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57" r:id="rId3"/>
    <p:sldId id="258" r:id="rId4"/>
    <p:sldId id="262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D85EAB-CF33-415A-9E16-6AFC44CCC6BF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B77D823-6699-4C33-9551-9593AC695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Judges 7:21 ~ Eph.4:14-16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Every Man Stood In His Place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Need For Leadership…</a:t>
            </a: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Cares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(Neh.1:4,11) (Matt.16:24) (Phlp.1:21-24)</a:t>
            </a:r>
            <a:endParaRPr 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Prays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(Neh.1:4,11) (Ac.6:4) (Jn.15:5) (Jas.1:5)</a:t>
            </a:r>
            <a:endParaRPr 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Plans a Work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(Neh.2:11-16) (Col.3:17)</a:t>
            </a:r>
            <a:endParaRPr 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Works a Plan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(Neh.2:17-18) (1Pet.5:2-3)</a:t>
            </a:r>
            <a:endParaRPr 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Man Stood In His Place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5F5F5F"/>
                </a:solidFill>
              </a:rPr>
              <a:t>The Need For Leadership…</a:t>
            </a:r>
          </a:p>
          <a:p>
            <a:pPr lvl="1"/>
            <a:r>
              <a:rPr lang="en-US" sz="2800" dirty="0" smtClean="0">
                <a:solidFill>
                  <a:srgbClr val="5F5F5F"/>
                </a:solidFill>
              </a:rPr>
              <a:t>That Cares </a:t>
            </a:r>
            <a:r>
              <a:rPr lang="en-US" dirty="0" smtClean="0">
                <a:solidFill>
                  <a:srgbClr val="5F5F5F"/>
                </a:solidFill>
              </a:rPr>
              <a:t>(Neh.1:4,11) (Matt.16:24) (Phlp.1:21-24)</a:t>
            </a:r>
            <a:endParaRPr lang="en-US" sz="2800" dirty="0" smtClean="0">
              <a:solidFill>
                <a:srgbClr val="5F5F5F"/>
              </a:solidFill>
            </a:endParaRPr>
          </a:p>
          <a:p>
            <a:pPr lvl="1"/>
            <a:r>
              <a:rPr lang="en-US" sz="2800" dirty="0" smtClean="0">
                <a:solidFill>
                  <a:srgbClr val="5F5F5F"/>
                </a:solidFill>
              </a:rPr>
              <a:t>That Prays </a:t>
            </a:r>
            <a:r>
              <a:rPr lang="en-US" dirty="0" smtClean="0">
                <a:solidFill>
                  <a:srgbClr val="5F5F5F"/>
                </a:solidFill>
              </a:rPr>
              <a:t>(Neh.1:4,11) (Ac.6:4) (Jn.15:5) (Jas.1:5)</a:t>
            </a:r>
            <a:endParaRPr lang="en-US" sz="2800" dirty="0" smtClean="0">
              <a:solidFill>
                <a:srgbClr val="5F5F5F"/>
              </a:solidFill>
            </a:endParaRPr>
          </a:p>
          <a:p>
            <a:pPr lvl="1"/>
            <a:r>
              <a:rPr lang="en-US" sz="2800" dirty="0" smtClean="0">
                <a:solidFill>
                  <a:srgbClr val="5F5F5F"/>
                </a:solidFill>
              </a:rPr>
              <a:t>That Plans a Work </a:t>
            </a:r>
            <a:r>
              <a:rPr lang="en-US" dirty="0" smtClean="0">
                <a:solidFill>
                  <a:srgbClr val="5F5F5F"/>
                </a:solidFill>
              </a:rPr>
              <a:t>(Neh.2:11-16) (Col.3:17)</a:t>
            </a:r>
            <a:endParaRPr lang="en-US" sz="2800" dirty="0" smtClean="0">
              <a:solidFill>
                <a:srgbClr val="5F5F5F"/>
              </a:solidFill>
            </a:endParaRPr>
          </a:p>
          <a:p>
            <a:pPr lvl="1"/>
            <a:r>
              <a:rPr lang="en-US" sz="2800" dirty="0" smtClean="0">
                <a:solidFill>
                  <a:srgbClr val="5F5F5F"/>
                </a:solidFill>
              </a:rPr>
              <a:t>That Works a Plan </a:t>
            </a:r>
            <a:r>
              <a:rPr lang="en-US" dirty="0" smtClean="0">
                <a:solidFill>
                  <a:srgbClr val="5F5F5F"/>
                </a:solidFill>
              </a:rPr>
              <a:t>(Neh.2:17-18) (1Pet.5:2-3)</a:t>
            </a:r>
            <a:endParaRPr lang="en-US" sz="2800" dirty="0" smtClean="0">
              <a:solidFill>
                <a:srgbClr val="5F5F5F"/>
              </a:solidFill>
            </a:endParaRPr>
          </a:p>
          <a:p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Need For Membership</a:t>
            </a: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Cooperates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(Neh.2:17-18) (1Cor.12:12,14-18)</a:t>
            </a:r>
            <a:endParaRPr 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Has a Willingness To Work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(Neh.4:6)(Ps.69:9)</a:t>
            </a:r>
            <a:endParaRPr 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Man Stood In His Place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F5F5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5F5F5F"/>
                </a:solidFill>
              </a:rPr>
              <a:t>The Need For Leadership</a:t>
            </a:r>
          </a:p>
          <a:p>
            <a:pPr lvl="1"/>
            <a:endParaRPr lang="en-US" sz="2800" dirty="0" smtClean="0">
              <a:solidFill>
                <a:srgbClr val="5F5F5F"/>
              </a:solidFill>
            </a:endParaRPr>
          </a:p>
          <a:p>
            <a:r>
              <a:rPr lang="en-US" sz="3500" dirty="0" smtClean="0">
                <a:solidFill>
                  <a:srgbClr val="5F5F5F"/>
                </a:solidFill>
              </a:rPr>
              <a:t>The Need For Membership</a:t>
            </a:r>
          </a:p>
          <a:p>
            <a:pPr lvl="1"/>
            <a:endParaRPr lang="en-US" sz="3300" dirty="0" smtClean="0">
              <a:solidFill>
                <a:srgbClr val="5F5F5F"/>
              </a:solidFill>
            </a:endParaRPr>
          </a:p>
          <a:p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Need To Give God The Glory</a:t>
            </a: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Everything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(Neh.6:15-16)(1Pet.4:11)</a:t>
            </a:r>
            <a:endParaRPr lang="en-US" sz="28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Man Stood In His Place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Judges 7:21 ~ Eph.4:14-16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Every Man Stood In His Place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</TotalTime>
  <Words>335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Every Man Stood In His Place</vt:lpstr>
      <vt:lpstr>Every Man Stood In His Place</vt:lpstr>
      <vt:lpstr>Every Man Stood In His Place</vt:lpstr>
      <vt:lpstr>Every Man Stood In His Place</vt:lpstr>
      <vt:lpstr>Every Man Stood In His Place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 Man Stood In His Place</dc:title>
  <dc:creator> </dc:creator>
  <cp:lastModifiedBy>Brett Hogland</cp:lastModifiedBy>
  <cp:revision>10</cp:revision>
  <dcterms:created xsi:type="dcterms:W3CDTF">2008-09-28T02:18:39Z</dcterms:created>
  <dcterms:modified xsi:type="dcterms:W3CDTF">2015-09-25T20:09:56Z</dcterms:modified>
</cp:coreProperties>
</file>