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B3498D-21C7-408B-8EF5-5B55DEF0BFD5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A581E0-D653-4D78-A48F-41D80498BC7E}" type="datetime1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9/25/15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19:6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God Hath Joined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7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Holy Spirit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Word of God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Heb.10:15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Jn.3:3-5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Eph.3:16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Acts 7:51-52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Jn.16:8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309933" y="2471383"/>
            <a:ext cx="2529265" cy="3822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Jer.31:31-34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1Pet.1:23-25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1Pet.2:2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Neh.9:20,30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Titus 1:9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God Hath Joined Together…</a:t>
            </a:r>
            <a:endParaRPr lang="en-US" dirty="0"/>
          </a:p>
        </p:txBody>
      </p:sp>
      <p:sp>
        <p:nvSpPr>
          <p:cNvPr id="9" name="Left-Right Arrow 8"/>
          <p:cNvSpPr/>
          <p:nvPr/>
        </p:nvSpPr>
        <p:spPr>
          <a:xfrm>
            <a:off x="3094165" y="2524481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3094165" y="3259693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3094165" y="4043273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-Right Arrow 16"/>
          <p:cNvSpPr/>
          <p:nvPr/>
        </p:nvSpPr>
        <p:spPr>
          <a:xfrm>
            <a:off x="3094165" y="4759301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-Right Arrow 17"/>
          <p:cNvSpPr/>
          <p:nvPr/>
        </p:nvSpPr>
        <p:spPr>
          <a:xfrm>
            <a:off x="3094165" y="5461820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391421" y="2547733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Witness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421" y="3297082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Born Of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391421" y="4116518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Growth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391421" y="4830641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Resist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391421" y="5479120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Convict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522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9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Christ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Church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2Cor.5:19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Gal.3:27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Eph.1:7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309933" y="2471383"/>
            <a:ext cx="2529265" cy="3822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Eph.2:16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1Cor.12:13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Acts 20:28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God Hath Joined Together…</a:t>
            </a:r>
            <a:endParaRPr lang="en-US" dirty="0"/>
          </a:p>
        </p:txBody>
      </p:sp>
      <p:sp>
        <p:nvSpPr>
          <p:cNvPr id="9" name="Left-Right Arrow 8"/>
          <p:cNvSpPr/>
          <p:nvPr/>
        </p:nvSpPr>
        <p:spPr>
          <a:xfrm>
            <a:off x="3094165" y="2524481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3094165" y="3259693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3094165" y="4043273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391421" y="2547733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Reconcile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421" y="3297082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Baptism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391421" y="4116518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Blood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60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9" grpId="0" animBg="1"/>
      <p:bldP spid="15" grpId="0" animBg="1"/>
      <p:bldP spid="16" grpId="0" animBg="1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Baptism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Salvation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Matt.28:19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Gal.3:27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1Cor.12:13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Rom.6:3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309933" y="2471383"/>
            <a:ext cx="2529265" cy="38221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Acts 4:12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1Jn.5:11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Eph.5:23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Rom.5:10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God Hath Joined Together…</a:t>
            </a:r>
            <a:endParaRPr lang="en-US" dirty="0"/>
          </a:p>
        </p:txBody>
      </p:sp>
      <p:sp>
        <p:nvSpPr>
          <p:cNvPr id="9" name="Left-Right Arrow 8"/>
          <p:cNvSpPr/>
          <p:nvPr/>
        </p:nvSpPr>
        <p:spPr>
          <a:xfrm>
            <a:off x="3094165" y="2524481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3094165" y="3259693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3094165" y="4043273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-Right Arrow 16"/>
          <p:cNvSpPr/>
          <p:nvPr/>
        </p:nvSpPr>
        <p:spPr>
          <a:xfrm>
            <a:off x="3094165" y="4759301"/>
            <a:ext cx="2945537" cy="5809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391421" y="2547733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Name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421" y="3297082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Christ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391421" y="4116518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Body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391421" y="4830641"/>
            <a:ext cx="2351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Death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90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9" grpId="0" animBg="1"/>
      <p:bldP spid="15" grpId="0" animBg="1"/>
      <p:bldP spid="16" grpId="0" animBg="1"/>
      <p:bldP spid="17" grpId="0" animBg="1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19:6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God Hath Joined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2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38</TotalTime>
  <Words>182</Words>
  <Application>Microsoft Macintosh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What God Hath Joined Together</vt:lpstr>
      <vt:lpstr>What God Hath Joined Together…</vt:lpstr>
      <vt:lpstr>What God Hath Joined Together…</vt:lpstr>
      <vt:lpstr>What God Hath Joined Together…</vt:lpstr>
      <vt:lpstr>What God Hath Joined Together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God Hath Joined Together</dc:title>
  <dc:creator>Brett Hogland</dc:creator>
  <cp:lastModifiedBy>Brett Hogland</cp:lastModifiedBy>
  <cp:revision>6</cp:revision>
  <dcterms:created xsi:type="dcterms:W3CDTF">2015-02-12T22:33:01Z</dcterms:created>
  <dcterms:modified xsi:type="dcterms:W3CDTF">2015-09-25T20:10:33Z</dcterms:modified>
</cp:coreProperties>
</file>