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0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5248"/>
            <a:ext cx="7772400" cy="978408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7772400" cy="87782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5082" y="969264"/>
            <a:ext cx="3657600" cy="1161288"/>
          </a:xfrm>
        </p:spPr>
        <p:txBody>
          <a:bodyPr anchor="b">
            <a:noAutofit/>
          </a:bodyPr>
          <a:lstStyle>
            <a:lvl1pPr algn="l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63388" y="510988"/>
            <a:ext cx="3657600" cy="5553636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9853" y="2130552"/>
            <a:ext cx="3657600" cy="358444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10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1376"/>
            <a:ext cx="7776882" cy="1014984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457199"/>
            <a:ext cx="5486400" cy="3644153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rybo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5141"/>
            <a:ext cx="7776882" cy="1013011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68580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>
            <a:off x="341249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>
            <a:off x="341249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8" name="Picture Placeholder 2"/>
          <p:cNvSpPr>
            <a:spLocks noGrp="1"/>
          </p:cNvSpPr>
          <p:nvPr>
            <p:ph type="pic" idx="16"/>
          </p:nvPr>
        </p:nvSpPr>
        <p:spPr>
          <a:xfrm>
            <a:off x="613918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9" name="Picture Placeholder 2"/>
          <p:cNvSpPr>
            <a:spLocks noGrp="1"/>
          </p:cNvSpPr>
          <p:nvPr>
            <p:ph type="pic" idx="17"/>
          </p:nvPr>
        </p:nvSpPr>
        <p:spPr>
          <a:xfrm>
            <a:off x="613918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533400"/>
            <a:ext cx="1600200" cy="5592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6019800" cy="55927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69141"/>
            <a:ext cx="7770813" cy="425702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67200"/>
            <a:ext cx="7772400" cy="977153"/>
          </a:xfrm>
        </p:spPr>
        <p:txBody>
          <a:bodyPr anchor="b" anchorCtr="0"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5257800"/>
            <a:ext cx="7770813" cy="874058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540000">
            <a:off x="2056196" y="424650"/>
            <a:ext cx="5031609" cy="337580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buFont typeface="Arial" pitchFamily="34" charset="0"/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743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756647"/>
            <a:ext cx="7770813" cy="1281953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4733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45526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45526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86205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936966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905" y="971550"/>
            <a:ext cx="3657600" cy="1162050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457200"/>
            <a:ext cx="3657600" cy="56689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905" y="2133601"/>
            <a:ext cx="3657600" cy="358140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752600"/>
            <a:ext cx="7770813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2043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51A0C47-018D-4460-B945-BFF7981B6CA6}" type="datetimeFigureOut">
              <a:rPr lang="en-US" smtClean="0"/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29100" y="6356350"/>
            <a:ext cx="68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Tx/>
        <a:buBlip>
          <a:blip r:embed="rId16"/>
        </a:buBlip>
        <a:defRPr sz="22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20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5pPr>
      <a:lvl6pPr marL="20558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6pPr>
      <a:lvl7pPr marL="23987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7pPr>
      <a:lvl8pPr marL="2743200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8pPr>
      <a:lvl9pPr marL="3087688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Faith Failure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Numbers 13-14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118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Faith Failure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Misplaced Fear </a:t>
            </a:r>
            <a:r>
              <a:rPr lang="en-US" sz="2800" dirty="0" smtClean="0">
                <a:solidFill>
                  <a:srgbClr val="E8950E"/>
                </a:solidFill>
              </a:rPr>
              <a:t>(Num.13:33)</a:t>
            </a:r>
          </a:p>
          <a:p>
            <a:r>
              <a:rPr lang="en-US" sz="3200" dirty="0" smtClean="0"/>
              <a:t>False Information </a:t>
            </a:r>
            <a:r>
              <a:rPr lang="en-US" sz="2800" dirty="0" smtClean="0">
                <a:solidFill>
                  <a:srgbClr val="E8950E"/>
                </a:solidFill>
              </a:rPr>
              <a:t>(Num.13:31-33)</a:t>
            </a:r>
          </a:p>
          <a:p>
            <a:r>
              <a:rPr lang="en-US" sz="3200" dirty="0" smtClean="0"/>
              <a:t>Failure To Focus on God </a:t>
            </a:r>
            <a:r>
              <a:rPr lang="en-US" sz="2800" dirty="0" smtClean="0">
                <a:solidFill>
                  <a:schemeClr val="accent4"/>
                </a:solidFill>
              </a:rPr>
              <a:t>(Num.13:27-28)</a:t>
            </a:r>
            <a:endParaRPr lang="en-US" sz="28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54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Consequences of Faith Failure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Distorted View </a:t>
            </a:r>
            <a:r>
              <a:rPr lang="en-US" sz="2400" dirty="0" smtClean="0">
                <a:solidFill>
                  <a:srgbClr val="E8950E"/>
                </a:solidFill>
              </a:rPr>
              <a:t>(Num.14:1-3)</a:t>
            </a:r>
          </a:p>
          <a:p>
            <a:r>
              <a:rPr lang="en-US" sz="2800" dirty="0" smtClean="0"/>
              <a:t>Missing The Blessings of God </a:t>
            </a:r>
            <a:r>
              <a:rPr lang="en-US" sz="2400" dirty="0" smtClean="0">
                <a:solidFill>
                  <a:srgbClr val="E8950E"/>
                </a:solidFill>
              </a:rPr>
              <a:t>(Heb.3:12 – 4:1)</a:t>
            </a:r>
            <a:endParaRPr lang="en-US" sz="2800" dirty="0" smtClean="0">
              <a:solidFill>
                <a:srgbClr val="E8950E"/>
              </a:solidFill>
            </a:endParaRPr>
          </a:p>
          <a:p>
            <a:r>
              <a:rPr lang="en-US" sz="2800" dirty="0" smtClean="0"/>
              <a:t>Cause Others To Suffer </a:t>
            </a:r>
            <a:r>
              <a:rPr lang="en-US" sz="2400" dirty="0" smtClean="0">
                <a:solidFill>
                  <a:srgbClr val="E8950E"/>
                </a:solidFill>
              </a:rPr>
              <a:t>(Num.14:31-33)</a:t>
            </a:r>
            <a:endParaRPr lang="en-US" sz="2400" dirty="0">
              <a:solidFill>
                <a:srgbClr val="E895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181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Cure For Faith Failure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Meditate on God’s Word </a:t>
            </a:r>
            <a:r>
              <a:rPr lang="en-US" sz="2400" dirty="0" smtClean="0">
                <a:solidFill>
                  <a:srgbClr val="E8950E"/>
                </a:solidFill>
              </a:rPr>
              <a:t>(Psa.1:1-3)</a:t>
            </a:r>
            <a:endParaRPr lang="en-US" sz="2800" dirty="0" smtClean="0">
              <a:solidFill>
                <a:srgbClr val="E8950E"/>
              </a:solidFill>
            </a:endParaRPr>
          </a:p>
          <a:p>
            <a:r>
              <a:rPr lang="en-US" sz="2800" dirty="0" smtClean="0"/>
              <a:t>Meditate on Past Blessings of God </a:t>
            </a:r>
            <a:r>
              <a:rPr lang="en-US" sz="2400" dirty="0" smtClean="0">
                <a:solidFill>
                  <a:srgbClr val="E8950E"/>
                </a:solidFill>
              </a:rPr>
              <a:t>(2Pet.1:9-15)</a:t>
            </a:r>
            <a:endParaRPr lang="en-US" sz="2800" dirty="0">
              <a:solidFill>
                <a:srgbClr val="E895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032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Faith Failure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Numbers 13-14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438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Story">
  <a:themeElements>
    <a:clrScheme name="Story">
      <a:dk1>
        <a:sysClr val="windowText" lastClr="000000"/>
      </a:dk1>
      <a:lt1>
        <a:sysClr val="window" lastClr="FFFFFF"/>
      </a:lt1>
      <a:dk2>
        <a:srgbClr val="212121"/>
      </a:dk2>
      <a:lt2>
        <a:srgbClr val="CDD4D7"/>
      </a:lt2>
      <a:accent1>
        <a:srgbClr val="1D86CD"/>
      </a:accent1>
      <a:accent2>
        <a:srgbClr val="732E9A"/>
      </a:accent2>
      <a:accent3>
        <a:srgbClr val="B50B1B"/>
      </a:accent3>
      <a:accent4>
        <a:srgbClr val="E8950E"/>
      </a:accent4>
      <a:accent5>
        <a:srgbClr val="55992B"/>
      </a:accent5>
      <a:accent6>
        <a:srgbClr val="2C9C89"/>
      </a:accent6>
      <a:hlink>
        <a:srgbClr val="EC4D4D"/>
      </a:hlink>
      <a:folHlink>
        <a:srgbClr val="F8CE8A"/>
      </a:folHlink>
    </a:clrScheme>
    <a:fontScheme name="Story">
      <a:maj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Story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50000"/>
                <a:lumMod val="120000"/>
              </a:schemeClr>
              <a:schemeClr val="phClr">
                <a:satMod val="350000"/>
                <a:lumMod val="150000"/>
              </a:schemeClr>
            </a:duotone>
          </a:blip>
          <a:tile tx="0" ty="0" sx="20000" sy="20000" flip="none" algn="ctr"/>
        </a:blipFill>
        <a:gradFill rotWithShape="1">
          <a:gsLst>
            <a:gs pos="0">
              <a:schemeClr val="phClr">
                <a:shade val="20000"/>
                <a:satMod val="130000"/>
              </a:schemeClr>
            </a:gs>
            <a:gs pos="50000">
              <a:schemeClr val="phClr">
                <a:shade val="90000"/>
                <a:satMod val="130000"/>
              </a:schemeClr>
            </a:gs>
            <a:gs pos="100000">
              <a:schemeClr val="phClr">
                <a:shade val="100000"/>
                <a:satMod val="200000"/>
                <a:lumMod val="120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2100000" sx="104000" sy="104000" algn="br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127000" dist="63500" dir="5400000" sx="103000" sy="103000" rotWithShape="0">
              <a:srgbClr val="000000">
                <a:alpha val="75000"/>
              </a:srgbClr>
            </a:outerShdw>
          </a:effectLst>
          <a:scene3d>
            <a:camera prst="perspectiveFront" fov="3000000"/>
            <a:lightRig rig="balanced" dir="t">
              <a:rot lat="0" lon="0" rev="18000000"/>
            </a:lightRig>
          </a:scene3d>
          <a:sp3d prstMaterial="plastic">
            <a:bevelT w="254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50000"/>
              </a:schemeClr>
              <a:schemeClr val="phClr">
                <a:tint val="60000"/>
                <a:satMod val="40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Story.thmx</Template>
  <TotalTime>126</TotalTime>
  <Words>129</Words>
  <Application>Microsoft Macintosh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Story</vt:lpstr>
      <vt:lpstr>A Faith Failure</vt:lpstr>
      <vt:lpstr>Causes of Faith Failure</vt:lpstr>
      <vt:lpstr>Consequences of Faith Failure</vt:lpstr>
      <vt:lpstr>The Cure For Faith Failure</vt:lpstr>
      <vt:lpstr>A Faith Failure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Faith Failure</dc:title>
  <dc:creator>Brett Hogland</dc:creator>
  <cp:lastModifiedBy>Brett Hogland</cp:lastModifiedBy>
  <cp:revision>5</cp:revision>
  <dcterms:created xsi:type="dcterms:W3CDTF">2015-02-09T22:17:11Z</dcterms:created>
  <dcterms:modified xsi:type="dcterms:W3CDTF">2015-09-25T20:09:38Z</dcterms:modified>
</cp:coreProperties>
</file>