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Faith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Numbers 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1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Faith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Misplaced Fear </a:t>
            </a:r>
            <a:r>
              <a:rPr lang="en-US" sz="2800" dirty="0" smtClean="0">
                <a:solidFill>
                  <a:srgbClr val="E8950E"/>
                </a:solidFill>
              </a:rPr>
              <a:t>(Num.13:33)</a:t>
            </a:r>
          </a:p>
          <a:p>
            <a:r>
              <a:rPr lang="en-US" sz="3200" dirty="0" smtClean="0"/>
              <a:t>False Information </a:t>
            </a:r>
            <a:r>
              <a:rPr lang="en-US" sz="2800" dirty="0" smtClean="0">
                <a:solidFill>
                  <a:srgbClr val="E8950E"/>
                </a:solidFill>
              </a:rPr>
              <a:t>(Num.13:31-33)</a:t>
            </a:r>
          </a:p>
          <a:p>
            <a:r>
              <a:rPr lang="en-US" sz="3200" dirty="0" smtClean="0"/>
              <a:t>Failure To Focus on God </a:t>
            </a:r>
            <a:r>
              <a:rPr lang="en-US" sz="2800" dirty="0" smtClean="0">
                <a:solidFill>
                  <a:schemeClr val="accent4"/>
                </a:solidFill>
              </a:rPr>
              <a:t>(Num.13:27-28)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Faith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Distorted View </a:t>
            </a:r>
            <a:r>
              <a:rPr lang="en-US" sz="2400" dirty="0" smtClean="0">
                <a:solidFill>
                  <a:srgbClr val="E8950E"/>
                </a:solidFill>
              </a:rPr>
              <a:t>(Num.14:1-3)</a:t>
            </a:r>
          </a:p>
          <a:p>
            <a:r>
              <a:rPr lang="en-US" sz="2800" dirty="0" smtClean="0"/>
              <a:t>Missing The Blessings of God </a:t>
            </a:r>
            <a:r>
              <a:rPr lang="en-US" sz="2400" dirty="0" smtClean="0">
                <a:solidFill>
                  <a:srgbClr val="E8950E"/>
                </a:solidFill>
              </a:rPr>
              <a:t>(Heb.3:12 – 4:1)</a:t>
            </a:r>
            <a:endParaRPr lang="en-US" sz="2800" dirty="0" smtClean="0">
              <a:solidFill>
                <a:srgbClr val="E8950E"/>
              </a:solidFill>
            </a:endParaRPr>
          </a:p>
          <a:p>
            <a:r>
              <a:rPr lang="en-US" sz="2800" dirty="0" smtClean="0"/>
              <a:t>Cause Others To Suffer </a:t>
            </a:r>
            <a:r>
              <a:rPr lang="en-US" sz="2400" dirty="0" smtClean="0">
                <a:solidFill>
                  <a:srgbClr val="E8950E"/>
                </a:solidFill>
              </a:rPr>
              <a:t>(Num.14:31-33)</a:t>
            </a:r>
            <a:endParaRPr lang="en-US" sz="2400" dirty="0">
              <a:solidFill>
                <a:srgbClr val="E895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18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Cure For Faith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Meditate on God’s Word </a:t>
            </a:r>
            <a:r>
              <a:rPr lang="en-US" sz="2400" dirty="0" smtClean="0">
                <a:solidFill>
                  <a:srgbClr val="E8950E"/>
                </a:solidFill>
              </a:rPr>
              <a:t>(Psa.1:1-3)</a:t>
            </a:r>
            <a:endParaRPr lang="en-US" sz="2800" dirty="0" smtClean="0">
              <a:solidFill>
                <a:srgbClr val="E8950E"/>
              </a:solidFill>
            </a:endParaRPr>
          </a:p>
          <a:p>
            <a:r>
              <a:rPr lang="en-US" sz="2800" dirty="0" smtClean="0"/>
              <a:t>Meditate on Past Blessings of God </a:t>
            </a:r>
            <a:r>
              <a:rPr lang="en-US" sz="2400" dirty="0" smtClean="0">
                <a:solidFill>
                  <a:srgbClr val="E8950E"/>
                </a:solidFill>
              </a:rPr>
              <a:t>(2Pet.1:9-15)</a:t>
            </a:r>
            <a:endParaRPr lang="en-US" sz="2800" dirty="0">
              <a:solidFill>
                <a:srgbClr val="E895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3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Faith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Numbers 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126</TotalTime>
  <Words>129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Story</vt:lpstr>
      <vt:lpstr>A Faith Failure</vt:lpstr>
      <vt:lpstr>Causes of Faith Failure</vt:lpstr>
      <vt:lpstr>Consequences of Faith Failure</vt:lpstr>
      <vt:lpstr>The Cure For Faith Failure</vt:lpstr>
      <vt:lpstr>A Faith Failure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Faith Failure</dc:title>
  <dc:creator>Brett Hogland</dc:creator>
  <cp:lastModifiedBy>Brett Hogland</cp:lastModifiedBy>
  <cp:revision>5</cp:revision>
  <dcterms:created xsi:type="dcterms:W3CDTF">2015-02-09T22:17:11Z</dcterms:created>
  <dcterms:modified xsi:type="dcterms:W3CDTF">2015-09-25T20:09:38Z</dcterms:modified>
</cp:coreProperties>
</file>