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D684DD6-3CF0-4BC2-915D-15DFEC53B604}" type="datetimeFigureOut">
              <a:rPr lang="en-US" smtClean="0"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C3F4D16-FD7A-4370-86E0-A4E5F65659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Word of the Cross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1Corinthians 1:18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Cross Declares…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Man’s </a:t>
            </a:r>
            <a:r>
              <a:rPr lang="en-US" b="1" dirty="0" smtClean="0"/>
              <a:t>Guilt</a:t>
            </a:r>
          </a:p>
          <a:p>
            <a:r>
              <a:rPr lang="en-US" dirty="0" smtClean="0"/>
              <a:t>That Salvation is </a:t>
            </a:r>
            <a:r>
              <a:rPr lang="en-US" i="1" dirty="0" smtClean="0"/>
              <a:t>By</a:t>
            </a:r>
            <a:r>
              <a:rPr lang="en-US" dirty="0" smtClean="0"/>
              <a:t> </a:t>
            </a:r>
            <a:r>
              <a:rPr lang="en-US" b="1" dirty="0" smtClean="0"/>
              <a:t>Grace</a:t>
            </a:r>
          </a:p>
          <a:p>
            <a:r>
              <a:rPr lang="en-US" dirty="0" smtClean="0"/>
              <a:t>That Salvation is </a:t>
            </a:r>
            <a:r>
              <a:rPr lang="en-US" i="1" dirty="0" smtClean="0"/>
              <a:t>Through</a:t>
            </a:r>
            <a:r>
              <a:rPr lang="en-US" dirty="0" smtClean="0"/>
              <a:t> </a:t>
            </a:r>
            <a:r>
              <a:rPr lang="en-US" b="1" dirty="0" smtClean="0"/>
              <a:t>Faith</a:t>
            </a:r>
          </a:p>
          <a:p>
            <a:r>
              <a:rPr lang="en-US" dirty="0" smtClean="0"/>
              <a:t>That You </a:t>
            </a:r>
            <a:r>
              <a:rPr lang="en-US" i="1" dirty="0" smtClean="0"/>
              <a:t>Must</a:t>
            </a:r>
            <a:r>
              <a:rPr lang="en-US" dirty="0" smtClean="0"/>
              <a:t> </a:t>
            </a:r>
            <a:r>
              <a:rPr lang="en-US" b="1" dirty="0" smtClean="0"/>
              <a:t>Repent</a:t>
            </a:r>
          </a:p>
          <a:p>
            <a:r>
              <a:rPr lang="en-US" dirty="0" smtClean="0"/>
              <a:t>That </a:t>
            </a:r>
            <a:r>
              <a:rPr lang="en-US" b="1" dirty="0" smtClean="0"/>
              <a:t>Baptism</a:t>
            </a:r>
            <a:r>
              <a:rPr lang="en-US" dirty="0" smtClean="0"/>
              <a:t> is </a:t>
            </a:r>
            <a:r>
              <a:rPr lang="en-US" i="1" dirty="0" smtClean="0"/>
              <a:t>For</a:t>
            </a:r>
            <a:r>
              <a:rPr lang="en-US" dirty="0" smtClean="0"/>
              <a:t> the </a:t>
            </a:r>
            <a:r>
              <a:rPr lang="en-US" b="1" dirty="0" smtClean="0"/>
              <a:t>Remission of Sins</a:t>
            </a:r>
          </a:p>
          <a:p>
            <a:r>
              <a:rPr lang="en-US" dirty="0" smtClean="0"/>
              <a:t>That God is </a:t>
            </a:r>
            <a:r>
              <a:rPr lang="en-US" b="1" dirty="0" smtClean="0"/>
              <a:t>Just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Word of the Cross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1Corinthians 1:18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606</TotalTime>
  <Words>50</Words>
  <Application>Microsoft Macintosh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Module</vt:lpstr>
      <vt:lpstr>The Word of the Cross</vt:lpstr>
      <vt:lpstr>The Cross Declares…</vt:lpstr>
      <vt:lpstr>The Word of the Cross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Word of the Cross</dc:title>
  <dc:creator>Brett</dc:creator>
  <cp:lastModifiedBy>Brett Hogland</cp:lastModifiedBy>
  <cp:revision>8</cp:revision>
  <dcterms:created xsi:type="dcterms:W3CDTF">2011-06-19T13:51:38Z</dcterms:created>
  <dcterms:modified xsi:type="dcterms:W3CDTF">2015-09-25T20:10:14Z</dcterms:modified>
</cp:coreProperties>
</file>