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7" r:id="rId4"/>
    <p:sldId id="278" r:id="rId5"/>
    <p:sldId id="260" r:id="rId6"/>
    <p:sldId id="279" r:id="rId7"/>
    <p:sldId id="261" r:id="rId8"/>
    <p:sldId id="262" r:id="rId9"/>
    <p:sldId id="263" r:id="rId10"/>
    <p:sldId id="264" r:id="rId11"/>
    <p:sldId id="286" r:id="rId12"/>
    <p:sldId id="265" r:id="rId13"/>
    <p:sldId id="266" r:id="rId14"/>
    <p:sldId id="267" r:id="rId15"/>
    <p:sldId id="268" r:id="rId16"/>
    <p:sldId id="280" r:id="rId17"/>
    <p:sldId id="281" r:id="rId18"/>
    <p:sldId id="269" r:id="rId19"/>
    <p:sldId id="282" r:id="rId20"/>
    <p:sldId id="283" r:id="rId21"/>
    <p:sldId id="284" r:id="rId22"/>
    <p:sldId id="270" r:id="rId23"/>
    <p:sldId id="271" r:id="rId24"/>
    <p:sldId id="285" r:id="rId25"/>
    <p:sldId id="272" r:id="rId26"/>
    <p:sldId id="288" r:id="rId27"/>
    <p:sldId id="273" r:id="rId28"/>
    <p:sldId id="27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4032030-8022-49F5-AAC0-BADB0713B668}" type="datetimeFigureOut">
              <a:rPr lang="en-US" smtClean="0"/>
              <a:pPr/>
              <a:t>9/25/15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2D1E5F6-5BA5-412B-99B4-D691B8ADD0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</a:t>
            </a:r>
            <a:r>
              <a:rPr lang="en-US" sz="3200" dirty="0" smtClean="0"/>
              <a:t> "No one can serve two masters; for either he will hate the one and love the other, or else he will be loyal to the one and despise the other. You cannot serve God and mammon.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4:4-8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en-US" sz="3200" dirty="0" smtClean="0">
                <a:solidFill>
                  <a:srgbClr val="000000"/>
                </a:solidFill>
              </a:rPr>
              <a:t> Be </a:t>
            </a:r>
            <a:r>
              <a:rPr lang="en-US" sz="3200" b="1" u="sng" dirty="0" smtClean="0">
                <a:solidFill>
                  <a:srgbClr val="B13F9A"/>
                </a:solidFill>
              </a:rPr>
              <a:t>anxious</a:t>
            </a:r>
            <a:r>
              <a:rPr lang="en-US" sz="3200" dirty="0" smtClean="0">
                <a:solidFill>
                  <a:srgbClr val="000000"/>
                </a:solidFill>
              </a:rPr>
              <a:t> for nothing, but in everything by prayer and supplication, with thanksgiving, let your requests be made known to God;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4:4-8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sz="3200" dirty="0" smtClean="0">
                <a:solidFill>
                  <a:srgbClr val="000000"/>
                </a:solidFill>
              </a:rPr>
              <a:t> and the </a:t>
            </a:r>
            <a:r>
              <a:rPr lang="en-US" sz="3200" u="sng" dirty="0" smtClean="0">
                <a:solidFill>
                  <a:srgbClr val="B13F9A"/>
                </a:solidFill>
              </a:rPr>
              <a:t>peace of God</a:t>
            </a:r>
            <a:r>
              <a:rPr lang="en-US" sz="3200" dirty="0" smtClean="0">
                <a:solidFill>
                  <a:srgbClr val="000000"/>
                </a:solidFill>
              </a:rPr>
              <a:t>, which surpasses all understanding, will </a:t>
            </a:r>
            <a:r>
              <a:rPr lang="en-US" sz="3200" u="sng" dirty="0" smtClean="0">
                <a:solidFill>
                  <a:srgbClr val="B13F9A"/>
                </a:solidFill>
              </a:rPr>
              <a:t>guard your hearts and minds</a:t>
            </a:r>
            <a:r>
              <a:rPr lang="en-US" sz="3200" dirty="0" smtClean="0">
                <a:solidFill>
                  <a:srgbClr val="000000"/>
                </a:solidFill>
              </a:rPr>
              <a:t> through Christ Jesus.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4:4-8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3200" dirty="0" smtClean="0">
                <a:solidFill>
                  <a:schemeClr val="tx1"/>
                </a:solidFill>
              </a:rPr>
              <a:t> Finally, brethren, whatever things are </a:t>
            </a:r>
            <a:r>
              <a:rPr lang="en-US" sz="3200" u="sng" dirty="0" smtClean="0">
                <a:solidFill>
                  <a:srgbClr val="B13F9A"/>
                </a:solidFill>
              </a:rPr>
              <a:t>true</a:t>
            </a:r>
            <a:r>
              <a:rPr lang="en-US" sz="3200" dirty="0" smtClean="0">
                <a:solidFill>
                  <a:schemeClr val="tx1"/>
                </a:solidFill>
              </a:rPr>
              <a:t>, whatever things are </a:t>
            </a:r>
            <a:r>
              <a:rPr lang="en-US" sz="3200" u="sng" dirty="0" smtClean="0">
                <a:solidFill>
                  <a:srgbClr val="B13F9A"/>
                </a:solidFill>
              </a:rPr>
              <a:t>noble</a:t>
            </a:r>
            <a:r>
              <a:rPr lang="en-US" sz="3200" dirty="0" smtClean="0">
                <a:solidFill>
                  <a:schemeClr val="tx1"/>
                </a:solidFill>
              </a:rPr>
              <a:t>, whatever things are </a:t>
            </a:r>
            <a:r>
              <a:rPr lang="en-US" sz="3200" u="sng" dirty="0" smtClean="0">
                <a:solidFill>
                  <a:srgbClr val="B13F9A"/>
                </a:solidFill>
              </a:rPr>
              <a:t>just</a:t>
            </a:r>
            <a:r>
              <a:rPr lang="en-US" sz="3200" dirty="0" smtClean="0">
                <a:solidFill>
                  <a:schemeClr val="tx1"/>
                </a:solidFill>
              </a:rPr>
              <a:t>, whatever things are </a:t>
            </a:r>
            <a:r>
              <a:rPr lang="en-US" sz="3200" u="sng" dirty="0" smtClean="0">
                <a:solidFill>
                  <a:srgbClr val="B13F9A"/>
                </a:solidFill>
              </a:rPr>
              <a:t>pure</a:t>
            </a:r>
            <a:r>
              <a:rPr lang="en-US" sz="3200" dirty="0" smtClean="0">
                <a:solidFill>
                  <a:schemeClr val="tx1"/>
                </a:solidFill>
              </a:rPr>
              <a:t>, whatever things are </a:t>
            </a:r>
            <a:r>
              <a:rPr lang="en-US" sz="3200" u="sng" dirty="0" smtClean="0">
                <a:solidFill>
                  <a:srgbClr val="B13F9A"/>
                </a:solidFill>
              </a:rPr>
              <a:t>lovely</a:t>
            </a:r>
            <a:r>
              <a:rPr lang="en-US" sz="3200" dirty="0" smtClean="0">
                <a:solidFill>
                  <a:schemeClr val="tx1"/>
                </a:solidFill>
              </a:rPr>
              <a:t>, whatever things are of </a:t>
            </a:r>
            <a:r>
              <a:rPr lang="en-US" sz="3200" u="sng" dirty="0" smtClean="0">
                <a:solidFill>
                  <a:srgbClr val="B13F9A"/>
                </a:solidFill>
              </a:rPr>
              <a:t>good report</a:t>
            </a:r>
            <a:r>
              <a:rPr lang="en-US" sz="3200" dirty="0" smtClean="0">
                <a:solidFill>
                  <a:schemeClr val="tx1"/>
                </a:solidFill>
              </a:rPr>
              <a:t>, if there is any </a:t>
            </a:r>
            <a:r>
              <a:rPr lang="en-US" sz="3200" u="sng" dirty="0" smtClean="0">
                <a:solidFill>
                  <a:srgbClr val="B13F9A"/>
                </a:solidFill>
              </a:rPr>
              <a:t>virtue</a:t>
            </a:r>
            <a:r>
              <a:rPr lang="en-US" sz="3200" dirty="0" smtClean="0">
                <a:solidFill>
                  <a:schemeClr val="tx1"/>
                </a:solidFill>
              </a:rPr>
              <a:t> and if there is anything </a:t>
            </a:r>
            <a:r>
              <a:rPr lang="en-US" sz="3200" u="sng" dirty="0" smtClean="0">
                <a:solidFill>
                  <a:srgbClr val="B13F9A"/>
                </a:solidFill>
              </a:rPr>
              <a:t>praiseworthy</a:t>
            </a:r>
            <a:r>
              <a:rPr lang="en-US" sz="3200" dirty="0" smtClean="0">
                <a:solidFill>
                  <a:schemeClr val="tx1"/>
                </a:solidFill>
              </a:rPr>
              <a:t>--</a:t>
            </a:r>
            <a:r>
              <a:rPr lang="en-US" sz="3200" b="1" u="sng" dirty="0" smtClean="0">
                <a:solidFill>
                  <a:schemeClr val="accent6"/>
                </a:solidFill>
              </a:rPr>
              <a:t>meditate on these things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Devotion to the subject of </a:t>
            </a:r>
            <a:r>
              <a:rPr lang="en-US" sz="3200" i="1" dirty="0" smtClean="0"/>
              <a:t>“worry” </a:t>
            </a:r>
            <a:r>
              <a:rPr lang="en-US" sz="3200" dirty="0" smtClean="0"/>
              <a:t>in the Bible reveals it’s prominence as a problem of life.</a:t>
            </a:r>
          </a:p>
          <a:p>
            <a:pPr lvl="1"/>
            <a:endParaRPr lang="en-US" sz="2900" dirty="0" smtClean="0"/>
          </a:p>
          <a:p>
            <a:r>
              <a:rPr lang="en-US" sz="3200" dirty="0" smtClean="0"/>
              <a:t>“Worry” defined:</a:t>
            </a:r>
          </a:p>
          <a:p>
            <a:pPr lvl="1"/>
            <a:r>
              <a:rPr lang="en-US" sz="2800" dirty="0" smtClean="0"/>
              <a:t>Lit. “to divide” “the mind”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Worry can be controlled </a:t>
            </a:r>
            <a:r>
              <a:rPr lang="en-US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(Philp.4:8)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Prescription For A Worry-Free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2800" dirty="0" smtClean="0"/>
              <a:t>Get your priorities straight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(Matt.6:24)</a:t>
            </a:r>
          </a:p>
          <a:p>
            <a:pPr marL="914400" lvl="1" indent="-514350"/>
            <a:r>
              <a:rPr lang="en-US" sz="2400" dirty="0" smtClean="0"/>
              <a:t>"No one can serve two masters; for either he will hate the one and love the other, or else he will be loyal to the one and despise the other. You cannot serve God and mammon.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2800" dirty="0" smtClean="0"/>
              <a:t>Get your priorities straight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(Matt.6:24)</a:t>
            </a:r>
          </a:p>
          <a:p>
            <a:pPr marL="914400" lvl="1" indent="-514350"/>
            <a:r>
              <a:rPr lang="en-US" sz="2400" dirty="0" smtClean="0"/>
              <a:t>Life is more than food and clothing</a:t>
            </a:r>
            <a:endParaRPr lang="en-US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14450" lvl="2" indent="-514350"/>
            <a:r>
              <a:rPr lang="en-US" sz="2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(Matt.6:25) </a:t>
            </a:r>
            <a:r>
              <a:rPr lang="en-US" sz="2400" dirty="0" smtClean="0"/>
              <a:t>"Therefore I say to you, do not worry about your life, what you will eat or what you will drink; nor about your body, what you will put on. Is not life more than food and the body more than clothing? 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2800" dirty="0" smtClean="0"/>
              <a:t>Get your priorities straight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(Matt.6:24)</a:t>
            </a:r>
          </a:p>
          <a:p>
            <a:pPr marL="914400" lvl="1" indent="-514350"/>
            <a:r>
              <a:rPr lang="en-US" sz="2400" dirty="0" smtClean="0"/>
              <a:t>Concern over “this world” will choke out spiritual life</a:t>
            </a:r>
            <a:endParaRPr lang="en-US" sz="24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14450" lvl="2" indent="-514350"/>
            <a:r>
              <a:rPr lang="en-US" sz="2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(Matt.13:22)</a:t>
            </a:r>
            <a:r>
              <a:rPr lang="en-US" sz="2400" dirty="0" smtClean="0"/>
              <a:t> "Now he who received seed among the thorns is he who hears the word, and the </a:t>
            </a:r>
            <a:r>
              <a:rPr lang="en-US" sz="2400" u="sng" dirty="0" smtClean="0">
                <a:solidFill>
                  <a:schemeClr val="tx2"/>
                </a:solidFill>
              </a:rPr>
              <a:t>cares</a:t>
            </a:r>
            <a:r>
              <a:rPr lang="en-US" sz="2400" dirty="0" smtClean="0"/>
              <a:t> of this world and the deceitfulness of riches choke the word, and he becomes unfruitful.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/>
            <a:r>
              <a:rPr lang="en-US" sz="2800" dirty="0" smtClean="0"/>
              <a:t>Trust in God’s Providence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(Matt.6:30)</a:t>
            </a:r>
          </a:p>
          <a:p>
            <a:pPr marL="914400" lvl="1" indent="-514350"/>
            <a:r>
              <a:rPr lang="en-US" sz="2400" dirty="0" smtClean="0"/>
              <a:t>"Now if God so clothes the grass of the field, which today is, and tomorrow is thrown into the oven, will He not much more clothe you, O you of little faith?</a:t>
            </a:r>
          </a:p>
          <a:p>
            <a:pPr marL="914400" lvl="1" indent="-514350"/>
            <a:r>
              <a:rPr lang="en-US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(James 1:17)</a:t>
            </a:r>
            <a:r>
              <a:rPr lang="en-US" sz="24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Every good gift and every perfect gift is from above, and comes down from the Father of lights, with whom there is no variation or shadow of turning.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/>
            <a:r>
              <a:rPr lang="en-US" sz="2800" dirty="0" smtClean="0"/>
              <a:t>Trust in God’s Providence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(Matt.6:30)</a:t>
            </a:r>
          </a:p>
          <a:p>
            <a:pPr marL="914400" lvl="1" indent="-514350"/>
            <a:r>
              <a:rPr lang="en-US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(Matthew 6:26, 28-29) </a:t>
            </a:r>
            <a:r>
              <a:rPr lang="en-US" sz="2400" b="1" baseline="30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en-US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dirty="0" smtClean="0"/>
              <a:t>"Look at the birds of the air, for they neither sow nor reap nor gather into barns; yet your heavenly Father feeds them. Are you not of more value than they?    </a:t>
            </a:r>
            <a:r>
              <a:rPr lang="en-US" sz="2400" b="1" baseline="30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en-US" sz="2400" dirty="0" smtClean="0"/>
              <a:t> "So why do you worry about clothing? Consider the lilies of the field, how they grow: they neither toil nor spin; </a:t>
            </a:r>
            <a:r>
              <a:rPr lang="en-US" sz="2400" b="1" baseline="3000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en-US" sz="2400" dirty="0" smtClean="0"/>
              <a:t> "and yet I say to you that even Solomon in all his glory was not arrayed like one of these.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</a:t>
            </a:r>
            <a:r>
              <a:rPr lang="en-US" sz="3200" dirty="0" smtClean="0"/>
              <a:t> "Therefore I say to you, </a:t>
            </a:r>
            <a:r>
              <a:rPr lang="en-US" sz="3200" b="1" u="sng" dirty="0" smtClean="0">
                <a:solidFill>
                  <a:schemeClr val="tx2"/>
                </a:solidFill>
              </a:rPr>
              <a:t>do not worry</a:t>
            </a:r>
            <a:r>
              <a:rPr lang="en-US" sz="3200" dirty="0" smtClean="0"/>
              <a:t> about your life, what you will eat or what you will drink; nor about your body, what you will put on. Is not life more than food and the body more than clothing?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/>
            <a:r>
              <a:rPr lang="en-US" sz="2800" dirty="0" smtClean="0"/>
              <a:t>Trust in God’s Providence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(Matt.6:30)</a:t>
            </a:r>
          </a:p>
          <a:p>
            <a:pPr marL="914400" lvl="1" indent="-514350"/>
            <a:r>
              <a:rPr lang="en-US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(Isaiah 26:3) </a:t>
            </a:r>
            <a:r>
              <a:rPr lang="en-US" sz="2400" dirty="0" smtClean="0"/>
              <a:t>You will keep him in perfect </a:t>
            </a:r>
            <a:r>
              <a:rPr lang="en-US" sz="2400" u="sng" dirty="0" smtClean="0">
                <a:solidFill>
                  <a:srgbClr val="B13F9A"/>
                </a:solidFill>
              </a:rPr>
              <a:t>peace</a:t>
            </a:r>
            <a:r>
              <a:rPr lang="en-US" sz="2400" dirty="0" smtClean="0"/>
              <a:t>, Whose </a:t>
            </a:r>
            <a:r>
              <a:rPr lang="en-US" sz="2400" u="sng" dirty="0" smtClean="0">
                <a:solidFill>
                  <a:srgbClr val="B13F9A"/>
                </a:solidFill>
              </a:rPr>
              <a:t>mind is stayed on You</a:t>
            </a:r>
            <a:r>
              <a:rPr lang="en-US" sz="2400" dirty="0" smtClean="0"/>
              <a:t>, Because he </a:t>
            </a:r>
            <a:r>
              <a:rPr lang="en-US" sz="2400" u="sng" dirty="0" smtClean="0">
                <a:solidFill>
                  <a:srgbClr val="B13F9A"/>
                </a:solidFill>
              </a:rPr>
              <a:t>trusts</a:t>
            </a:r>
            <a:r>
              <a:rPr lang="en-US" sz="2400" dirty="0" smtClean="0"/>
              <a:t> in You.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/>
            <a:r>
              <a:rPr lang="en-US" sz="2800" dirty="0" smtClean="0"/>
              <a:t>Trust in God’s Providence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(Matt.6:30)</a:t>
            </a:r>
          </a:p>
          <a:p>
            <a:pPr marL="914400" lvl="1" indent="-514350"/>
            <a:r>
              <a:rPr lang="en-US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(Jeremiah 17:7-8)  7 </a:t>
            </a:r>
            <a:r>
              <a:rPr lang="en-US" sz="2400" dirty="0" smtClean="0"/>
              <a:t>"Blessed is the man who trusts in the LORD, And whose hope is the LORD. </a:t>
            </a:r>
            <a:r>
              <a:rPr lang="en-US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r>
              <a:rPr lang="en-US" sz="2400" dirty="0" smtClean="0"/>
              <a:t> For he shall be like a tree planted by the waters, Which spreads out its roots by the river, And will not fear when heat comes; But its leaf will be green, And will not be anxious in the year of drought, Nor will cease from yielding fruit.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Trust in God’s Providence (Matt.6:30)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/>
            <a:r>
              <a:rPr lang="en-US" sz="2800" dirty="0" smtClean="0"/>
              <a:t>Don’t worry about what you can’t change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(Matt.6:27)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514350"/>
            <a:r>
              <a:rPr lang="en-US" sz="2400" dirty="0" smtClean="0"/>
              <a:t>"Which of you by worrying can add one cubit to his stature?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Trust in God’s Providence (Matt.6:30)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Don’t worry about what you can’t change (Matt.6:27)</a:t>
            </a:r>
          </a:p>
          <a:p>
            <a:pPr marL="514350" indent="-514350"/>
            <a:r>
              <a:rPr lang="en-US" sz="2800" dirty="0" smtClean="0"/>
              <a:t>Seek first the kingdom of God and His righteousness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(Matt.6:33)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514350"/>
            <a:r>
              <a:rPr lang="en-US" sz="2400" dirty="0" smtClean="0"/>
              <a:t>"But seek first the kingdom of God and His righteousness, and all these things shall be added to you.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Trust in God’s Providence (Matt.6:30)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Don’t worry about what you can’t change (Matt.6:27)</a:t>
            </a:r>
            <a:endParaRPr lang="en-US" sz="2800" dirty="0" smtClean="0">
              <a:solidFill>
                <a:schemeClr val="bg1">
                  <a:lumMod val="75000"/>
                </a:schemeClr>
              </a:solidFill>
            </a:endParaRPr>
          </a:p>
          <a:p>
            <a:pPr marL="514350" indent="-514350"/>
            <a:r>
              <a:rPr lang="en-US" sz="2800" dirty="0" smtClean="0"/>
              <a:t>Seek first the kingdom of God and His righteousness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(Matt.6:33)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514350"/>
            <a:r>
              <a:rPr lang="en-US" sz="2400" b="1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(Romans 14:17) </a:t>
            </a:r>
            <a:r>
              <a:rPr lang="en-US" sz="2400" dirty="0" smtClean="0"/>
              <a:t>for the kingdom of God is not eating and drinking, but righteousness and peace and joy in the Holy Spirit.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Get your priorities straight (Matt.6:24)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Trust in God’s Providence (Matt.6:30)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Don’t worry about what you can’t change (Matt.6:27)</a:t>
            </a:r>
          </a:p>
          <a:p>
            <a:pPr marL="514350" indent="-514350">
              <a:buClr>
                <a:schemeClr val="bg1">
                  <a:lumMod val="75000"/>
                </a:schemeClr>
              </a:buClr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Seek first the kingdom of God and His righteousness (Matt.6:33)</a:t>
            </a:r>
          </a:p>
          <a:p>
            <a:pPr marL="514350" indent="-514350"/>
            <a:r>
              <a:rPr lang="en-US" sz="2800" dirty="0" smtClean="0"/>
              <a:t>Live one day at a time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(Matt.6:34)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0" lvl="1" indent="-514350"/>
            <a:r>
              <a:rPr lang="en-US" sz="2400" dirty="0" smtClean="0"/>
              <a:t>"Therefore do not worry about tomorrow, for tomorrow will worry about its own things. Sufficient for the day is its own trouble.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williamralphinge108607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" r="12" b="10783"/>
          <a:stretch/>
        </p:blipFill>
        <p:spPr>
          <a:xfrm>
            <a:off x="323737" y="1609416"/>
            <a:ext cx="7508195" cy="4342693"/>
          </a:xfrm>
        </p:spPr>
      </p:pic>
    </p:spTree>
    <p:extLst>
      <p:ext uri="{BB962C8B-B14F-4D97-AF65-F5344CB8AC3E}">
        <p14:creationId xmlns:p14="http://schemas.microsoft.com/office/powerpoint/2010/main" val="186198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</a:t>
            </a:r>
            <a:r>
              <a:rPr lang="en-US" cap="small" dirty="0" smtClean="0"/>
              <a:t>x</a:t>
            </a:r>
            <a:r>
              <a:rPr lang="en-US" dirty="0" smtClean="0"/>
              <a:t> For A Worry-Free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sz="2800" dirty="0" smtClean="0"/>
              <a:t>Get your priorities straight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(Matt.6:24)</a:t>
            </a:r>
          </a:p>
          <a:p>
            <a:pPr marL="514350" indent="-514350"/>
            <a:r>
              <a:rPr lang="en-US" sz="2800" dirty="0" smtClean="0"/>
              <a:t>Trust in God’s Providence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(Matt.6:30)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2800" dirty="0" smtClean="0"/>
              <a:t>Don’t worry about what you can’t change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(Matt.6:27)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2800" dirty="0" smtClean="0"/>
              <a:t>Seek first the kingdom of God and His righteousness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(Matt.6:33)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/>
            <a:r>
              <a:rPr lang="en-US" sz="2800" dirty="0" smtClean="0"/>
              <a:t>Live one day at a time </a:t>
            </a:r>
            <a:r>
              <a:rPr lang="en-US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(Matt.6:34)</a:t>
            </a:r>
            <a:endParaRPr lang="en-US" sz="32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Prescription For A Worry-Free Life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</a:t>
            </a:r>
            <a:r>
              <a:rPr lang="en-US" sz="3200" dirty="0" smtClean="0"/>
              <a:t> "Look at the birds of the air, for they neither sow nor reap nor gather into barns; yet your heavenly Father feeds them. Are you not of more value than they?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</a:t>
            </a:r>
            <a:r>
              <a:rPr lang="en-US" sz="3200" dirty="0" smtClean="0"/>
              <a:t> "Which of you by </a:t>
            </a:r>
            <a:r>
              <a:rPr lang="en-US" sz="3200" b="1" u="sng" dirty="0" smtClean="0">
                <a:solidFill>
                  <a:schemeClr val="tx2"/>
                </a:solidFill>
              </a:rPr>
              <a:t>worrying</a:t>
            </a:r>
            <a:r>
              <a:rPr lang="en-US" sz="3200" dirty="0" smtClean="0"/>
              <a:t> can add one cubit to his stature?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</a:t>
            </a:r>
            <a:r>
              <a:rPr lang="en-US" sz="3200" dirty="0" smtClean="0"/>
              <a:t> "So why do you </a:t>
            </a:r>
            <a:r>
              <a:rPr lang="en-US" sz="3200" b="1" u="sng" dirty="0" smtClean="0">
                <a:solidFill>
                  <a:srgbClr val="B13F9A"/>
                </a:solidFill>
              </a:rPr>
              <a:t>worry</a:t>
            </a:r>
            <a:r>
              <a:rPr lang="en-US" sz="3200" dirty="0" smtClean="0"/>
              <a:t> about clothing? Consider the lilies of the field, how they grow: they neither toil nor spin;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</a:t>
            </a:r>
            <a:r>
              <a:rPr lang="en-US" sz="3200" dirty="0" smtClean="0"/>
              <a:t> "and yet I say to you that even Solomon in all his glory was not arrayed like one of these.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  <a:r>
              <a:rPr lang="en-US" sz="3200" dirty="0" smtClean="0"/>
              <a:t> "Now if God so clothes the grass of the field, which today is, and tomorrow is thrown into the oven, will He not much more clothe you, O you of little faith?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</a:t>
            </a:r>
            <a:r>
              <a:rPr lang="en-US" sz="3200" dirty="0" smtClean="0"/>
              <a:t> "Therefore </a:t>
            </a:r>
            <a:r>
              <a:rPr lang="en-US" sz="3200" b="1" u="sng" dirty="0" smtClean="0">
                <a:solidFill>
                  <a:srgbClr val="B13F9A"/>
                </a:solidFill>
              </a:rPr>
              <a:t>do not worry</a:t>
            </a:r>
            <a:r>
              <a:rPr lang="en-US" sz="3200" dirty="0" smtClean="0"/>
              <a:t>, saying, 'What shall we eat?' or 'What shall we drink?' or 'What shall we wear?‘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</a:t>
            </a:r>
            <a:r>
              <a:rPr lang="en-US" sz="3200" dirty="0" smtClean="0"/>
              <a:t> "For after all these things the Gentiles seek. For your heavenly Father knows that you need all these things.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Matthew 6:24-34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33</a:t>
            </a:r>
            <a:r>
              <a:rPr lang="en-US" sz="3200" dirty="0" smtClean="0"/>
              <a:t> "But seek first the kingdom of God and His righteousness, and all these things shall be added to you.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34</a:t>
            </a:r>
            <a:r>
              <a:rPr lang="en-US" sz="3200" dirty="0" smtClean="0"/>
              <a:t> "Therefore </a:t>
            </a:r>
            <a:r>
              <a:rPr lang="en-US" sz="3200" b="1" u="sng" dirty="0" smtClean="0">
                <a:solidFill>
                  <a:srgbClr val="B13F9A"/>
                </a:solidFill>
              </a:rPr>
              <a:t>do not worry</a:t>
            </a:r>
            <a:r>
              <a:rPr lang="en-US" sz="3200" dirty="0" smtClean="0"/>
              <a:t> about tomorrow, for tomorrow will worry about its own things. Sufficient for the day is its own trouble.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Devotion to the subject of “worry” in the Bible reveals it’s prominence as a problem of life.</a:t>
            </a:r>
          </a:p>
          <a:p>
            <a:pPr lvl="1"/>
            <a:endParaRPr lang="en-US" sz="2900" dirty="0" smtClean="0"/>
          </a:p>
          <a:p>
            <a:r>
              <a:rPr lang="en-US" sz="3200" dirty="0" smtClean="0"/>
              <a:t>“Worry” defined:</a:t>
            </a:r>
          </a:p>
          <a:p>
            <a:pPr lvl="1"/>
            <a:r>
              <a:rPr lang="en-US" sz="2800" dirty="0" smtClean="0"/>
              <a:t>Lit. “to divide” “the mind”</a:t>
            </a:r>
          </a:p>
          <a:p>
            <a:pPr lvl="1"/>
            <a:endParaRPr lang="en-US" sz="2800" dirty="0" smtClean="0"/>
          </a:p>
          <a:p>
            <a:r>
              <a:rPr lang="en-US" sz="3200" dirty="0" smtClean="0"/>
              <a:t>Worry can be controlled </a:t>
            </a:r>
            <a:r>
              <a:rPr lang="en-US" sz="32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(Philp.4:8)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Philippians 4:4-8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sz="3200" dirty="0" smtClean="0">
                <a:solidFill>
                  <a:srgbClr val="000000"/>
                </a:solidFill>
              </a:rPr>
              <a:t> </a:t>
            </a:r>
            <a:r>
              <a:rPr lang="en-US" sz="3200" b="1" u="sng" dirty="0" smtClean="0">
                <a:solidFill>
                  <a:schemeClr val="tx2"/>
                </a:solidFill>
              </a:rPr>
              <a:t>Rejoice</a:t>
            </a:r>
            <a:r>
              <a:rPr lang="en-US" sz="3200" dirty="0" smtClean="0">
                <a:solidFill>
                  <a:srgbClr val="000000"/>
                </a:solidFill>
              </a:rPr>
              <a:t> in the Lord always. Again I will say, rejoice!</a:t>
            </a:r>
          </a:p>
          <a:p>
            <a:pPr marL="342900" lvl="1" indent="-342900">
              <a:buNone/>
            </a:pPr>
            <a:r>
              <a:rPr lang="en-US" sz="32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n-US" sz="3200" dirty="0" smtClean="0">
                <a:solidFill>
                  <a:srgbClr val="000000"/>
                </a:solidFill>
              </a:rPr>
              <a:t> Let your </a:t>
            </a:r>
            <a:r>
              <a:rPr lang="en-US" sz="3200" b="1" u="sng" dirty="0" smtClean="0">
                <a:solidFill>
                  <a:srgbClr val="B13F9A"/>
                </a:solidFill>
              </a:rPr>
              <a:t>gentleness</a:t>
            </a:r>
            <a:r>
              <a:rPr lang="en-US" sz="3200" dirty="0" smtClean="0">
                <a:solidFill>
                  <a:srgbClr val="000000"/>
                </a:solidFill>
              </a:rPr>
              <a:t> be known to all men. The Lord is at hand.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</TotalTime>
  <Words>1659</Words>
  <Application>Microsoft Macintosh PowerPoint</Application>
  <PresentationFormat>On-screen Show (4:3)</PresentationFormat>
  <Paragraphs>103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Opulent</vt:lpstr>
      <vt:lpstr>Matthew 6:24-34</vt:lpstr>
      <vt:lpstr>Matthew 6:24-34</vt:lpstr>
      <vt:lpstr>Matthew 6:24-34</vt:lpstr>
      <vt:lpstr>Matthew 6:24-34</vt:lpstr>
      <vt:lpstr>Matthew 6:24-34</vt:lpstr>
      <vt:lpstr>Matthew 6:24-34</vt:lpstr>
      <vt:lpstr>Matthew 6:24-34</vt:lpstr>
      <vt:lpstr>Worry</vt:lpstr>
      <vt:lpstr>Philippians 4:4-8</vt:lpstr>
      <vt:lpstr>Philippians 4:4-8</vt:lpstr>
      <vt:lpstr>Philippians 4:4-8</vt:lpstr>
      <vt:lpstr>Philippians 4:4-8</vt:lpstr>
      <vt:lpstr>Worry</vt:lpstr>
      <vt:lpstr>Prescription For A Worry-Free Life</vt:lpstr>
      <vt:lpstr>Rx For A Worry-Free Life</vt:lpstr>
      <vt:lpstr>Rx For A Worry-Free Life</vt:lpstr>
      <vt:lpstr>Rx For A Worry-Free Life</vt:lpstr>
      <vt:lpstr>Rx For A Worry-Free Life</vt:lpstr>
      <vt:lpstr>Rx For A Worry-Free Life</vt:lpstr>
      <vt:lpstr>Rx For A Worry-Free Life</vt:lpstr>
      <vt:lpstr>Rx For A Worry-Free Life</vt:lpstr>
      <vt:lpstr>Rx For A Worry-Free Life</vt:lpstr>
      <vt:lpstr>Rx For A Worry-Free Life</vt:lpstr>
      <vt:lpstr>Rx For A Worry-Free Life</vt:lpstr>
      <vt:lpstr>Rx For A Worry-Free Life</vt:lpstr>
      <vt:lpstr>PowerPoint Presentation</vt:lpstr>
      <vt:lpstr>Rx For A Worry-Free Life</vt:lpstr>
      <vt:lpstr>Prescription For A Worry-Free Life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Prescription For A Worry Free Life</dc:title>
  <dc:creator> </dc:creator>
  <cp:lastModifiedBy>Brett Hogland</cp:lastModifiedBy>
  <cp:revision>25</cp:revision>
  <dcterms:created xsi:type="dcterms:W3CDTF">2010-11-21T20:16:32Z</dcterms:created>
  <dcterms:modified xsi:type="dcterms:W3CDTF">2015-09-25T20:10:51Z</dcterms:modified>
</cp:coreProperties>
</file>