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11" r:id="rId2"/>
  </p:sldMasterIdLst>
  <p:sldIdLst>
    <p:sldId id="269" r:id="rId3"/>
    <p:sldId id="256" r:id="rId4"/>
    <p:sldId id="259" r:id="rId5"/>
    <p:sldId id="266" r:id="rId6"/>
    <p:sldId id="267" r:id="rId7"/>
    <p:sldId id="268" r:id="rId8"/>
    <p:sldId id="263" r:id="rId9"/>
    <p:sldId id="260" r:id="rId10"/>
    <p:sldId id="261" r:id="rId11"/>
    <p:sldId id="262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7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6"/>
    <p:restoredTop sz="94619"/>
  </p:normalViewPr>
  <p:slideViewPr>
    <p:cSldViewPr snapToGrid="0" snapToObjects="1">
      <p:cViewPr varScale="1">
        <p:scale>
          <a:sx n="109" d="100"/>
          <a:sy n="109" d="100"/>
        </p:scale>
        <p:origin x="696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07889"/>
            <a:ext cx="103632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77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5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84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2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6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44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5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36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81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6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962526"/>
            <a:ext cx="10513484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3462339"/>
            <a:ext cx="10513484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83200" y="1447800"/>
            <a:ext cx="6197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6864" y="2547892"/>
            <a:ext cx="39624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09792" y="1447800"/>
            <a:ext cx="4559808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547891"/>
            <a:ext cx="39624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1"/>
            <a:ext cx="10566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0" y="6356351"/>
            <a:ext cx="2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8400" y="6356351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0C47-018D-4460-B945-BFF7981B6CA6}" type="datetimeFigureOut">
              <a:rPr lang="en-US" smtClean="0"/>
              <a:t>9/13/19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B79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AE8F02-2A5C-3847-BC18-CF130330F4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01" b="1099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9F44A562-02B0-7B4C-A0FF-080778DE4792}"/>
              </a:ext>
            </a:extLst>
          </p:cNvPr>
          <p:cNvSpPr txBox="1">
            <a:spLocks/>
          </p:cNvSpPr>
          <p:nvPr/>
        </p:nvSpPr>
        <p:spPr>
          <a:xfrm>
            <a:off x="596704" y="1260752"/>
            <a:ext cx="6096000" cy="28956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rculanum"/>
                <a:cs typeface="Herculanum"/>
              </a:rPr>
              <a:t>Conquering Giants</a:t>
            </a:r>
            <a:br>
              <a:rPr lang="en-US" sz="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rculanum"/>
                <a:cs typeface="Herculanum"/>
              </a:rPr>
            </a:br>
            <a:r>
              <a:rPr lang="en-US" sz="2400" dirty="0">
                <a:solidFill>
                  <a:srgbClr val="674521"/>
                </a:solidFill>
                <a:latin typeface="Herculanum"/>
                <a:cs typeface="Herculanum"/>
              </a:rPr>
              <a:t>1 Samuel 17:40-51</a:t>
            </a:r>
            <a:br>
              <a:rPr lang="en-US" sz="1800" dirty="0">
                <a:solidFill>
                  <a:srgbClr val="674521"/>
                </a:solidFill>
                <a:latin typeface="Herculanum"/>
                <a:cs typeface="Herculanum"/>
              </a:rPr>
            </a:br>
            <a:endParaRPr lang="en-US" sz="2000" dirty="0">
              <a:solidFill>
                <a:srgbClr val="674521"/>
              </a:solidFill>
              <a:latin typeface="Herculanum"/>
              <a:cs typeface="Herculanum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5E82B5-6E41-B14E-BBE1-74D72FE99A98}"/>
              </a:ext>
            </a:extLst>
          </p:cNvPr>
          <p:cNvSpPr txBox="1"/>
          <p:nvPr/>
        </p:nvSpPr>
        <p:spPr>
          <a:xfrm>
            <a:off x="596704" y="3986482"/>
            <a:ext cx="33487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aramond"/>
                <a:cs typeface="Garamond"/>
              </a:rPr>
              <a:t>A series of sermons regarding some of the giants that we face today and the power that God provides to overcome them.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374A6C-2D74-724A-AB28-B1E70F8F8169}"/>
              </a:ext>
            </a:extLst>
          </p:cNvPr>
          <p:cNvSpPr txBox="1"/>
          <p:nvPr/>
        </p:nvSpPr>
        <p:spPr>
          <a:xfrm>
            <a:off x="3543300" y="5814952"/>
            <a:ext cx="5105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opperplate Gothic Bold" panose="020E0705020206020404" pitchFamily="34" charset="77"/>
                <a:cs typeface="Phosphate Inline" panose="02000506050000020004" pitchFamily="2" charset="77"/>
              </a:rPr>
              <a:t>Mt. Baker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Copperplate Gothic Bold" panose="020E0705020206020404" pitchFamily="34" charset="77"/>
              </a:rPr>
              <a:t>Church of Christ</a:t>
            </a:r>
          </a:p>
        </p:txBody>
      </p:sp>
    </p:spTree>
    <p:extLst>
      <p:ext uri="{BB962C8B-B14F-4D97-AF65-F5344CB8AC3E}">
        <p14:creationId xmlns:p14="http://schemas.microsoft.com/office/powerpoint/2010/main" val="189668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Albertus Medium"/>
                <a:cs typeface="Albertus Medium"/>
              </a:rPr>
              <a:t>Slaying Giants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404040"/>
                </a:solidFill>
                <a:latin typeface="Albertus Medium"/>
                <a:cs typeface="Albertus Medium"/>
              </a:rPr>
              <a:t>He Gave His Heart To The Lord</a:t>
            </a:r>
          </a:p>
          <a:p>
            <a:pPr lvl="2">
              <a:buFont typeface="Wingdings" charset="2"/>
              <a:buChar char="ü"/>
            </a:pPr>
            <a:r>
              <a:rPr lang="en-US" sz="2800" i="1" dirty="0">
                <a:solidFill>
                  <a:srgbClr val="404040"/>
                </a:solidFill>
                <a:latin typeface="Albertus Medium"/>
                <a:cs typeface="Albertus Medium"/>
              </a:rPr>
              <a:t>“Fully devoted”</a:t>
            </a:r>
          </a:p>
          <a:p>
            <a:r>
              <a:rPr lang="en-US" sz="3200" dirty="0">
                <a:solidFill>
                  <a:srgbClr val="404040"/>
                </a:solidFill>
                <a:latin typeface="Albertus Medium"/>
                <a:cs typeface="Albertus Medium"/>
              </a:rPr>
              <a:t>He Cared About The Things of The Lord</a:t>
            </a:r>
          </a:p>
          <a:p>
            <a:pPr lvl="2">
              <a:buFont typeface="Wingdings" charset="2"/>
              <a:buChar char="ü"/>
            </a:pPr>
            <a:r>
              <a:rPr lang="en-US" sz="2800" i="1" dirty="0">
                <a:solidFill>
                  <a:srgbClr val="404040"/>
                </a:solidFill>
                <a:latin typeface="Albertus Medium"/>
                <a:cs typeface="Albertus Medium"/>
              </a:rPr>
              <a:t>“Is there not a cause?”</a:t>
            </a:r>
          </a:p>
          <a:p>
            <a:r>
              <a:rPr lang="en-US" sz="3200" dirty="0">
                <a:solidFill>
                  <a:srgbClr val="404040"/>
                </a:solidFill>
                <a:latin typeface="Albertus Medium"/>
                <a:cs typeface="Albertus Medium"/>
              </a:rPr>
              <a:t>He Conquered His Lion and Bear</a:t>
            </a:r>
          </a:p>
          <a:p>
            <a:pPr lvl="2">
              <a:buFont typeface="Wingdings" charset="2"/>
              <a:buChar char="ü"/>
            </a:pPr>
            <a:r>
              <a:rPr lang="en-US" sz="2800" i="1" dirty="0">
                <a:solidFill>
                  <a:srgbClr val="404040"/>
                </a:solidFill>
                <a:latin typeface="Albertus Medium"/>
                <a:cs typeface="Albertus Medium"/>
              </a:rPr>
              <a:t>Begins with every-day obedience</a:t>
            </a:r>
          </a:p>
          <a:p>
            <a:r>
              <a:rPr lang="en-US" sz="3500" dirty="0">
                <a:latin typeface="Albertus Medium"/>
                <a:cs typeface="Albertus Medium"/>
              </a:rPr>
              <a:t>He Recognized that the Battle is The Lord’s</a:t>
            </a:r>
          </a:p>
          <a:p>
            <a:pPr lvl="2">
              <a:buFont typeface="Wingdings" charset="2"/>
              <a:buChar char="ü"/>
            </a:pPr>
            <a:r>
              <a:rPr lang="en-US" sz="3000" i="1" dirty="0">
                <a:latin typeface="Albertus Medium"/>
                <a:cs typeface="Albertus Medium"/>
              </a:rPr>
              <a:t>His faith was in God’s power – not his own</a:t>
            </a:r>
          </a:p>
        </p:txBody>
      </p:sp>
    </p:spTree>
    <p:extLst>
      <p:ext uri="{BB962C8B-B14F-4D97-AF65-F5344CB8AC3E}">
        <p14:creationId xmlns:p14="http://schemas.microsoft.com/office/powerpoint/2010/main" val="416683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lbertus Medium"/>
                <a:cs typeface="Albertus Medium"/>
              </a:rPr>
              <a:t>1 Samuel 17:40-51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latin typeface="Albertus Medium"/>
                <a:cs typeface="Albertus Medium"/>
              </a:rPr>
              <a:t>Slaying Giants</a:t>
            </a:r>
          </a:p>
        </p:txBody>
      </p:sp>
    </p:spTree>
    <p:extLst>
      <p:ext uri="{BB962C8B-B14F-4D97-AF65-F5344CB8AC3E}">
        <p14:creationId xmlns:p14="http://schemas.microsoft.com/office/powerpoint/2010/main" val="171879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Albertus Medium"/>
              <a:cs typeface="Albertus Medium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latin typeface="Albertus Medium"/>
                <a:cs typeface="Albertus Medium"/>
              </a:rPr>
              <a:t>Goliath  Lives!</a:t>
            </a:r>
          </a:p>
        </p:txBody>
      </p:sp>
    </p:spTree>
    <p:extLst>
      <p:ext uri="{BB962C8B-B14F-4D97-AF65-F5344CB8AC3E}">
        <p14:creationId xmlns:p14="http://schemas.microsoft.com/office/powerpoint/2010/main" val="136316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Albertus Medium"/>
                <a:cs typeface="Albertus Medium"/>
              </a:rPr>
              <a:t>Goliath  Lives!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lbertus Medium"/>
                <a:cs typeface="Albertus Medium"/>
              </a:rPr>
              <a:t>The spirit of Goliath today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False teaching and deceit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Fleshly lusts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The Love of the World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Peer Pressure</a:t>
            </a:r>
          </a:p>
        </p:txBody>
      </p:sp>
    </p:spTree>
    <p:extLst>
      <p:ext uri="{BB962C8B-B14F-4D97-AF65-F5344CB8AC3E}">
        <p14:creationId xmlns:p14="http://schemas.microsoft.com/office/powerpoint/2010/main" val="337795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Albertus Medium"/>
                <a:cs typeface="Albertus Medium"/>
              </a:rPr>
              <a:t>Goliath  Lives!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lbertus Medium"/>
                <a:cs typeface="Albertus Medium"/>
              </a:rPr>
              <a:t>The spirit of David today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Standing up for truth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Preserving purity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Saying “NO” to worldliness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Defending God’s righteousness</a:t>
            </a:r>
          </a:p>
        </p:txBody>
      </p:sp>
    </p:spTree>
    <p:extLst>
      <p:ext uri="{BB962C8B-B14F-4D97-AF65-F5344CB8AC3E}">
        <p14:creationId xmlns:p14="http://schemas.microsoft.com/office/powerpoint/2010/main" val="176473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cap="none" dirty="0">
                <a:solidFill>
                  <a:schemeClr val="tx2"/>
                </a:solidFill>
                <a:latin typeface="Albertus Medium"/>
                <a:cs typeface="Albertus Medium"/>
              </a:rPr>
              <a:t>The Text In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lbertus Medium"/>
                <a:cs typeface="Albertus Medium"/>
              </a:rPr>
              <a:t>The Battle Lines</a:t>
            </a:r>
          </a:p>
          <a:p>
            <a:r>
              <a:rPr lang="en-US" sz="3600" dirty="0">
                <a:latin typeface="Albertus Medium"/>
                <a:cs typeface="Albertus Medium"/>
              </a:rPr>
              <a:t>The Giant</a:t>
            </a:r>
          </a:p>
          <a:p>
            <a:r>
              <a:rPr lang="en-US" sz="3600" dirty="0">
                <a:latin typeface="Albertus Medium"/>
                <a:cs typeface="Albertus Medium"/>
              </a:rPr>
              <a:t>The Israelites</a:t>
            </a:r>
          </a:p>
          <a:p>
            <a:r>
              <a:rPr lang="en-US" sz="3600" dirty="0">
                <a:latin typeface="Albertus Medium"/>
                <a:cs typeface="Albertus Medium"/>
              </a:rPr>
              <a:t>The Shepherd / Savior</a:t>
            </a:r>
            <a:endParaRPr lang="en-US" sz="3200" dirty="0">
              <a:latin typeface="Albertus Medium"/>
              <a:cs typeface="Albertus Medium"/>
            </a:endParaRPr>
          </a:p>
        </p:txBody>
      </p:sp>
    </p:spTree>
    <p:extLst>
      <p:ext uri="{BB962C8B-B14F-4D97-AF65-F5344CB8AC3E}">
        <p14:creationId xmlns:p14="http://schemas.microsoft.com/office/powerpoint/2010/main" val="60314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cap="none" dirty="0">
                <a:solidFill>
                  <a:schemeClr val="tx2"/>
                </a:solidFill>
                <a:latin typeface="Albertus Medium"/>
                <a:cs typeface="Albertus Medium"/>
              </a:rPr>
              <a:t>Questions</a:t>
            </a:r>
            <a:r>
              <a:rPr lang="is-IS" sz="5400" cap="none" dirty="0">
                <a:solidFill>
                  <a:schemeClr val="tx2"/>
                </a:solidFill>
                <a:latin typeface="Albertus Medium"/>
                <a:cs typeface="Albertus Medium"/>
              </a:rPr>
              <a:t>…</a:t>
            </a:r>
            <a:endParaRPr lang="en-US" sz="5400" cap="none" dirty="0">
              <a:solidFill>
                <a:schemeClr val="tx2"/>
              </a:solidFill>
              <a:latin typeface="Albertus Medium"/>
              <a:cs typeface="Albertus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lbertus Medium"/>
                <a:cs typeface="Albertus Medium"/>
              </a:rPr>
              <a:t>How did a young shepherd become a Giant Slayer?</a:t>
            </a:r>
          </a:p>
          <a:p>
            <a:r>
              <a:rPr lang="en-US" sz="3600" dirty="0">
                <a:latin typeface="Albertus Medium"/>
                <a:cs typeface="Albertus Medium"/>
              </a:rPr>
              <a:t>Why didn’t someone else fight the giant?</a:t>
            </a:r>
          </a:p>
          <a:p>
            <a:r>
              <a:rPr lang="en-US" sz="3600" dirty="0">
                <a:latin typeface="Albertus Medium"/>
                <a:cs typeface="Albertus Medium"/>
              </a:rPr>
              <a:t>Why even fight with giants?</a:t>
            </a:r>
          </a:p>
        </p:txBody>
      </p:sp>
    </p:spTree>
    <p:extLst>
      <p:ext uri="{BB962C8B-B14F-4D97-AF65-F5344CB8AC3E}">
        <p14:creationId xmlns:p14="http://schemas.microsoft.com/office/powerpoint/2010/main" val="42890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Albertus Medium"/>
                <a:cs typeface="Albertus Medium"/>
              </a:rPr>
              <a:t>Slaying Giants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lbertus Medium"/>
                <a:cs typeface="Albertus Medium"/>
              </a:rPr>
              <a:t>He Gave His Heart To The Lord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“Fully devoted”</a:t>
            </a:r>
          </a:p>
        </p:txBody>
      </p:sp>
    </p:spTree>
    <p:extLst>
      <p:ext uri="{BB962C8B-B14F-4D97-AF65-F5344CB8AC3E}">
        <p14:creationId xmlns:p14="http://schemas.microsoft.com/office/powerpoint/2010/main" val="338654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Albertus Medium"/>
                <a:cs typeface="Albertus Medium"/>
              </a:rPr>
              <a:t>Slaying Giants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75000"/>
                    <a:lumOff val="25000"/>
                  </a:schemeClr>
                </a:solidFill>
                <a:latin typeface="Albertus Medium"/>
                <a:cs typeface="Albertus Medium"/>
              </a:rPr>
              <a:t>He Gave His Heart To The Lord</a:t>
            </a:r>
          </a:p>
          <a:p>
            <a:pPr lvl="2">
              <a:buFont typeface="Wingdings" charset="2"/>
              <a:buChar char="ü"/>
            </a:pPr>
            <a:r>
              <a:rPr lang="en-US" sz="28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Albertus Medium"/>
                <a:cs typeface="Albertus Medium"/>
              </a:rPr>
              <a:t>“Fully devoted”</a:t>
            </a:r>
          </a:p>
          <a:p>
            <a:r>
              <a:rPr lang="en-US" sz="3600" dirty="0">
                <a:latin typeface="Albertus Medium"/>
                <a:cs typeface="Albertus Medium"/>
              </a:rPr>
              <a:t>He Cared About The Things of The Lord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“Is there not a cause?”</a:t>
            </a:r>
          </a:p>
        </p:txBody>
      </p:sp>
    </p:spTree>
    <p:extLst>
      <p:ext uri="{BB962C8B-B14F-4D97-AF65-F5344CB8AC3E}">
        <p14:creationId xmlns:p14="http://schemas.microsoft.com/office/powerpoint/2010/main" val="14822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Albertus Medium"/>
                <a:cs typeface="Albertus Medium"/>
              </a:rPr>
              <a:t>Slaying Giants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404040"/>
                </a:solidFill>
                <a:latin typeface="Albertus Medium"/>
                <a:cs typeface="Albertus Medium"/>
              </a:rPr>
              <a:t>He Gave His Heart To The Lord</a:t>
            </a:r>
          </a:p>
          <a:p>
            <a:pPr lvl="2">
              <a:buFont typeface="Wingdings" charset="2"/>
              <a:buChar char="ü"/>
            </a:pPr>
            <a:r>
              <a:rPr lang="en-US" sz="2800" i="1" dirty="0">
                <a:solidFill>
                  <a:srgbClr val="404040"/>
                </a:solidFill>
                <a:latin typeface="Albertus Medium"/>
                <a:cs typeface="Albertus Medium"/>
              </a:rPr>
              <a:t>“Fully devoted”</a:t>
            </a:r>
          </a:p>
          <a:p>
            <a:r>
              <a:rPr lang="en-US" sz="3200" dirty="0">
                <a:solidFill>
                  <a:srgbClr val="404040"/>
                </a:solidFill>
                <a:latin typeface="Albertus Medium"/>
                <a:cs typeface="Albertus Medium"/>
              </a:rPr>
              <a:t>He Cared About The Things of The Lord</a:t>
            </a:r>
          </a:p>
          <a:p>
            <a:pPr lvl="2">
              <a:buFont typeface="Wingdings" charset="2"/>
              <a:buChar char="ü"/>
            </a:pPr>
            <a:r>
              <a:rPr lang="en-US" sz="2800" i="1" dirty="0">
                <a:solidFill>
                  <a:srgbClr val="404040"/>
                </a:solidFill>
                <a:latin typeface="Albertus Medium"/>
                <a:cs typeface="Albertus Medium"/>
              </a:rPr>
              <a:t>“Is there not a cause?”</a:t>
            </a:r>
          </a:p>
          <a:p>
            <a:r>
              <a:rPr lang="en-US" sz="3600" dirty="0">
                <a:latin typeface="Albertus Medium"/>
                <a:cs typeface="Albertus Medium"/>
              </a:rPr>
              <a:t>He Conquered His Lion and Bear</a:t>
            </a:r>
          </a:p>
          <a:p>
            <a:pPr lvl="2">
              <a:buFont typeface="Wingdings" charset="2"/>
              <a:buChar char="ü"/>
            </a:pPr>
            <a:r>
              <a:rPr lang="en-US" sz="3200" i="1" dirty="0">
                <a:latin typeface="Albertus Medium"/>
                <a:cs typeface="Albertus Medium"/>
              </a:rPr>
              <a:t>Begins with every-day obedience</a:t>
            </a:r>
          </a:p>
        </p:txBody>
      </p:sp>
    </p:spTree>
    <p:extLst>
      <p:ext uri="{BB962C8B-B14F-4D97-AF65-F5344CB8AC3E}">
        <p14:creationId xmlns:p14="http://schemas.microsoft.com/office/powerpoint/2010/main" val="404667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259</Words>
  <Application>Microsoft Macintosh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Albertus Medium</vt:lpstr>
      <vt:lpstr>Arial</vt:lpstr>
      <vt:lpstr>Arial Narrow</vt:lpstr>
      <vt:lpstr>Calibri</vt:lpstr>
      <vt:lpstr>Calibri Light</vt:lpstr>
      <vt:lpstr>Copperplate Gothic Bold</vt:lpstr>
      <vt:lpstr>Garamond</vt:lpstr>
      <vt:lpstr>Herculanum</vt:lpstr>
      <vt:lpstr>Wingdings</vt:lpstr>
      <vt:lpstr>Horizon</vt:lpstr>
      <vt:lpstr>Office Theme</vt:lpstr>
      <vt:lpstr>PowerPoint Presentation</vt:lpstr>
      <vt:lpstr>Goliath  Lives!</vt:lpstr>
      <vt:lpstr>Goliath  Lives!</vt:lpstr>
      <vt:lpstr>Goliath  Lives!</vt:lpstr>
      <vt:lpstr>The Text In Context</vt:lpstr>
      <vt:lpstr>Questions…</vt:lpstr>
      <vt:lpstr>Slaying Giants</vt:lpstr>
      <vt:lpstr>Slaying Giants</vt:lpstr>
      <vt:lpstr>Slaying Giants</vt:lpstr>
      <vt:lpstr>Slaying Giants</vt:lpstr>
      <vt:lpstr>Slaying Giants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Slaying Giants 1 Samuel 17:40-51 </dc:title>
  <dc:creator>Brett Hogland</dc:creator>
  <cp:lastModifiedBy>Brett Hogland</cp:lastModifiedBy>
  <cp:revision>3</cp:revision>
  <dcterms:created xsi:type="dcterms:W3CDTF">2019-06-08T21:49:17Z</dcterms:created>
  <dcterms:modified xsi:type="dcterms:W3CDTF">2019-09-13T22:15:53Z</dcterms:modified>
</cp:coreProperties>
</file>