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  <p:sldMasterId id="2147483720" r:id="rId2"/>
  </p:sldMasterIdLst>
  <p:sldIdLst>
    <p:sldId id="269" r:id="rId3"/>
    <p:sldId id="257" r:id="rId4"/>
    <p:sldId id="260" r:id="rId5"/>
    <p:sldId id="261" r:id="rId6"/>
    <p:sldId id="263" r:id="rId7"/>
    <p:sldId id="264" r:id="rId8"/>
    <p:sldId id="265" r:id="rId9"/>
    <p:sldId id="259" r:id="rId10"/>
    <p:sldId id="266" r:id="rId11"/>
  </p:sldIdLst>
  <p:sldSz cx="9144000" cy="5143500" type="screen16x9"/>
  <p:notesSz cx="6858000" cy="9144000"/>
  <p:embeddedFontLst>
    <p:embeddedFont>
      <p:font typeface="Albertus Medium" panose="020E0602030304020304" pitchFamily="34" charset="0"/>
      <p:regular r:id="rId12"/>
    </p:embeddedFont>
    <p:embeddedFont>
      <p:font typeface="Arial Narrow" panose="020B06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pperplate Gothic Bold" panose="020E0705020206020404" pitchFamily="34" charset="77"/>
      <p:bold r:id="rId21"/>
    </p:embeddedFont>
    <p:embeddedFont>
      <p:font typeface="Garamond" panose="02020404030301010803" pitchFamily="18" charset="0"/>
      <p:regular r:id="rId22"/>
      <p:bold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>
      <p:cViewPr varScale="1">
        <p:scale>
          <a:sx n="146" d="100"/>
          <a:sy n="146" d="100"/>
        </p:scale>
        <p:origin x="64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A3C04F2-6541-402F-8D68-09F37383C07C}" type="datetimeFigureOut">
              <a:rPr lang="en-US" smtClean="0"/>
              <a:pPr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9848F8E-02FF-41E9-A123-E1F4311C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8F02-2A5C-3847-BC18-CF130330F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0999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E82B5-6E41-B14E-BBE1-74D72FE99A98}"/>
              </a:ext>
            </a:extLst>
          </p:cNvPr>
          <p:cNvSpPr txBox="1"/>
          <p:nvPr/>
        </p:nvSpPr>
        <p:spPr>
          <a:xfrm>
            <a:off x="447528" y="2989862"/>
            <a:ext cx="25115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 series of sermons regarding some of the giants that we face today and the power that God provides to overcome them.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74A6C-2D74-724A-AB28-B1E70F8F8169}"/>
              </a:ext>
            </a:extLst>
          </p:cNvPr>
          <p:cNvSpPr txBox="1"/>
          <p:nvPr/>
        </p:nvSpPr>
        <p:spPr>
          <a:xfrm>
            <a:off x="2657476" y="4361214"/>
            <a:ext cx="38290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Copperplate Gothic Bold" panose="020E0705020206020404" pitchFamily="34" charset="77"/>
                <a:cs typeface="Phosphate Inline" panose="02000506050000020004" pitchFamily="2" charset="77"/>
              </a:rPr>
              <a:t>Mt. Baker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Church of Christ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B663AF-B2D4-4749-BDC8-15ABE8021E68}"/>
              </a:ext>
            </a:extLst>
          </p:cNvPr>
          <p:cNvSpPr txBox="1">
            <a:spLocks/>
          </p:cNvSpPr>
          <p:nvPr/>
        </p:nvSpPr>
        <p:spPr>
          <a:xfrm>
            <a:off x="447528" y="514350"/>
            <a:ext cx="4572000" cy="26029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  <a:t>Conquering Giants</a:t>
            </a:r>
            <a:b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anose="020E0602030304020304" pitchFamily="34" charset="0"/>
                <a:cs typeface="Herculanum"/>
              </a:rPr>
            </a:br>
            <a:r>
              <a:rPr lang="en-US" sz="24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  <a:t>1 Samuel 17:40-51</a:t>
            </a:r>
            <a:br>
              <a:rPr lang="en-US" sz="1800" dirty="0">
                <a:solidFill>
                  <a:srgbClr val="674521"/>
                </a:solidFill>
                <a:latin typeface="Albertus Medium" panose="020E0602030304020304" pitchFamily="34" charset="0"/>
                <a:cs typeface="Herculanum"/>
              </a:rPr>
            </a:br>
            <a:endParaRPr lang="en-US" sz="2100" dirty="0">
              <a:solidFill>
                <a:srgbClr val="674521"/>
              </a:solidFill>
              <a:latin typeface="Albertus Medium" panose="020E0602030304020304" pitchFamily="34" charset="0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22008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Genesis 1:1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The Beginning…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 Back To The Beginning!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Reference</a:t>
            </a:r>
          </a:p>
          <a:p>
            <a:pPr lvl="1"/>
            <a:r>
              <a:rPr lang="en-US" sz="2400" dirty="0"/>
              <a:t>Gives us clues</a:t>
            </a:r>
          </a:p>
          <a:p>
            <a:pPr lvl="1"/>
            <a:r>
              <a:rPr lang="en-US" sz="2400" dirty="0"/>
              <a:t>Answers questions</a:t>
            </a:r>
          </a:p>
          <a:p>
            <a:pPr lvl="1"/>
            <a:r>
              <a:rPr lang="en-US" sz="2400" dirty="0"/>
              <a:t>Shows origin</a:t>
            </a:r>
          </a:p>
          <a:p>
            <a:pPr lvl="1"/>
            <a:r>
              <a:rPr lang="en-US" sz="2400" dirty="0"/>
              <a:t>Reveals purpose – original intent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Beginning – original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Matthew 19:4-5</a:t>
            </a:r>
          </a:p>
          <a:p>
            <a:pPr lvl="1">
              <a:buNone/>
            </a:pPr>
            <a:r>
              <a:rPr lang="en-US" sz="2400" dirty="0">
                <a:solidFill>
                  <a:schemeClr val="accent2"/>
                </a:solidFill>
              </a:rPr>
              <a:t>4</a:t>
            </a:r>
            <a:r>
              <a:rPr lang="en-US" sz="2400" dirty="0"/>
              <a:t> And He answered and said to them, "Have you not read that He who made them at the beginning 'made them male and female,'</a:t>
            </a:r>
          </a:p>
          <a:p>
            <a:pPr lvl="1">
              <a:buNone/>
            </a:pPr>
            <a:r>
              <a:rPr lang="en-US" sz="2400" dirty="0">
                <a:solidFill>
                  <a:schemeClr val="accent2"/>
                </a:solidFill>
              </a:rPr>
              <a:t>5</a:t>
            </a:r>
            <a:r>
              <a:rPr lang="en-US" sz="2400" dirty="0"/>
              <a:t> "and said, 'For this reason a man shall leave his father and mother and be joined to his wife, and the two shall become one flesh'?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Purpose In Creation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Theological – NOT Scientific!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Theological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John 20:30-31</a:t>
            </a:r>
          </a:p>
          <a:p>
            <a:pPr lvl="1">
              <a:buNone/>
            </a:pPr>
            <a:r>
              <a:rPr lang="en-US" sz="2400" dirty="0">
                <a:solidFill>
                  <a:schemeClr val="accent2"/>
                </a:solidFill>
              </a:rPr>
              <a:t>30</a:t>
            </a:r>
            <a:r>
              <a:rPr lang="en-US" sz="2400" dirty="0"/>
              <a:t> And truly Jesus did many other signs in the presence of His disciples, which are not written in this book;</a:t>
            </a:r>
          </a:p>
          <a:p>
            <a:pPr lvl="1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31</a:t>
            </a:r>
            <a:r>
              <a:rPr lang="en-US" sz="2400" dirty="0"/>
              <a:t> but these are written that you may believe that Jesus is the Christ, the Son of God, and that believing you may have life in His name.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Purpose In Creation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Theological – NOT Scientific!</a:t>
            </a:r>
          </a:p>
          <a:p>
            <a:r>
              <a:rPr lang="en-US" sz="2800" dirty="0">
                <a:solidFill>
                  <a:schemeClr val="tx1"/>
                </a:solidFill>
              </a:rPr>
              <a:t>Pertains to life and godliness</a:t>
            </a:r>
          </a:p>
          <a:p>
            <a:pPr lvl="1"/>
            <a:r>
              <a:rPr lang="en-US" sz="2400" dirty="0"/>
              <a:t>Greatest implication and application of the creation account is the redemption of man back into fellowship with God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marL="411480" marR="9144" indent="-342900">
              <a:buClr>
                <a:schemeClr val="tx2"/>
              </a:buClr>
              <a:buSzPct val="95000"/>
            </a:pPr>
            <a:r>
              <a:rPr lang="en-US" sz="3600" b="1" cap="all" dirty="0">
                <a:effectLst/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R="9144">
              <a:spcBef>
                <a:spcPct val="0"/>
              </a:spcBef>
              <a:buNone/>
            </a:pPr>
            <a:r>
              <a:rPr lang="en-US" sz="4000" b="1" cap="all" dirty="0">
                <a:solidFill>
                  <a:schemeClr val="tx2">
                    <a:satMod val="200000"/>
                  </a:schemeClr>
                </a:solidFill>
                <a:effectLst/>
                <a:latin typeface="+mj-lt"/>
                <a:ea typeface="+mj-ea"/>
                <a:cs typeface="+mj-cs"/>
              </a:rPr>
              <a:t>God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Creation</a:t>
            </a:r>
          </a:p>
          <a:p>
            <a:pPr marR="9144">
              <a:spcBef>
                <a:spcPct val="0"/>
              </a:spcBef>
              <a:buNone/>
            </a:pPr>
            <a:r>
              <a:rPr lang="en-US" sz="4000" b="1" cap="all" dirty="0">
                <a:solidFill>
                  <a:schemeClr val="tx2">
                    <a:satMod val="200000"/>
                  </a:schemeClr>
                </a:solidFill>
                <a:effectLst/>
                <a:latin typeface="+mj-lt"/>
                <a:ea typeface="+mj-ea"/>
                <a:cs typeface="+mj-cs"/>
              </a:rPr>
              <a:t>Created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Creation</a:t>
            </a:r>
          </a:p>
          <a:p>
            <a:pPr>
              <a:buNone/>
            </a:pPr>
            <a:r>
              <a:rPr lang="en-US" sz="4000" b="1" cap="all" dirty="0">
                <a:solidFill>
                  <a:schemeClr val="tx2">
                    <a:satMod val="200000"/>
                  </a:schemeClr>
                </a:solidFill>
                <a:effectLst/>
                <a:latin typeface="+mj-lt"/>
                <a:ea typeface="+mj-ea"/>
                <a:cs typeface="+mj-cs"/>
              </a:rPr>
              <a:t>The Heavens and the Earth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Creation</a:t>
            </a:r>
          </a:p>
          <a:p>
            <a:pPr marR="9144">
              <a:spcBef>
                <a:spcPct val="0"/>
              </a:spcBef>
              <a:buNone/>
            </a:pPr>
            <a:r>
              <a:rPr lang="en-US" sz="4000" b="1" cap="all" dirty="0">
                <a:solidFill>
                  <a:schemeClr val="tx2">
                    <a:satMod val="200000"/>
                  </a:schemeClr>
                </a:solidFill>
                <a:effectLst/>
                <a:latin typeface="+mj-lt"/>
                <a:ea typeface="+mj-ea"/>
                <a:cs typeface="+mj-cs"/>
              </a:rPr>
              <a:t>It Was Very Good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Genesis 1:1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The Beginning…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</TotalTime>
  <Words>259</Words>
  <Application>Microsoft Macintosh PowerPoint</Application>
  <PresentationFormat>On-screen Show (16:9)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Garamond</vt:lpstr>
      <vt:lpstr>Arial</vt:lpstr>
      <vt:lpstr>Arial Narrow</vt:lpstr>
      <vt:lpstr>Albertus Medium</vt:lpstr>
      <vt:lpstr>Copperplate Gothic Bold</vt:lpstr>
      <vt:lpstr>Calibri</vt:lpstr>
      <vt:lpstr>Office Theme</vt:lpstr>
      <vt:lpstr>Horizon</vt:lpstr>
      <vt:lpstr>PowerPoint Presentation</vt:lpstr>
      <vt:lpstr>In The Beginning…</vt:lpstr>
      <vt:lpstr>Go Back To The Beginning!</vt:lpstr>
      <vt:lpstr>Beginning – original intent</vt:lpstr>
      <vt:lpstr>Purpose In Creation Account</vt:lpstr>
      <vt:lpstr>Theological Purpose</vt:lpstr>
      <vt:lpstr>Purpose In Creation Account</vt:lpstr>
      <vt:lpstr>In The Beginning…</vt:lpstr>
      <vt:lpstr>In The Beginning…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Beginning…</dc:title>
  <dc:creator> </dc:creator>
  <cp:lastModifiedBy>Brett Hogland</cp:lastModifiedBy>
  <cp:revision>12</cp:revision>
  <dcterms:created xsi:type="dcterms:W3CDTF">2010-06-27T05:44:23Z</dcterms:created>
  <dcterms:modified xsi:type="dcterms:W3CDTF">2019-09-15T15:57:54Z</dcterms:modified>
</cp:coreProperties>
</file>