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7" r:id="rId1"/>
    <p:sldMasterId id="2147483711" r:id="rId2"/>
  </p:sldMasterIdLst>
  <p:sldIdLst>
    <p:sldId id="269" r:id="rId3"/>
    <p:sldId id="270" r:id="rId4"/>
    <p:sldId id="271" r:id="rId5"/>
    <p:sldId id="259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embeddedFontLst>
    <p:embeddedFont>
      <p:font typeface="Albertus Medium" panose="020E0602030304020304" pitchFamily="34" charset="0"/>
      <p:regular r:id="rId12"/>
    </p:embeddedFont>
    <p:embeddedFont>
      <p:font typeface="Arial Narrow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pperplate Gothic Bold" panose="020E0705020206020404" pitchFamily="34" charset="77"/>
      <p:bold r:id="rId23"/>
    </p:embeddedFont>
    <p:embeddedFont>
      <p:font typeface="Garamond" panose="02020404030301010803" pitchFamily="18" charset="0"/>
      <p:regular r:id="rId24"/>
      <p:bold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69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8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4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8F02-2A5C-3847-BC18-CF130330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0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E82B5-6E41-B14E-BBE1-74D72FE99A98}"/>
              </a:ext>
            </a:extLst>
          </p:cNvPr>
          <p:cNvSpPr txBox="1"/>
          <p:nvPr/>
        </p:nvSpPr>
        <p:spPr>
          <a:xfrm>
            <a:off x="596704" y="3986482"/>
            <a:ext cx="3348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 series of sermons regarding some of the giants that we face today and the power that God provides to overcome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74A6C-2D74-724A-AB28-B1E70F8F8169}"/>
              </a:ext>
            </a:extLst>
          </p:cNvPr>
          <p:cNvSpPr txBox="1"/>
          <p:nvPr/>
        </p:nvSpPr>
        <p:spPr>
          <a:xfrm>
            <a:off x="3543300" y="5814952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pperplate Gothic Bold" panose="020E0705020206020404" pitchFamily="34" charset="77"/>
                <a:cs typeface="Phosphate Inline" panose="02000506050000020004" pitchFamily="2" charset="77"/>
              </a:rPr>
              <a:t>Mt. Baker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Church of Christ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67E26C-E665-2642-94A1-4D92B62F2581}"/>
              </a:ext>
            </a:extLst>
          </p:cNvPr>
          <p:cNvSpPr txBox="1">
            <a:spLocks/>
          </p:cNvSpPr>
          <p:nvPr/>
        </p:nvSpPr>
        <p:spPr>
          <a:xfrm>
            <a:off x="596704" y="685800"/>
            <a:ext cx="6096000" cy="3470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  <a:t>Conquering Giants</a:t>
            </a:r>
            <a:br>
              <a:rPr 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</a:br>
            <a:r>
              <a:rPr lang="en-US" sz="32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  <a:t>1 Samuel 17:40-51</a:t>
            </a:r>
            <a:br>
              <a:rPr lang="en-US" sz="24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</a:br>
            <a:endParaRPr lang="en-US" sz="2800" dirty="0">
              <a:solidFill>
                <a:srgbClr val="674521"/>
              </a:solidFill>
              <a:latin typeface="Albertus Medium" panose="020E0602030304020304" pitchFamily="34" charset="0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8966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lbertus Medium"/>
                <a:cs typeface="Albertus Medium"/>
              </a:rPr>
              <a:t>2 Timothy 1:7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cap="small" dirty="0">
                <a:latin typeface="Albertus Medium"/>
                <a:cs typeface="Albertus Medium"/>
              </a:rPr>
              <a:t>The Spirit of Fear</a:t>
            </a:r>
          </a:p>
        </p:txBody>
      </p:sp>
    </p:spTree>
    <p:extLst>
      <p:ext uri="{BB962C8B-B14F-4D97-AF65-F5344CB8AC3E}">
        <p14:creationId xmlns:p14="http://schemas.microsoft.com/office/powerpoint/2010/main" val="39888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God has not given us a spirit of fear, but of power and of love and of a sound mind.</a:t>
            </a:r>
          </a:p>
          <a:p>
            <a:pPr marL="0" indent="0">
              <a:buNone/>
            </a:pPr>
            <a:endParaRPr lang="en-US" sz="3600" i="1" dirty="0">
              <a:latin typeface="Albertus Medium"/>
              <a:cs typeface="Albertus Medium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2DF694-E625-CA47-B45D-1166A01A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Albertus Medium" panose="020E0602030304020304" pitchFamily="34" charset="0"/>
              </a:rPr>
              <a:t>2 Timothy 1:7</a:t>
            </a:r>
          </a:p>
        </p:txBody>
      </p:sp>
    </p:spTree>
    <p:extLst>
      <p:ext uri="{BB962C8B-B14F-4D97-AF65-F5344CB8AC3E}">
        <p14:creationId xmlns:p14="http://schemas.microsoft.com/office/powerpoint/2010/main" val="3632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  <a:latin typeface="Albertus Medium"/>
                <a:cs typeface="Albertus Medium"/>
              </a:rPr>
              <a:t>The Spirit of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lbertus Medium"/>
                <a:cs typeface="Albertus Medium"/>
              </a:rPr>
              <a:t>The Fear of Man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Israel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Abraham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The Jewish Rulers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The Challenge for Us</a:t>
            </a:r>
          </a:p>
        </p:txBody>
      </p:sp>
    </p:spTree>
    <p:extLst>
      <p:ext uri="{BB962C8B-B14F-4D97-AF65-F5344CB8AC3E}">
        <p14:creationId xmlns:p14="http://schemas.microsoft.com/office/powerpoint/2010/main" val="33779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  <a:latin typeface="Albertus Medium"/>
                <a:cs typeface="Albertus Medium"/>
              </a:rPr>
              <a:t>The Spirit of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lbertus Medium"/>
                <a:cs typeface="Albertus Medium"/>
              </a:rPr>
              <a:t>The Fear of Failure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Inferiority / Insecurity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Moses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Gideon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The One Talent Man</a:t>
            </a:r>
          </a:p>
          <a:p>
            <a:pPr lvl="2">
              <a:buFont typeface="Wingdings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Lost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438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  <a:latin typeface="Albertus Medium"/>
                <a:cs typeface="Albertus Medium"/>
              </a:rPr>
              <a:t>Overcoming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lbertus Medium"/>
                <a:cs typeface="Albertus Medium"/>
              </a:rPr>
              <a:t>Fear God</a:t>
            </a:r>
            <a:endParaRPr lang="en-US" sz="3200" i="1" dirty="0">
              <a:latin typeface="Albertus Medium"/>
              <a:cs typeface="Albertus Medium"/>
            </a:endParaRPr>
          </a:p>
          <a:p>
            <a:r>
              <a:rPr lang="en-US" sz="3200" dirty="0">
                <a:latin typeface="Albertus Medium"/>
                <a:cs typeface="Albertus Medium"/>
              </a:rPr>
              <a:t>Don’t fear man</a:t>
            </a:r>
          </a:p>
          <a:p>
            <a:r>
              <a:rPr lang="en-US" sz="3200" dirty="0">
                <a:latin typeface="Albertus Medium"/>
                <a:cs typeface="Albertus Medium"/>
              </a:rPr>
              <a:t>Examples of Courage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latin typeface="Albertus Medium"/>
                <a:cs typeface="Albertus Medium"/>
              </a:rPr>
              <a:t>Joshua and Caleb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latin typeface="Albertus Medium"/>
                <a:cs typeface="Albertus Medium"/>
              </a:rPr>
              <a:t>Shadrach, Meshach, Abed </a:t>
            </a:r>
            <a:r>
              <a:rPr lang="en-US" sz="2800" dirty="0" err="1">
                <a:latin typeface="Albertus Medium"/>
                <a:cs typeface="Albertus Medium"/>
              </a:rPr>
              <a:t>Nego</a:t>
            </a:r>
            <a:endParaRPr lang="en-US" sz="2800" dirty="0">
              <a:latin typeface="Albertus Medium"/>
              <a:cs typeface="Albertus Medium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latin typeface="Albertus Medium"/>
                <a:cs typeface="Albertus Medium"/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3337892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  <a:latin typeface="Albertus Medium"/>
                <a:cs typeface="Albertus Medium"/>
              </a:rPr>
              <a:t>Overcoming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lbertus Medium"/>
                <a:cs typeface="Albertus Medium"/>
              </a:rPr>
              <a:t>Fear God</a:t>
            </a:r>
            <a:endParaRPr lang="en-US" sz="3200" i="1" dirty="0">
              <a:latin typeface="Albertus Medium"/>
              <a:cs typeface="Albertus Medium"/>
            </a:endParaRPr>
          </a:p>
          <a:p>
            <a:r>
              <a:rPr lang="en-US" sz="3200" dirty="0">
                <a:latin typeface="Albertus Medium"/>
                <a:cs typeface="Albertus Medium"/>
              </a:rPr>
              <a:t>Don’t fear man</a:t>
            </a:r>
          </a:p>
          <a:p>
            <a:r>
              <a:rPr lang="en-US" sz="3200" dirty="0">
                <a:latin typeface="Albertus Medium"/>
                <a:cs typeface="Albertus Medium"/>
              </a:rPr>
              <a:t>Add to your faith virtue</a:t>
            </a:r>
          </a:p>
          <a:p>
            <a:r>
              <a:rPr lang="en-US" sz="3200" dirty="0">
                <a:latin typeface="Albertus Medium"/>
                <a:cs typeface="Albertus Medium"/>
              </a:rPr>
              <a:t>Realize that you are never alone</a:t>
            </a:r>
          </a:p>
          <a:p>
            <a:r>
              <a:rPr lang="en-US" sz="3200" dirty="0">
                <a:latin typeface="Albertus Medium"/>
                <a:cs typeface="Albertus Medium"/>
              </a:rPr>
              <a:t>Pursue righteousness</a:t>
            </a:r>
          </a:p>
        </p:txBody>
      </p:sp>
    </p:spTree>
    <p:extLst>
      <p:ext uri="{BB962C8B-B14F-4D97-AF65-F5344CB8AC3E}">
        <p14:creationId xmlns:p14="http://schemas.microsoft.com/office/powerpoint/2010/main" val="4930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  <a:latin typeface="Albertus Medium"/>
                <a:cs typeface="Albertus Medium"/>
              </a:rPr>
              <a:t>Overcoming Insecurity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lbertus Medium"/>
                <a:cs typeface="Albertus Medium"/>
              </a:rPr>
              <a:t>Prayer</a:t>
            </a:r>
          </a:p>
          <a:p>
            <a:r>
              <a:rPr lang="en-US" sz="3200" dirty="0">
                <a:latin typeface="Albertus Medium"/>
                <a:cs typeface="Albertus Medium"/>
              </a:rPr>
              <a:t>Study</a:t>
            </a:r>
          </a:p>
          <a:p>
            <a:r>
              <a:rPr lang="en-US" sz="3200" dirty="0">
                <a:latin typeface="Albertus Medium"/>
                <a:cs typeface="Albertus Medium"/>
              </a:rPr>
              <a:t>Apply yourself</a:t>
            </a:r>
          </a:p>
          <a:p>
            <a:r>
              <a:rPr lang="en-US" sz="3200" dirty="0">
                <a:latin typeface="Albertus Medium"/>
                <a:cs typeface="Albertus Medium"/>
              </a:rPr>
              <a:t>Proper thinking</a:t>
            </a:r>
          </a:p>
          <a:p>
            <a:r>
              <a:rPr lang="en-US" sz="3200" dirty="0">
                <a:latin typeface="Albertus Medium"/>
                <a:cs typeface="Albertus Medium"/>
              </a:rPr>
              <a:t>Quit comparing yourself to others</a:t>
            </a:r>
          </a:p>
          <a:p>
            <a:r>
              <a:rPr lang="en-US" sz="3200" dirty="0">
                <a:latin typeface="Albertus Medium"/>
                <a:cs typeface="Albertus Medium"/>
              </a:rPr>
              <a:t>Realize who your Father is</a:t>
            </a:r>
          </a:p>
          <a:p>
            <a:r>
              <a:rPr lang="en-US" sz="3200" dirty="0">
                <a:latin typeface="Albertus Medium"/>
                <a:cs typeface="Albertus Medium"/>
              </a:rPr>
              <a:t>Realize the power to do great things is in God – not you</a:t>
            </a:r>
            <a:endParaRPr lang="en-US" sz="2800" dirty="0">
              <a:latin typeface="Albertus Medium"/>
              <a:cs typeface="Albertu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136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lbertus Medium"/>
                <a:cs typeface="Albertus Medium"/>
              </a:rPr>
              <a:t>2 Timothy 1:7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cap="small" dirty="0">
                <a:latin typeface="Albertus Medium"/>
                <a:cs typeface="Albertus Medium"/>
              </a:rPr>
              <a:t>The Spirit of Fear</a:t>
            </a:r>
          </a:p>
        </p:txBody>
      </p:sp>
    </p:spTree>
    <p:extLst>
      <p:ext uri="{BB962C8B-B14F-4D97-AF65-F5344CB8AC3E}">
        <p14:creationId xmlns:p14="http://schemas.microsoft.com/office/powerpoint/2010/main" val="17642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178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Garamond</vt:lpstr>
      <vt:lpstr>Wingdings</vt:lpstr>
      <vt:lpstr>Arial</vt:lpstr>
      <vt:lpstr>Calibri Light</vt:lpstr>
      <vt:lpstr>Arial Narrow</vt:lpstr>
      <vt:lpstr>Albertus Medium</vt:lpstr>
      <vt:lpstr>Copperplate Gothic Bold</vt:lpstr>
      <vt:lpstr>Calibri</vt:lpstr>
      <vt:lpstr>Horizon</vt:lpstr>
      <vt:lpstr>Office Theme</vt:lpstr>
      <vt:lpstr>PowerPoint Presentation</vt:lpstr>
      <vt:lpstr>The Spirit of Fear</vt:lpstr>
      <vt:lpstr>2 Timothy 1:7</vt:lpstr>
      <vt:lpstr>The Spirit of Fear</vt:lpstr>
      <vt:lpstr>The Spirit of Fear</vt:lpstr>
      <vt:lpstr>Overcoming Fear</vt:lpstr>
      <vt:lpstr>Overcoming Fear</vt:lpstr>
      <vt:lpstr>Overcoming Insecurity</vt:lpstr>
      <vt:lpstr>The Spirit of Fear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Slaying Giants 1 Samuel 17:40-51 </dc:title>
  <dc:creator>Brett Hogland</dc:creator>
  <cp:lastModifiedBy>Brett Hogland</cp:lastModifiedBy>
  <cp:revision>11</cp:revision>
  <dcterms:created xsi:type="dcterms:W3CDTF">2019-06-08T21:49:17Z</dcterms:created>
  <dcterms:modified xsi:type="dcterms:W3CDTF">2019-09-19T00:29:18Z</dcterms:modified>
</cp:coreProperties>
</file>