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9" r:id="rId5"/>
    <p:sldId id="272" r:id="rId6"/>
    <p:sldId id="260" r:id="rId7"/>
    <p:sldId id="261" r:id="rId8"/>
    <p:sldId id="262" r:id="rId9"/>
    <p:sldId id="265" r:id="rId10"/>
    <p:sldId id="266" r:id="rId11"/>
    <p:sldId id="264" r:id="rId12"/>
    <p:sldId id="267" r:id="rId13"/>
    <p:sldId id="263" r:id="rId14"/>
    <p:sldId id="268" r:id="rId15"/>
    <p:sldId id="273" r:id="rId16"/>
    <p:sldId id="271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2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8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55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55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83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3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9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2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54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7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52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76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12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6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3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6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8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7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37C0-F0ED-458D-89AC-33CA8E45CB5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50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35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3. Our Companions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We can have company with worldly people (1 Cor. 5:9-12).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Jesus ate with sinners to teach and influence them (Mark 2:15-17).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But we are never to have fellowship with them (join them) in their evil practices (Eph. 5:11). </a:t>
            </a:r>
          </a:p>
        </p:txBody>
      </p:sp>
    </p:spTree>
    <p:extLst>
      <p:ext uri="{BB962C8B-B14F-4D97-AF65-F5344CB8AC3E}">
        <p14:creationId xmlns:p14="http://schemas.microsoft.com/office/powerpoint/2010/main" val="24964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3. Our Companions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i="1" dirty="0">
                <a:solidFill>
                  <a:schemeClr val="bg1"/>
                </a:solidFill>
              </a:rPr>
              <a:t>“Do not be deceived: ‘Bad company corrupts good morals’”</a:t>
            </a:r>
            <a:r>
              <a:rPr lang="en-US" sz="3600" b="1" dirty="0">
                <a:solidFill>
                  <a:schemeClr val="bg1"/>
                </a:solidFill>
              </a:rPr>
              <a:t> (1 Cor. 15:33, NASB). 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lvl="0"/>
            <a:r>
              <a:rPr lang="en-US" sz="3600" b="1" i="1" dirty="0">
                <a:solidFill>
                  <a:schemeClr val="bg1"/>
                </a:solidFill>
              </a:rPr>
              <a:t>“He who walks with wise men will be wise, but the companion of fools will be destroyed”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(Prov. 13:20). </a:t>
            </a:r>
          </a:p>
        </p:txBody>
      </p:sp>
    </p:spTree>
    <p:extLst>
      <p:ext uri="{BB962C8B-B14F-4D97-AF65-F5344CB8AC3E}">
        <p14:creationId xmlns:p14="http://schemas.microsoft.com/office/powerpoint/2010/main" val="286077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4. Our On-Line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b="1" dirty="0">
                <a:solidFill>
                  <a:schemeClr val="bg1"/>
                </a:solidFill>
              </a:rPr>
              <a:t>It is alarming how many Christians post and “like” ungodly things</a:t>
            </a:r>
            <a:r>
              <a:rPr lang="en-US" sz="3200" b="1" dirty="0">
                <a:solidFill>
                  <a:schemeClr val="bg1"/>
                </a:solidFill>
              </a:rPr>
              <a:t>.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lvl="0"/>
            <a:r>
              <a:rPr lang="en-US" sz="3600" b="1" dirty="0">
                <a:solidFill>
                  <a:schemeClr val="bg1"/>
                </a:solidFill>
              </a:rPr>
              <a:t>When we do so, we are giving our endorsement to these things, which will have an impact upon our reputation and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influence for good.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s://i2.wp.com/www.stevensonadvertising.com/wp-content/uploads/2015/02/like-share-social.jpg?resize=235%2C202">
            <a:extLst>
              <a:ext uri="{FF2B5EF4-FFF2-40B4-BE49-F238E27FC236}">
                <a16:creationId xmlns:a16="http://schemas.microsoft.com/office/drawing/2014/main" id="{EB5FAA36-8C77-410E-A227-48AC0C392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995" y="4898058"/>
            <a:ext cx="1855355" cy="159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73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649355"/>
            <a:ext cx="8104533" cy="56733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Some guidelines for those who post pictures and comments on social media: </a:t>
            </a:r>
          </a:p>
          <a:p>
            <a:pPr marL="0" indent="0" algn="ctr">
              <a:buNone/>
            </a:pPr>
            <a:endParaRPr lang="en-US" sz="1000" b="1" dirty="0">
              <a:solidFill>
                <a:schemeClr val="bg1"/>
              </a:solidFill>
            </a:endParaRPr>
          </a:p>
          <a:p>
            <a:pPr lvl="0"/>
            <a:r>
              <a:rPr lang="en-US" sz="3600" b="1" dirty="0">
                <a:solidFill>
                  <a:schemeClr val="bg1"/>
                </a:solidFill>
              </a:rPr>
              <a:t>Would you be comfortable with a future boss or the Principal of your school seeing it?</a:t>
            </a:r>
          </a:p>
          <a:p>
            <a:pPr lvl="0"/>
            <a:r>
              <a:rPr lang="en-US" sz="3600" b="1" dirty="0">
                <a:solidFill>
                  <a:schemeClr val="bg1"/>
                </a:solidFill>
              </a:rPr>
              <a:t>Are you okay with your Grandmother seeing it?</a:t>
            </a:r>
          </a:p>
          <a:p>
            <a:pPr lvl="0"/>
            <a:r>
              <a:rPr lang="en-US" sz="3600" b="1" dirty="0">
                <a:solidFill>
                  <a:schemeClr val="bg1"/>
                </a:solidFill>
              </a:rPr>
              <a:t>Can someone that doesn’t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like you use it against you? </a:t>
            </a:r>
          </a:p>
        </p:txBody>
      </p:sp>
      <p:pic>
        <p:nvPicPr>
          <p:cNvPr id="3074" name="Picture 2" descr="https://i2.wp.com/www.stevensonadvertising.com/wp-content/uploads/2015/02/like-share-social.jpg?resize=235%2C202">
            <a:extLst>
              <a:ext uri="{FF2B5EF4-FFF2-40B4-BE49-F238E27FC236}">
                <a16:creationId xmlns:a16="http://schemas.microsoft.com/office/drawing/2014/main" id="{EB5FAA36-8C77-410E-A227-48AC0C392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995" y="4898058"/>
            <a:ext cx="1855355" cy="159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90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649355"/>
            <a:ext cx="8104533" cy="56733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Some guidelines for Christians who post pictures and comments on social media: </a:t>
            </a:r>
          </a:p>
          <a:p>
            <a:pPr marL="0" indent="0" algn="ctr">
              <a:buNone/>
            </a:pPr>
            <a:endParaRPr lang="en-US" sz="1000" b="1" dirty="0">
              <a:solidFill>
                <a:schemeClr val="bg1"/>
              </a:solidFill>
            </a:endParaRPr>
          </a:p>
          <a:p>
            <a:pPr lvl="0"/>
            <a:r>
              <a:rPr lang="en-US" sz="3600" b="1" dirty="0">
                <a:solidFill>
                  <a:schemeClr val="bg1"/>
                </a:solidFill>
              </a:rPr>
              <a:t>Would you be comfortable with God seeing it? Because He does!</a:t>
            </a:r>
          </a:p>
          <a:p>
            <a:pPr lvl="0"/>
            <a:r>
              <a:rPr lang="en-US" sz="3600" b="1" dirty="0">
                <a:solidFill>
                  <a:schemeClr val="bg1"/>
                </a:solidFill>
              </a:rPr>
              <a:t>Will the post make it more difficult to convince people you are a follower of Christ?</a:t>
            </a:r>
          </a:p>
          <a:p>
            <a:pPr lvl="0"/>
            <a:r>
              <a:rPr lang="en-US" sz="3600" b="1" dirty="0">
                <a:solidFill>
                  <a:schemeClr val="bg1"/>
                </a:solidFill>
              </a:rPr>
              <a:t>To convince people to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become a follower of Christ?</a:t>
            </a:r>
          </a:p>
        </p:txBody>
      </p:sp>
      <p:pic>
        <p:nvPicPr>
          <p:cNvPr id="3074" name="Picture 2" descr="https://i2.wp.com/www.stevensonadvertising.com/wp-content/uploads/2015/02/like-share-social.jpg?resize=235%2C202">
            <a:extLst>
              <a:ext uri="{FF2B5EF4-FFF2-40B4-BE49-F238E27FC236}">
                <a16:creationId xmlns:a16="http://schemas.microsoft.com/office/drawing/2014/main" id="{EB5FAA36-8C77-410E-A227-48AC0C392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995" y="4898058"/>
            <a:ext cx="1855355" cy="159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139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Christian, Protect Your Reputation!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3677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   Salt is good; but if the salt has lost its flavor, how shall it be seasoned?  </a:t>
            </a:r>
          </a:p>
          <a:p>
            <a:pPr marL="0" indent="0">
              <a:buNone/>
            </a:pPr>
            <a:r>
              <a:rPr lang="en-US" sz="3600" b="1" dirty="0"/>
              <a:t>   It is neither fit for the land nor for the dunghill, but men throw it out. He who has ears to hear, let him hear!</a:t>
            </a:r>
          </a:p>
          <a:p>
            <a:pPr marL="0" indent="0" algn="r">
              <a:buNone/>
            </a:pPr>
            <a:endParaRPr lang="en-US" sz="1100" b="1" dirty="0"/>
          </a:p>
          <a:p>
            <a:pPr marL="0" indent="0" algn="r">
              <a:buNone/>
            </a:pPr>
            <a:r>
              <a:rPr lang="en-US" sz="3600" b="1" dirty="0"/>
              <a:t>Luke 14:34-35</a:t>
            </a:r>
          </a:p>
        </p:txBody>
      </p:sp>
    </p:spTree>
    <p:extLst>
      <p:ext uri="{BB962C8B-B14F-4D97-AF65-F5344CB8AC3E}">
        <p14:creationId xmlns:p14="http://schemas.microsoft.com/office/powerpoint/2010/main" val="171471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558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i.ytimg.com/vi/D9FvZQgg6bA/maxresdefault.jpg">
            <a:extLst>
              <a:ext uri="{FF2B5EF4-FFF2-40B4-BE49-F238E27FC236}">
                <a16:creationId xmlns:a16="http://schemas.microsoft.com/office/drawing/2014/main" id="{CF5FD819-5892-405F-B06F-1E1F71B37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97246C-CA27-4F03-8ACF-BEE289527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57323"/>
            <a:ext cx="7772400" cy="107749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Protect Your Reputation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284F6-8831-4461-B961-FD7847E6F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9967" y="2385391"/>
            <a:ext cx="6684065" cy="2537789"/>
          </a:xfrm>
        </p:spPr>
        <p:txBody>
          <a:bodyPr>
            <a:norm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good name is to be chosen rather than great riches, loving favor rather than silver and gold”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(Prov. 22:1). </a:t>
            </a:r>
          </a:p>
        </p:txBody>
      </p:sp>
    </p:spTree>
    <p:extLst>
      <p:ext uri="{BB962C8B-B14F-4D97-AF65-F5344CB8AC3E}">
        <p14:creationId xmlns:p14="http://schemas.microsoft.com/office/powerpoint/2010/main" val="224556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Reputation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 reputation refers to one’s overall qualities as judged by people in general; the estimation in which one is held.</a:t>
            </a:r>
          </a:p>
        </p:txBody>
      </p:sp>
    </p:spTree>
    <p:extLst>
      <p:ext uri="{BB962C8B-B14F-4D97-AF65-F5344CB8AC3E}">
        <p14:creationId xmlns:p14="http://schemas.microsoft.com/office/powerpoint/2010/main" val="298033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Reputation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/>
              <a:t>A good reputation is one of the highest prizes we can possess. </a:t>
            </a:r>
          </a:p>
          <a:p>
            <a:pPr lvl="0"/>
            <a:endParaRPr lang="en-US" sz="800" b="1" dirty="0"/>
          </a:p>
          <a:p>
            <a:pPr lvl="0"/>
            <a:r>
              <a:rPr lang="en-US" sz="3600" b="1" dirty="0"/>
              <a:t>It cannot be purchased or demanded - only earned. </a:t>
            </a:r>
          </a:p>
          <a:p>
            <a:endParaRPr lang="en-US" sz="800" b="1" dirty="0"/>
          </a:p>
          <a:p>
            <a:r>
              <a:rPr lang="en-US" sz="3600" b="1" dirty="0"/>
              <a:t>It is not a right but a gift - bestowed by others as they see the life we live. </a:t>
            </a:r>
          </a:p>
        </p:txBody>
      </p:sp>
    </p:spTree>
    <p:extLst>
      <p:ext uri="{BB962C8B-B14F-4D97-AF65-F5344CB8AC3E}">
        <p14:creationId xmlns:p14="http://schemas.microsoft.com/office/powerpoint/2010/main" val="73417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9113"/>
            <a:ext cx="7886700" cy="57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Matthew 5</a:t>
            </a:r>
          </a:p>
          <a:p>
            <a:pPr marL="0" indent="0">
              <a:buNone/>
            </a:pPr>
            <a:endParaRPr lang="en-US" sz="1000" b="1" dirty="0"/>
          </a:p>
          <a:p>
            <a:pPr marL="514350" indent="-514350">
              <a:buFont typeface="+mj-lt"/>
              <a:buAutoNum type="arabicPeriod" startAt="13"/>
            </a:pPr>
            <a:r>
              <a:rPr lang="en-US" sz="3200" b="1" dirty="0"/>
              <a:t>You are the salt of the earth; but if the salt loses its flavor, how shall it be seasoned? It is then good for nothing but to be thrown out and trampled underfoot by men.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sz="3200" b="1" dirty="0"/>
              <a:t>You are the light of the world. A city that is set on a hill cannot be hidden...  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sz="3200" b="1" dirty="0"/>
              <a:t>Let your light so shine before men, that they may see your good works and glorify your Father in heaven. </a:t>
            </a:r>
          </a:p>
        </p:txBody>
      </p:sp>
    </p:spTree>
    <p:extLst>
      <p:ext uri="{BB962C8B-B14F-4D97-AF65-F5344CB8AC3E}">
        <p14:creationId xmlns:p14="http://schemas.microsoft.com/office/powerpoint/2010/main" val="15630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Our Reputation Must Be Maintained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5:13</a:t>
            </a:r>
          </a:p>
          <a:p>
            <a:r>
              <a:rPr lang="en-US" sz="3600" b="1" dirty="0"/>
              <a:t>Luke 14:34-35</a:t>
            </a:r>
          </a:p>
          <a:p>
            <a:r>
              <a:rPr lang="en-US" sz="3600" b="1" dirty="0"/>
              <a:t>Nehemiah 6:10-13</a:t>
            </a:r>
          </a:p>
        </p:txBody>
      </p:sp>
      <p:pic>
        <p:nvPicPr>
          <p:cNvPr id="2054" name="Picture 6" descr="http://iaintheindie.com/wp-content/uploads/2014/08/photodune-5489380-man-with-a-shield-protecting-s-240x300.jpg">
            <a:extLst>
              <a:ext uri="{FF2B5EF4-FFF2-40B4-BE49-F238E27FC236}">
                <a16:creationId xmlns:a16="http://schemas.microsoft.com/office/drawing/2014/main" id="{747EB93D-1432-4469-8060-62735E1F6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460" y="3047172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463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1. Our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We must abstain from every from of evil (1 Thess. 5:21-22).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We must depart from iniquity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(2 Tim. 2:19).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We cannot continue doing the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i="1" dirty="0">
                <a:solidFill>
                  <a:schemeClr val="bg1"/>
                </a:solidFill>
              </a:rPr>
              <a:t>“will of the Gentiles” </a:t>
            </a:r>
            <a:r>
              <a:rPr lang="en-US" sz="3600" b="1" dirty="0">
                <a:solidFill>
                  <a:schemeClr val="bg1"/>
                </a:solidFill>
              </a:rPr>
              <a:t>(1 Peter 4:1-4). </a:t>
            </a:r>
          </a:p>
        </p:txBody>
      </p:sp>
    </p:spTree>
    <p:extLst>
      <p:ext uri="{BB962C8B-B14F-4D97-AF65-F5344CB8AC3E}">
        <p14:creationId xmlns:p14="http://schemas.microsoft.com/office/powerpoint/2010/main" val="128154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2. Our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Our words reveal what is in our heart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(Matt. 12:34).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Telling lies (Eph. 4:25)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Using bad language (v. 29)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Telling dirty stories or jokes (5:3-4)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Gossip or slander (Lev. 19:16)</a:t>
            </a:r>
          </a:p>
        </p:txBody>
      </p:sp>
    </p:spTree>
    <p:extLst>
      <p:ext uri="{BB962C8B-B14F-4D97-AF65-F5344CB8AC3E}">
        <p14:creationId xmlns:p14="http://schemas.microsoft.com/office/powerpoint/2010/main" val="213190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2. Our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 Christian’s speech should match his expected character (James 3:8-12).</a:t>
            </a:r>
          </a:p>
          <a:p>
            <a:endParaRPr lang="en-US" sz="9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We cannot convince people we are a citizen of Heaven if we talk like the world.</a:t>
            </a:r>
          </a:p>
          <a:p>
            <a:pPr lvl="1"/>
            <a:r>
              <a:rPr lang="en-US" sz="3200" b="1" i="1" dirty="0">
                <a:solidFill>
                  <a:schemeClr val="bg1"/>
                </a:solidFill>
              </a:rPr>
              <a:t>“Your speech betrays you” </a:t>
            </a:r>
            <a:r>
              <a:rPr lang="en-US" sz="3200" b="1" dirty="0">
                <a:solidFill>
                  <a:schemeClr val="bg1"/>
                </a:solidFill>
              </a:rPr>
              <a:t>(Matt. 26:73). </a:t>
            </a:r>
          </a:p>
          <a:p>
            <a:endParaRPr lang="en-US" sz="900" b="1" i="1" dirty="0">
              <a:solidFill>
                <a:schemeClr val="bg1"/>
              </a:solidFill>
            </a:endParaRPr>
          </a:p>
          <a:p>
            <a:r>
              <a:rPr lang="en-US" sz="3200" b="1" i="1" dirty="0">
                <a:solidFill>
                  <a:schemeClr val="bg1"/>
                </a:solidFill>
              </a:rPr>
              <a:t>“Set a guard, O Lord, over my mouth; keep watch over the door of my lips” </a:t>
            </a:r>
            <a:r>
              <a:rPr lang="en-US" sz="3200" b="1" dirty="0">
                <a:solidFill>
                  <a:schemeClr val="bg1"/>
                </a:solidFill>
              </a:rPr>
              <a:t>(Ps. 141:3)</a:t>
            </a:r>
          </a:p>
        </p:txBody>
      </p:sp>
    </p:spTree>
    <p:extLst>
      <p:ext uri="{BB962C8B-B14F-4D97-AF65-F5344CB8AC3E}">
        <p14:creationId xmlns:p14="http://schemas.microsoft.com/office/powerpoint/2010/main" val="160990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582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Protect Your Reputation</vt:lpstr>
      <vt:lpstr>Reputation</vt:lpstr>
      <vt:lpstr>Reputation</vt:lpstr>
      <vt:lpstr>PowerPoint Presentation</vt:lpstr>
      <vt:lpstr>Our Reputation Must Be Maintained</vt:lpstr>
      <vt:lpstr>1. Our Actions</vt:lpstr>
      <vt:lpstr>2. Our Words</vt:lpstr>
      <vt:lpstr>2. Our Words</vt:lpstr>
      <vt:lpstr>3. Our Companions</vt:lpstr>
      <vt:lpstr>3. Our Companions</vt:lpstr>
      <vt:lpstr>4. Our On-Line Posts</vt:lpstr>
      <vt:lpstr>PowerPoint Presentation</vt:lpstr>
      <vt:lpstr>PowerPoint Presentation</vt:lpstr>
      <vt:lpstr>Christian, Protect Your Reputation!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 Your Reputation</dc:title>
  <dc:creator>Heath Rogers</dc:creator>
  <cp:lastModifiedBy>Heath Rogers</cp:lastModifiedBy>
  <cp:revision>17</cp:revision>
  <dcterms:created xsi:type="dcterms:W3CDTF">2018-02-02T19:41:48Z</dcterms:created>
  <dcterms:modified xsi:type="dcterms:W3CDTF">2018-03-31T00:54:48Z</dcterms:modified>
</cp:coreProperties>
</file>