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87" r:id="rId5"/>
    <p:sldId id="289" r:id="rId6"/>
    <p:sldId id="290" r:id="rId7"/>
    <p:sldId id="291" r:id="rId8"/>
    <p:sldId id="269" r:id="rId9"/>
    <p:sldId id="270" r:id="rId10"/>
    <p:sldId id="272" r:id="rId11"/>
    <p:sldId id="271" r:id="rId12"/>
    <p:sldId id="274" r:id="rId13"/>
    <p:sldId id="275" r:id="rId14"/>
    <p:sldId id="276" r:id="rId15"/>
    <p:sldId id="277" r:id="rId16"/>
    <p:sldId id="292" r:id="rId17"/>
    <p:sldId id="278" r:id="rId18"/>
    <p:sldId id="293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2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5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4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5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8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4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1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9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861B-1AF5-45ED-843C-FB887E4E31D0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8F31E-D6DC-4C26-A5A6-2F26B980B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9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Instruments Are Not Authorized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657600" y="3810000"/>
            <a:ext cx="4800600" cy="2057400"/>
          </a:xfrm>
          <a:prstGeom prst="wedgeRoundRectCallout">
            <a:avLst>
              <a:gd name="adj1" fmla="val 50063"/>
              <a:gd name="adj2" fmla="val 8463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62400" y="4038600"/>
            <a:ext cx="43434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“Where does the Bible say that we can use musical instruments?”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38200" y="1447800"/>
            <a:ext cx="4419600" cy="2057400"/>
          </a:xfrm>
          <a:prstGeom prst="wedgeRoundRectCallout">
            <a:avLst>
              <a:gd name="adj1" fmla="val -48733"/>
              <a:gd name="adj2" fmla="val 7924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4038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“Show me where the Bible says, ‘Thou shalt not use instruments?’”</a:t>
            </a:r>
          </a:p>
        </p:txBody>
      </p:sp>
    </p:spTree>
    <p:extLst>
      <p:ext uri="{BB962C8B-B14F-4D97-AF65-F5344CB8AC3E}">
        <p14:creationId xmlns:p14="http://schemas.microsoft.com/office/powerpoint/2010/main" val="76221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Instruments Are Not Authorized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Hebrews 7:12-14 </a:t>
            </a:r>
            <a:r>
              <a:rPr lang="en-US" dirty="0"/>
              <a:t>- silence of Scripture is prohibitive, not permissive.</a:t>
            </a:r>
          </a:p>
          <a:p>
            <a:r>
              <a:rPr lang="en-US" dirty="0">
                <a:solidFill>
                  <a:srgbClr val="002060"/>
                </a:solidFill>
              </a:rPr>
              <a:t>Genesis 6:14-16 </a:t>
            </a:r>
            <a:r>
              <a:rPr lang="en-US" dirty="0"/>
              <a:t>- gopher wood automatically excluded all other types of wood. </a:t>
            </a:r>
          </a:p>
          <a:p>
            <a:r>
              <a:rPr lang="en-US" dirty="0">
                <a:solidFill>
                  <a:srgbClr val="002060"/>
                </a:solidFill>
              </a:rPr>
              <a:t>Numbers 19:2 </a:t>
            </a:r>
            <a:r>
              <a:rPr lang="en-US" dirty="0"/>
              <a:t>- animal specified by God automatically excluded all other animals. </a:t>
            </a:r>
          </a:p>
          <a:p>
            <a:r>
              <a:rPr lang="en-US" dirty="0"/>
              <a:t>“Singing” automatically excludes all other types of music. </a:t>
            </a:r>
          </a:p>
        </p:txBody>
      </p:sp>
    </p:spTree>
    <p:extLst>
      <p:ext uri="{BB962C8B-B14F-4D97-AF65-F5344CB8AC3E}">
        <p14:creationId xmlns:p14="http://schemas.microsoft.com/office/powerpoint/2010/main" val="319556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/>
              <a:t>“I like the use of musical instruments.”</a:t>
            </a:r>
          </a:p>
          <a:p>
            <a:endParaRPr lang="en-US" sz="1000" b="1" dirty="0"/>
          </a:p>
          <a:p>
            <a:r>
              <a:rPr lang="en-US" dirty="0"/>
              <a:t>Worship is not about what we like, but about what God wants from us (</a:t>
            </a:r>
            <a:r>
              <a:rPr lang="en-US" dirty="0">
                <a:solidFill>
                  <a:srgbClr val="002060"/>
                </a:solidFill>
              </a:rPr>
              <a:t>John 4:23-24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4875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“Instruments Help Improve Our Singing.” </a:t>
            </a:r>
            <a:endParaRPr lang="en-US" dirty="0"/>
          </a:p>
          <a:p>
            <a:pPr lvl="0"/>
            <a:endParaRPr lang="en-US" sz="1100" dirty="0"/>
          </a:p>
          <a:p>
            <a:pPr lvl="0"/>
            <a:r>
              <a:rPr lang="en-US" dirty="0"/>
              <a:t>No, instruments drown out the singing, and completely change the kind of music that we are offering to God. </a:t>
            </a:r>
          </a:p>
          <a:p>
            <a:pPr lvl="0"/>
            <a:r>
              <a:rPr lang="en-US" dirty="0"/>
              <a:t>We are to make melody in our “heart”            (</a:t>
            </a:r>
            <a:r>
              <a:rPr lang="en-US" dirty="0">
                <a:solidFill>
                  <a:srgbClr val="002060"/>
                </a:solidFill>
              </a:rPr>
              <a:t>Eph. 5:19</a:t>
            </a:r>
            <a:r>
              <a:rPr lang="en-US" dirty="0"/>
              <a:t>), not on a “harp.” </a:t>
            </a:r>
          </a:p>
          <a:p>
            <a:pPr lvl="0"/>
            <a:r>
              <a:rPr lang="en-US" dirty="0"/>
              <a:t>Some who use the instrument are often complimentary of the singing heard in the Lord’s church.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/>
              <a:t>“Used Instruments in the Old Testament.”</a:t>
            </a:r>
          </a:p>
          <a:p>
            <a:endParaRPr lang="en-US" sz="1000" dirty="0"/>
          </a:p>
          <a:p>
            <a:r>
              <a:rPr lang="en-US" dirty="0"/>
              <a:t>Such was commanded (</a:t>
            </a:r>
            <a:r>
              <a:rPr lang="en-US" dirty="0">
                <a:solidFill>
                  <a:srgbClr val="002060"/>
                </a:solidFill>
              </a:rPr>
              <a:t>2 Chron. 29:25-28</a:t>
            </a:r>
            <a:r>
              <a:rPr lang="en-US" dirty="0"/>
              <a:t>). </a:t>
            </a:r>
          </a:p>
          <a:p>
            <a:r>
              <a:rPr lang="en-US" dirty="0"/>
              <a:t>If we go back and keep one part of the Law of Moses, we are obligated to keep all (</a:t>
            </a:r>
            <a:r>
              <a:rPr lang="en-US" dirty="0">
                <a:solidFill>
                  <a:srgbClr val="002060"/>
                </a:solidFill>
              </a:rPr>
              <a:t>Gal. 5:3</a:t>
            </a:r>
            <a:r>
              <a:rPr lang="en-US" dirty="0"/>
              <a:t>).  </a:t>
            </a:r>
          </a:p>
          <a:p>
            <a:r>
              <a:rPr lang="en-US" dirty="0"/>
              <a:t>Law of Moses was fulfilled and taken out of the way when Jesus died (</a:t>
            </a:r>
            <a:r>
              <a:rPr lang="en-US" dirty="0">
                <a:solidFill>
                  <a:srgbClr val="002060"/>
                </a:solidFill>
              </a:rPr>
              <a:t>Col. 2:14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/>
              <a:t>“Aren’t There Harps In Heaven?”</a:t>
            </a:r>
          </a:p>
          <a:p>
            <a:endParaRPr lang="en-US" sz="1000" dirty="0"/>
          </a:p>
          <a:p>
            <a:r>
              <a:rPr lang="en-US" dirty="0">
                <a:solidFill>
                  <a:srgbClr val="002060"/>
                </a:solidFill>
              </a:rPr>
              <a:t>Revelation 5:8, 14:2, 15:2</a:t>
            </a:r>
          </a:p>
          <a:p>
            <a:r>
              <a:rPr lang="en-US" dirty="0"/>
              <a:t>Revelation is a book of signs and symbols.</a:t>
            </a:r>
          </a:p>
          <a:p>
            <a:r>
              <a:rPr lang="en-US" dirty="0"/>
              <a:t>Will there really be harps in heaven?</a:t>
            </a:r>
          </a:p>
          <a:p>
            <a:r>
              <a:rPr lang="en-US" dirty="0"/>
              <a:t>To follow this passage, every person would have to play a harp. </a:t>
            </a:r>
          </a:p>
        </p:txBody>
      </p:sp>
    </p:spTree>
    <p:extLst>
      <p:ext uri="{BB962C8B-B14F-4D97-AF65-F5344CB8AC3E}">
        <p14:creationId xmlns:p14="http://schemas.microsoft.com/office/powerpoint/2010/main" val="24875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/>
              <a:t>“Doesn’t the Greek word for ‘making melody’ in Eph. 5:19 indicate the use of instruments?”</a:t>
            </a:r>
          </a:p>
          <a:p>
            <a:endParaRPr lang="en-US" sz="1000" dirty="0"/>
          </a:p>
          <a:p>
            <a:r>
              <a:rPr lang="en-US" dirty="0" err="1"/>
              <a:t>psallo</a:t>
            </a:r>
            <a:r>
              <a:rPr lang="en-US" dirty="0"/>
              <a:t>: originally meant “to twitch or twang,” then came to refer to playing a stringed instrument with one’s fingers.</a:t>
            </a:r>
          </a:p>
          <a:p>
            <a:r>
              <a:rPr lang="en-US" dirty="0"/>
              <a:t>The instrument must be supplied in the context: “making melody in your heart.”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Answering Arguments                               In Favor of the Instrument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/>
              <a:t>“Doesn’t the Possession of Talents Infer the Use of Those Talents?”</a:t>
            </a:r>
          </a:p>
          <a:p>
            <a:endParaRPr lang="en-US" sz="1000" dirty="0"/>
          </a:p>
          <a:p>
            <a:r>
              <a:rPr lang="en-US" dirty="0"/>
              <a:t>“If one is a good piano player, shouldn’t he play the piano in church to the glory of God?”</a:t>
            </a:r>
          </a:p>
          <a:p>
            <a:r>
              <a:rPr lang="en-US" dirty="0"/>
              <a:t>What if a woman were a good public speaker? </a:t>
            </a:r>
            <a:r>
              <a:rPr lang="en-US" dirty="0">
                <a:solidFill>
                  <a:srgbClr val="002060"/>
                </a:solidFill>
              </a:rPr>
              <a:t>	1 Cor. 14:34-35, 1 Tim. 2:11-12</a:t>
            </a:r>
          </a:p>
        </p:txBody>
      </p:sp>
    </p:spTree>
    <p:extLst>
      <p:ext uri="{BB962C8B-B14F-4D97-AF65-F5344CB8AC3E}">
        <p14:creationId xmlns:p14="http://schemas.microsoft.com/office/powerpoint/2010/main" val="24875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4779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We Oppose Instrumental Music in Worship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It is not authorized in the New Testament.</a:t>
            </a:r>
          </a:p>
          <a:p>
            <a:r>
              <a:rPr lang="en-US" b="1" dirty="0">
                <a:solidFill>
                  <a:schemeClr val="bg1"/>
                </a:solidFill>
              </a:rPr>
              <a:t>We are told to “sing.” Anything else is beyond the limitations of the doctrine of Christ. </a:t>
            </a:r>
          </a:p>
          <a:p>
            <a:r>
              <a:rPr lang="en-US" b="1" dirty="0">
                <a:solidFill>
                  <a:schemeClr val="bg1"/>
                </a:solidFill>
              </a:rPr>
              <a:t>Arguments in favor of the instrument are answered with an                                                      appeal to Bible                                                             authority.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7" b="18107"/>
          <a:stretch/>
        </p:blipFill>
        <p:spPr bwMode="auto">
          <a:xfrm>
            <a:off x="4419600" y="4526384"/>
            <a:ext cx="4038600" cy="19506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15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00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7038"/>
            <a:ext cx="8229600" cy="315436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We Oppose the Use of Instrumental Music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Worship</a:t>
            </a:r>
          </a:p>
        </p:txBody>
      </p:sp>
      <p:pic>
        <p:nvPicPr>
          <p:cNvPr id="1026" name="Picture 2" descr="Teacher Feature: Anthony Phillips â Piano Instructor">
            <a:extLst>
              <a:ext uri="{FF2B5EF4-FFF2-40B4-BE49-F238E27FC236}">
                <a16:creationId xmlns:a16="http://schemas.microsoft.com/office/drawing/2014/main" id="{E621CACB-9678-4266-B77F-BEB62C0E97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11" b="28616"/>
          <a:stretch/>
        </p:blipFill>
        <p:spPr bwMode="auto">
          <a:xfrm>
            <a:off x="381000" y="3581400"/>
            <a:ext cx="8458200" cy="288988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6002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We Are Told To Sing</a:t>
            </a:r>
          </a:p>
        </p:txBody>
      </p:sp>
    </p:spTree>
    <p:extLst>
      <p:ext uri="{BB962C8B-B14F-4D97-AF65-F5344CB8AC3E}">
        <p14:creationId xmlns:p14="http://schemas.microsoft.com/office/powerpoint/2010/main" val="287203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We Are Told To 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26:30</a:t>
            </a:r>
          </a:p>
          <a:p>
            <a:r>
              <a:rPr lang="en-US" sz="3200" b="1" dirty="0"/>
              <a:t>Acts 16:25</a:t>
            </a:r>
          </a:p>
          <a:p>
            <a:r>
              <a:rPr lang="en-US" sz="3200" b="1" dirty="0"/>
              <a:t>Romans 15:9</a:t>
            </a:r>
          </a:p>
          <a:p>
            <a:r>
              <a:rPr lang="en-US" sz="3200" b="1" dirty="0"/>
              <a:t>1 Corinthians 14:15</a:t>
            </a:r>
          </a:p>
          <a:p>
            <a:r>
              <a:rPr lang="en-US" sz="3200" b="1" dirty="0"/>
              <a:t>Ephesians 5:19</a:t>
            </a:r>
          </a:p>
          <a:p>
            <a:r>
              <a:rPr lang="en-US" sz="3200" b="1" dirty="0"/>
              <a:t>Colossians 3:16</a:t>
            </a:r>
          </a:p>
          <a:p>
            <a:r>
              <a:rPr lang="en-US" sz="3200" b="1" dirty="0"/>
              <a:t>Hebrews 2:12, 13:15</a:t>
            </a:r>
          </a:p>
          <a:p>
            <a:r>
              <a:rPr lang="en-US" sz="3200" b="1" dirty="0"/>
              <a:t>James 5:13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4196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01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We Are Told To Sing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4414897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“Whoever transgresses and does not abide in the doctrine of Christ does not have God…” (2 John 9)</a:t>
            </a:r>
          </a:p>
        </p:txBody>
      </p:sp>
    </p:spTree>
    <p:extLst>
      <p:ext uri="{BB962C8B-B14F-4D97-AF65-F5344CB8AC3E}">
        <p14:creationId xmlns:p14="http://schemas.microsoft.com/office/powerpoint/2010/main" val="62315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We Are Told To Sing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4414897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“Whoever transgresses and does not abide in the doctrine of Christ does not have God…” (2 John 9)</a:t>
            </a:r>
          </a:p>
        </p:txBody>
      </p:sp>
      <p:sp>
        <p:nvSpPr>
          <p:cNvPr id="5" name="Oval 4"/>
          <p:cNvSpPr/>
          <p:nvPr/>
        </p:nvSpPr>
        <p:spPr>
          <a:xfrm>
            <a:off x="1676400" y="1524000"/>
            <a:ext cx="2743200" cy="2743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2492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“sing”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38200" y="58674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32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We Are Told To Sing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648200"/>
            <a:ext cx="2857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4414897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“Whoever transgresses and does not abide in the doctrine of Christ does not have God…” (2 John 9)</a:t>
            </a:r>
          </a:p>
        </p:txBody>
      </p:sp>
      <p:sp>
        <p:nvSpPr>
          <p:cNvPr id="5" name="Oval 4"/>
          <p:cNvSpPr/>
          <p:nvPr/>
        </p:nvSpPr>
        <p:spPr>
          <a:xfrm>
            <a:off x="1676400" y="1524000"/>
            <a:ext cx="2743200" cy="2743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2492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“sing”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53100" y="2057400"/>
            <a:ext cx="2857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musical instruments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962400" y="2438400"/>
            <a:ext cx="1714500" cy="5093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447800" y="54102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38200" y="58674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32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Instruments Are Not Authorized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7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Instruments Are Not Authorized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38200" y="1447800"/>
            <a:ext cx="4419600" cy="2057400"/>
          </a:xfrm>
          <a:prstGeom prst="wedgeRoundRectCallout">
            <a:avLst>
              <a:gd name="adj1" fmla="val -48733"/>
              <a:gd name="adj2" fmla="val 7924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4038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“Show me where the Bible says, ‘Thou shalt not use instruments?’”</a:t>
            </a:r>
          </a:p>
        </p:txBody>
      </p:sp>
    </p:spTree>
    <p:extLst>
      <p:ext uri="{BB962C8B-B14F-4D97-AF65-F5344CB8AC3E}">
        <p14:creationId xmlns:p14="http://schemas.microsoft.com/office/powerpoint/2010/main" val="319556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662</Words>
  <Application>Microsoft Office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Why We Oppose the Use of Instrumental Music In Worship</vt:lpstr>
      <vt:lpstr>1. We Are Told To Sing</vt:lpstr>
      <vt:lpstr>1. We Are Told To Sing</vt:lpstr>
      <vt:lpstr>1. We Are Told To Sing</vt:lpstr>
      <vt:lpstr>1. We Are Told To Sing</vt:lpstr>
      <vt:lpstr>1. We Are Told To Sing</vt:lpstr>
      <vt:lpstr>2. Instruments Are Not Authorized</vt:lpstr>
      <vt:lpstr>2. Instruments Are Not Authorized</vt:lpstr>
      <vt:lpstr>2. Instruments Are Not Authorized</vt:lpstr>
      <vt:lpstr>2. Instruments Are Not Authorized</vt:lpstr>
      <vt:lpstr>3. Answering Arguments                               In Favor of the Instrument</vt:lpstr>
      <vt:lpstr>3. Answering Arguments                               In Favor of the Instrument</vt:lpstr>
      <vt:lpstr>3. Answering Arguments                               In Favor of the Instrument</vt:lpstr>
      <vt:lpstr>3. Answering Arguments                               In Favor of the Instrument</vt:lpstr>
      <vt:lpstr>3. Answering Arguments                               In Favor of the Instrument</vt:lpstr>
      <vt:lpstr>3. Answering Arguments                               In Favor of the Instrument</vt:lpstr>
      <vt:lpstr>Why We Oppose Instrumental Music in Worship To God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Instrumental Music</dc:title>
  <dc:creator>Heath</dc:creator>
  <cp:lastModifiedBy>Heath Rogers</cp:lastModifiedBy>
  <cp:revision>38</cp:revision>
  <dcterms:created xsi:type="dcterms:W3CDTF">2011-07-29T13:11:29Z</dcterms:created>
  <dcterms:modified xsi:type="dcterms:W3CDTF">2018-03-27T00:32:43Z</dcterms:modified>
</cp:coreProperties>
</file>