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0" r:id="rId5"/>
    <p:sldId id="261" r:id="rId6"/>
    <p:sldId id="264" r:id="rId7"/>
    <p:sldId id="265" r:id="rId8"/>
    <p:sldId id="263" r:id="rId9"/>
    <p:sldId id="266" r:id="rId10"/>
    <p:sldId id="267" r:id="rId11"/>
    <p:sldId id="282" r:id="rId12"/>
    <p:sldId id="259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1" r:id="rId23"/>
    <p:sldId id="277" r:id="rId24"/>
    <p:sldId id="278" r:id="rId25"/>
    <p:sldId id="279" r:id="rId26"/>
    <p:sldId id="280" r:id="rId27"/>
    <p:sldId id="283" r:id="rId28"/>
    <p:sldId id="284" r:id="rId29"/>
    <p:sldId id="285" r:id="rId30"/>
    <p:sldId id="286" r:id="rId31"/>
    <p:sldId id="25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ry Fite" initials="JF" lastIdx="0" clrIdx="0">
    <p:extLst>
      <p:ext uri="{19B8F6BF-5375-455C-9EA6-DF929625EA0E}">
        <p15:presenceInfo xmlns:p15="http://schemas.microsoft.com/office/powerpoint/2012/main" userId="5c817e7aab5c3f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09471-47B3-4AFE-8D2D-0099AE13C055}" v="10" dt="2018-10-06T21:27:54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ry Fite" userId="5c817e7aab5c3f9a" providerId="LiveId" clId="{1DD09471-47B3-4AFE-8D2D-0099AE13C055}"/>
    <pc:docChg chg="undo custSel addSld delSld modSld sldOrd">
      <pc:chgData name="Jerry Fite" userId="5c817e7aab5c3f9a" providerId="LiveId" clId="{1DD09471-47B3-4AFE-8D2D-0099AE13C055}" dt="2018-10-06T21:28:00.809" v="62" actId="20577"/>
      <pc:docMkLst>
        <pc:docMk/>
      </pc:docMkLst>
      <pc:sldChg chg="ord">
        <pc:chgData name="Jerry Fite" userId="5c817e7aab5c3f9a" providerId="LiveId" clId="{1DD09471-47B3-4AFE-8D2D-0099AE13C055}" dt="2018-10-06T21:05:48.866" v="38"/>
        <pc:sldMkLst>
          <pc:docMk/>
          <pc:sldMk cId="2087975954" sldId="259"/>
        </pc:sldMkLst>
      </pc:sldChg>
      <pc:sldChg chg="modSp">
        <pc:chgData name="Jerry Fite" userId="5c817e7aab5c3f9a" providerId="LiveId" clId="{1DD09471-47B3-4AFE-8D2D-0099AE13C055}" dt="2018-10-06T21:00:36.206" v="32" actId="115"/>
        <pc:sldMkLst>
          <pc:docMk/>
          <pc:sldMk cId="1614358628" sldId="261"/>
        </pc:sldMkLst>
        <pc:spChg chg="mod">
          <ac:chgData name="Jerry Fite" userId="5c817e7aab5c3f9a" providerId="LiveId" clId="{1DD09471-47B3-4AFE-8D2D-0099AE13C055}" dt="2018-10-06T21:00:36.206" v="32" actId="115"/>
          <ac:spMkLst>
            <pc:docMk/>
            <pc:sldMk cId="1614358628" sldId="261"/>
            <ac:spMk id="3" creationId="{FE84D31A-53FA-45DB-A32F-8A15CCB7A371}"/>
          </ac:spMkLst>
        </pc:spChg>
      </pc:sldChg>
      <pc:sldChg chg="modSp">
        <pc:chgData name="Jerry Fite" userId="5c817e7aab5c3f9a" providerId="LiveId" clId="{1DD09471-47B3-4AFE-8D2D-0099AE13C055}" dt="2018-10-06T20:59:40.455" v="27" actId="115"/>
        <pc:sldMkLst>
          <pc:docMk/>
          <pc:sldMk cId="3812449600" sldId="264"/>
        </pc:sldMkLst>
        <pc:spChg chg="mod">
          <ac:chgData name="Jerry Fite" userId="5c817e7aab5c3f9a" providerId="LiveId" clId="{1DD09471-47B3-4AFE-8D2D-0099AE13C055}" dt="2018-10-06T20:59:40.455" v="27" actId="115"/>
          <ac:spMkLst>
            <pc:docMk/>
            <pc:sldMk cId="3812449600" sldId="264"/>
            <ac:spMk id="3" creationId="{FE84D31A-53FA-45DB-A32F-8A15CCB7A371}"/>
          </ac:spMkLst>
        </pc:spChg>
      </pc:sldChg>
      <pc:sldChg chg="modSp">
        <pc:chgData name="Jerry Fite" userId="5c817e7aab5c3f9a" providerId="LiveId" clId="{1DD09471-47B3-4AFE-8D2D-0099AE13C055}" dt="2018-10-06T21:01:05.519" v="35" actId="115"/>
        <pc:sldMkLst>
          <pc:docMk/>
          <pc:sldMk cId="1517562740" sldId="265"/>
        </pc:sldMkLst>
        <pc:spChg chg="mod">
          <ac:chgData name="Jerry Fite" userId="5c817e7aab5c3f9a" providerId="LiveId" clId="{1DD09471-47B3-4AFE-8D2D-0099AE13C055}" dt="2018-10-06T21:01:05.519" v="35" actId="115"/>
          <ac:spMkLst>
            <pc:docMk/>
            <pc:sldMk cId="1517562740" sldId="265"/>
            <ac:spMk id="3" creationId="{FE84D31A-53FA-45DB-A32F-8A15CCB7A371}"/>
          </ac:spMkLst>
        </pc:spChg>
      </pc:sldChg>
      <pc:sldChg chg="modSp ord">
        <pc:chgData name="Jerry Fite" userId="5c817e7aab5c3f9a" providerId="LiveId" clId="{1DD09471-47B3-4AFE-8D2D-0099AE13C055}" dt="2018-10-06T21:19:19.528" v="46" actId="207"/>
        <pc:sldMkLst>
          <pc:docMk/>
          <pc:sldMk cId="348394026" sldId="266"/>
        </pc:sldMkLst>
        <pc:spChg chg="mod">
          <ac:chgData name="Jerry Fite" userId="5c817e7aab5c3f9a" providerId="LiveId" clId="{1DD09471-47B3-4AFE-8D2D-0099AE13C055}" dt="2018-10-06T21:19:19.528" v="46" actId="207"/>
          <ac:spMkLst>
            <pc:docMk/>
            <pc:sldMk cId="348394026" sldId="266"/>
            <ac:spMk id="3" creationId="{74D7A88B-703E-4657-A6E3-D0DA6BEEBB2F}"/>
          </ac:spMkLst>
        </pc:spChg>
      </pc:sldChg>
      <pc:sldChg chg="modSp add del ord">
        <pc:chgData name="Jerry Fite" userId="5c817e7aab5c3f9a" providerId="LiveId" clId="{1DD09471-47B3-4AFE-8D2D-0099AE13C055}" dt="2018-10-06T21:19:29.400" v="47" actId="207"/>
        <pc:sldMkLst>
          <pc:docMk/>
          <pc:sldMk cId="2060511309" sldId="267"/>
        </pc:sldMkLst>
        <pc:spChg chg="mod">
          <ac:chgData name="Jerry Fite" userId="5c817e7aab5c3f9a" providerId="LiveId" clId="{1DD09471-47B3-4AFE-8D2D-0099AE13C055}" dt="2018-10-06T21:19:29.400" v="47" actId="207"/>
          <ac:spMkLst>
            <pc:docMk/>
            <pc:sldMk cId="2060511309" sldId="267"/>
            <ac:spMk id="3" creationId="{74D7A88B-703E-4657-A6E3-D0DA6BEEBB2F}"/>
          </ac:spMkLst>
        </pc:spChg>
      </pc:sldChg>
      <pc:sldChg chg="modSp">
        <pc:chgData name="Jerry Fite" userId="5c817e7aab5c3f9a" providerId="LiveId" clId="{1DD09471-47B3-4AFE-8D2D-0099AE13C055}" dt="2018-10-06T21:26:57.696" v="57" actId="20577"/>
        <pc:sldMkLst>
          <pc:docMk/>
          <pc:sldMk cId="3728447501" sldId="271"/>
        </pc:sldMkLst>
        <pc:spChg chg="mod">
          <ac:chgData name="Jerry Fite" userId="5c817e7aab5c3f9a" providerId="LiveId" clId="{1DD09471-47B3-4AFE-8D2D-0099AE13C055}" dt="2018-10-06T21:26:57.696" v="57" actId="20577"/>
          <ac:spMkLst>
            <pc:docMk/>
            <pc:sldMk cId="3728447501" sldId="271"/>
            <ac:spMk id="3" creationId="{0B7537F1-3742-4F60-91CF-2830C3D7CA15}"/>
          </ac:spMkLst>
        </pc:spChg>
      </pc:sldChg>
      <pc:sldChg chg="modSp">
        <pc:chgData name="Jerry Fite" userId="5c817e7aab5c3f9a" providerId="LiveId" clId="{1DD09471-47B3-4AFE-8D2D-0099AE13C055}" dt="2018-10-06T21:26:49.101" v="56" actId="20577"/>
        <pc:sldMkLst>
          <pc:docMk/>
          <pc:sldMk cId="905312214" sldId="272"/>
        </pc:sldMkLst>
        <pc:spChg chg="mod">
          <ac:chgData name="Jerry Fite" userId="5c817e7aab5c3f9a" providerId="LiveId" clId="{1DD09471-47B3-4AFE-8D2D-0099AE13C055}" dt="2018-10-06T21:26:49.101" v="56" actId="20577"/>
          <ac:spMkLst>
            <pc:docMk/>
            <pc:sldMk cId="905312214" sldId="272"/>
            <ac:spMk id="3" creationId="{0B7537F1-3742-4F60-91CF-2830C3D7CA15}"/>
          </ac:spMkLst>
        </pc:spChg>
      </pc:sldChg>
      <pc:sldChg chg="modSp">
        <pc:chgData name="Jerry Fite" userId="5c817e7aab5c3f9a" providerId="LiveId" clId="{1DD09471-47B3-4AFE-8D2D-0099AE13C055}" dt="2018-10-06T21:27:32.161" v="58" actId="115"/>
        <pc:sldMkLst>
          <pc:docMk/>
          <pc:sldMk cId="3804708657" sldId="273"/>
        </pc:sldMkLst>
        <pc:spChg chg="mod">
          <ac:chgData name="Jerry Fite" userId="5c817e7aab5c3f9a" providerId="LiveId" clId="{1DD09471-47B3-4AFE-8D2D-0099AE13C055}" dt="2018-10-06T21:27:32.161" v="58" actId="115"/>
          <ac:spMkLst>
            <pc:docMk/>
            <pc:sldMk cId="3804708657" sldId="273"/>
            <ac:spMk id="3" creationId="{0B7537F1-3742-4F60-91CF-2830C3D7CA15}"/>
          </ac:spMkLst>
        </pc:spChg>
      </pc:sldChg>
      <pc:sldChg chg="modSp">
        <pc:chgData name="Jerry Fite" userId="5c817e7aab5c3f9a" providerId="LiveId" clId="{1DD09471-47B3-4AFE-8D2D-0099AE13C055}" dt="2018-10-06T21:27:46.933" v="60" actId="207"/>
        <pc:sldMkLst>
          <pc:docMk/>
          <pc:sldMk cId="2594701487" sldId="274"/>
        </pc:sldMkLst>
        <pc:spChg chg="mod">
          <ac:chgData name="Jerry Fite" userId="5c817e7aab5c3f9a" providerId="LiveId" clId="{1DD09471-47B3-4AFE-8D2D-0099AE13C055}" dt="2018-10-06T21:27:46.933" v="60" actId="207"/>
          <ac:spMkLst>
            <pc:docMk/>
            <pc:sldMk cId="2594701487" sldId="274"/>
            <ac:spMk id="3" creationId="{0B7537F1-3742-4F60-91CF-2830C3D7CA15}"/>
          </ac:spMkLst>
        </pc:spChg>
      </pc:sldChg>
      <pc:sldChg chg="modSp">
        <pc:chgData name="Jerry Fite" userId="5c817e7aab5c3f9a" providerId="LiveId" clId="{1DD09471-47B3-4AFE-8D2D-0099AE13C055}" dt="2018-10-06T21:28:00.809" v="62" actId="20577"/>
        <pc:sldMkLst>
          <pc:docMk/>
          <pc:sldMk cId="2484746498" sldId="275"/>
        </pc:sldMkLst>
        <pc:spChg chg="mod">
          <ac:chgData name="Jerry Fite" userId="5c817e7aab5c3f9a" providerId="LiveId" clId="{1DD09471-47B3-4AFE-8D2D-0099AE13C055}" dt="2018-10-06T21:28:00.809" v="62" actId="20577"/>
          <ac:spMkLst>
            <pc:docMk/>
            <pc:sldMk cId="2484746498" sldId="275"/>
            <ac:spMk id="3" creationId="{0B7537F1-3742-4F60-91CF-2830C3D7CA15}"/>
          </ac:spMkLst>
        </pc:spChg>
      </pc:sldChg>
      <pc:sldChg chg="modSp add">
        <pc:chgData name="Jerry Fite" userId="5c817e7aab5c3f9a" providerId="LiveId" clId="{1DD09471-47B3-4AFE-8D2D-0099AE13C055}" dt="2018-10-06T21:20:13.354" v="48" actId="207"/>
        <pc:sldMkLst>
          <pc:docMk/>
          <pc:sldMk cId="2227437229" sldId="282"/>
        </pc:sldMkLst>
        <pc:spChg chg="mod">
          <ac:chgData name="Jerry Fite" userId="5c817e7aab5c3f9a" providerId="LiveId" clId="{1DD09471-47B3-4AFE-8D2D-0099AE13C055}" dt="2018-10-06T21:20:13.354" v="48" actId="207"/>
          <ac:spMkLst>
            <pc:docMk/>
            <pc:sldMk cId="2227437229" sldId="282"/>
            <ac:spMk id="3" creationId="{74D7A88B-703E-4657-A6E3-D0DA6BEEBB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008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440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0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80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63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20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6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7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4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34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D5AA3-740F-4F8A-B84A-2F574C458D03}" type="datetimeFigureOut">
              <a:rPr lang="en-US" smtClean="0"/>
              <a:t>4/13/2019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C2F0-EE69-4085-A298-C274F1C5F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58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FF8D-A65C-4ED0-B651-65DF0FF6C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C4473-F0EA-4B67-8725-2BCC00C2CF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04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97AA9-D0C3-4414-A3B7-E5B3588B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7A88B-703E-4657-A6E3-D0DA6BEE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Matters of conscience – “fully assured in own mind” (Rom. 14:5, 23)</a:t>
            </a:r>
          </a:p>
          <a:p>
            <a:r>
              <a:rPr lang="en-US" b="1" dirty="0"/>
              <a:t>Matters that are “indifferent with God” – eat or not eat “unto the Lord” </a:t>
            </a:r>
            <a:r>
              <a:rPr lang="en-US" b="1" dirty="0">
                <a:solidFill>
                  <a:schemeClr val="accent1"/>
                </a:solidFill>
              </a:rPr>
              <a:t>(Rom 14:6, I Cor. 8:8)</a:t>
            </a:r>
          </a:p>
        </p:txBody>
      </p:sp>
    </p:spTree>
    <p:extLst>
      <p:ext uri="{BB962C8B-B14F-4D97-AF65-F5344CB8AC3E}">
        <p14:creationId xmlns:p14="http://schemas.microsoft.com/office/powerpoint/2010/main" val="2060511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97AA9-D0C3-4414-A3B7-E5B3588B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7A88B-703E-4657-A6E3-D0DA6BEE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Matters of conscience – “fully assured in own mind” (Rom. 14:5, 23)</a:t>
            </a:r>
          </a:p>
          <a:p>
            <a:r>
              <a:rPr lang="en-US" b="1" dirty="0"/>
              <a:t>Matters that are “indifferent with God” – eat or not eat “unto the Lord” (Rom 14:6, I Cor. 8:8)</a:t>
            </a:r>
          </a:p>
          <a:p>
            <a:r>
              <a:rPr lang="en-US" b="1" dirty="0"/>
              <a:t>Matters where fellowship with God is highlighted in </a:t>
            </a:r>
            <a:r>
              <a:rPr lang="en-US" b="1" u="sng" dirty="0">
                <a:solidFill>
                  <a:schemeClr val="accent1"/>
                </a:solidFill>
              </a:rPr>
              <a:t>loving our brother</a:t>
            </a:r>
            <a:r>
              <a:rPr lang="en-US" b="1" dirty="0">
                <a:solidFill>
                  <a:schemeClr val="accent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27437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49EC-1015-4C0B-ACCA-362E88A4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Receive… loving our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8FC9-9A97-4B4B-A4BC-28A728D0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Walking in light: loving our brother – putting no stumbling block before him </a:t>
            </a:r>
            <a:r>
              <a:rPr lang="en-US" b="1" dirty="0">
                <a:solidFill>
                  <a:schemeClr val="accent1"/>
                </a:solidFill>
              </a:rPr>
              <a:t>(Rom. 14:13,15, 21              I Jn. 2:10)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97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49EC-1015-4C0B-ACCA-362E88A4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Receive… loving our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8FC9-9A97-4B4B-A4BC-28A728D0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Walking in light: loving our brother – putting no stumbling block before him (Rom. 14:13,15, 21              I Jn. 2:10)</a:t>
            </a:r>
          </a:p>
          <a:p>
            <a:r>
              <a:rPr lang="en-US" b="1" dirty="0"/>
              <a:t>Walking with God </a:t>
            </a:r>
            <a:r>
              <a:rPr lang="en-US" b="1" dirty="0">
                <a:solidFill>
                  <a:schemeClr val="accent1"/>
                </a:solidFill>
              </a:rPr>
              <a:t>(Rom. 14:16-18)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538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49EC-1015-4C0B-ACCA-362E88A4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Receive… loving our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8FC9-9A97-4B4B-A4BC-28A728D0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Walking in light: loving our brother – putting no stumbling block before him (Rom. 14:13,15, 21              I Jn. 2:10)</a:t>
            </a:r>
          </a:p>
          <a:p>
            <a:r>
              <a:rPr lang="en-US" b="1" dirty="0"/>
              <a:t>Walking with God (Rom. 14:16-18)</a:t>
            </a:r>
          </a:p>
          <a:p>
            <a:r>
              <a:rPr lang="en-US" b="1" dirty="0"/>
              <a:t>Walking after peace seeking to edify not overthrow </a:t>
            </a:r>
            <a:r>
              <a:rPr lang="en-US" b="1" dirty="0">
                <a:solidFill>
                  <a:schemeClr val="accent1"/>
                </a:solidFill>
              </a:rPr>
              <a:t>(Rom. 14:19-20)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094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B49EC-1015-4C0B-ACCA-362E88A4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Receive… loving our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48FC9-9A97-4B4B-A4BC-28A728D0A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Walking in light: loving our brother – putting no stumbling block before him (Rom. 14:13,15, 21              I Jn. 2:10)</a:t>
            </a:r>
          </a:p>
          <a:p>
            <a:r>
              <a:rPr lang="en-US" b="1" dirty="0"/>
              <a:t>Walking with God (Rom. 14:16-18)</a:t>
            </a:r>
          </a:p>
          <a:p>
            <a:r>
              <a:rPr lang="en-US" b="1" dirty="0"/>
              <a:t>Walking after peace seeking to edify not overthrow (Rom. 14:19-20)</a:t>
            </a:r>
          </a:p>
          <a:p>
            <a:r>
              <a:rPr lang="en-US" b="1" dirty="0"/>
              <a:t>Walking in love – not hiding the Truth              </a:t>
            </a:r>
            <a:r>
              <a:rPr lang="en-US" b="1" dirty="0">
                <a:solidFill>
                  <a:schemeClr val="accent1"/>
                </a:solidFill>
              </a:rPr>
              <a:t>(Rom. 14:22, 14)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46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AA1A-A8B9-4A09-A8DB-D27EF659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37F1-3742-4F60-91CF-2830C3D7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2820"/>
          </a:xfrm>
        </p:spPr>
        <p:txBody>
          <a:bodyPr>
            <a:normAutofit/>
          </a:bodyPr>
          <a:lstStyle/>
          <a:p>
            <a:r>
              <a:rPr lang="en-US" b="1" dirty="0"/>
              <a:t>God’s declaration: you do not have God when you go beyond the “doctrine” - “teaching of Christ”       </a:t>
            </a:r>
            <a:r>
              <a:rPr lang="en-US" b="1" dirty="0">
                <a:solidFill>
                  <a:schemeClr val="accent1"/>
                </a:solidFill>
              </a:rPr>
              <a:t>(2 Jn. 9, Rev. 2:14,15)</a:t>
            </a:r>
          </a:p>
        </p:txBody>
      </p:sp>
    </p:spTree>
    <p:extLst>
      <p:ext uri="{BB962C8B-B14F-4D97-AF65-F5344CB8AC3E}">
        <p14:creationId xmlns:p14="http://schemas.microsoft.com/office/powerpoint/2010/main" val="37284475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AA1A-A8B9-4A09-A8DB-D27EF659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37F1-3742-4F60-91CF-2830C3D7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2820"/>
          </a:xfrm>
        </p:spPr>
        <p:txBody>
          <a:bodyPr>
            <a:normAutofit/>
          </a:bodyPr>
          <a:lstStyle/>
          <a:p>
            <a:r>
              <a:rPr lang="en-US" b="1" dirty="0"/>
              <a:t>God’s declaration: you do not have God when you go beyond the “doctrine” - “teaching of Christ”       (2 Jn. 9, Rev. 2:14,15)</a:t>
            </a:r>
          </a:p>
          <a:p>
            <a:r>
              <a:rPr lang="en-US" b="1" dirty="0"/>
              <a:t>God’s declaration: You have both the Father and the Son when you “abide” in the teaching </a:t>
            </a:r>
            <a:r>
              <a:rPr lang="en-US" b="1" dirty="0">
                <a:solidFill>
                  <a:schemeClr val="accent1"/>
                </a:solidFill>
              </a:rPr>
              <a:t>(2 Jn. 9) </a:t>
            </a:r>
          </a:p>
        </p:txBody>
      </p:sp>
    </p:spTree>
    <p:extLst>
      <p:ext uri="{BB962C8B-B14F-4D97-AF65-F5344CB8AC3E}">
        <p14:creationId xmlns:p14="http://schemas.microsoft.com/office/powerpoint/2010/main" val="9053122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AA1A-A8B9-4A09-A8DB-D27EF659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37F1-3742-4F60-91CF-2830C3D7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2820"/>
          </a:xfrm>
        </p:spPr>
        <p:txBody>
          <a:bodyPr>
            <a:normAutofit/>
          </a:bodyPr>
          <a:lstStyle/>
          <a:p>
            <a:r>
              <a:rPr lang="en-US" b="1" dirty="0"/>
              <a:t>God’s declaration: you do not have God when you go beyond the “doctrine” “teaching of Christ”       (2 Jn. 9, Rev. 2:14,15)</a:t>
            </a:r>
          </a:p>
          <a:p>
            <a:r>
              <a:rPr lang="en-US" b="1" dirty="0"/>
              <a:t>God’s declaration: You have both the Father and the Son when you “abide” in the teaching (2 Jn. 9) </a:t>
            </a:r>
          </a:p>
          <a:p>
            <a:r>
              <a:rPr lang="en-US" b="1" dirty="0"/>
              <a:t>If one comes to you </a:t>
            </a:r>
            <a:r>
              <a:rPr lang="en-US" b="1" u="sng" dirty="0"/>
              <a:t>not</a:t>
            </a:r>
            <a:r>
              <a:rPr lang="en-US" b="1" dirty="0"/>
              <a:t> “bringing” – bearing, upholding this teaching… </a:t>
            </a:r>
            <a:r>
              <a:rPr lang="en-US" b="1" dirty="0">
                <a:solidFill>
                  <a:schemeClr val="accent1"/>
                </a:solidFill>
              </a:rPr>
              <a:t>(2 Jn. 10)</a:t>
            </a:r>
          </a:p>
        </p:txBody>
      </p:sp>
    </p:spTree>
    <p:extLst>
      <p:ext uri="{BB962C8B-B14F-4D97-AF65-F5344CB8AC3E}">
        <p14:creationId xmlns:p14="http://schemas.microsoft.com/office/powerpoint/2010/main" val="3804708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AA1A-A8B9-4A09-A8DB-D27EF659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37F1-3742-4F60-91CF-2830C3D7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2820"/>
          </a:xfrm>
        </p:spPr>
        <p:txBody>
          <a:bodyPr>
            <a:normAutofit/>
          </a:bodyPr>
          <a:lstStyle/>
          <a:p>
            <a:r>
              <a:rPr lang="en-US" b="1" dirty="0"/>
              <a:t>God’s declaration: you do not have God when you go beyond the “doctrine” “teaching of Christ”       (2 Jn. 9, Rev. 2:14,15)</a:t>
            </a:r>
          </a:p>
          <a:p>
            <a:r>
              <a:rPr lang="en-US" b="1" dirty="0"/>
              <a:t>God’s declaration: You have both the Father and the Son when you “abide” in the teaching (2 Jn. 9) </a:t>
            </a:r>
          </a:p>
          <a:p>
            <a:r>
              <a:rPr lang="en-US" b="1" dirty="0"/>
              <a:t>If one comes to you </a:t>
            </a:r>
            <a:r>
              <a:rPr lang="en-US" b="1" u="sng" dirty="0"/>
              <a:t>not</a:t>
            </a:r>
            <a:r>
              <a:rPr lang="en-US" b="1" dirty="0"/>
              <a:t> “bringing” – bearing, upholding this teaching… (2 Jn. 10)</a:t>
            </a:r>
          </a:p>
          <a:p>
            <a:r>
              <a:rPr lang="en-US" b="1" dirty="0"/>
              <a:t>Receive him not into your house – </a:t>
            </a:r>
            <a:r>
              <a:rPr lang="en-US" b="1" dirty="0">
                <a:solidFill>
                  <a:schemeClr val="accent1"/>
                </a:solidFill>
              </a:rPr>
              <a:t>give him “no greeting” – “God-speed” </a:t>
            </a:r>
          </a:p>
        </p:txBody>
      </p:sp>
    </p:spTree>
    <p:extLst>
      <p:ext uri="{BB962C8B-B14F-4D97-AF65-F5344CB8AC3E}">
        <p14:creationId xmlns:p14="http://schemas.microsoft.com/office/powerpoint/2010/main" val="259470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2422689" y="5203596"/>
            <a:ext cx="466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2 John</a:t>
            </a:r>
          </a:p>
        </p:txBody>
      </p:sp>
    </p:spTree>
    <p:extLst>
      <p:ext uri="{BB962C8B-B14F-4D97-AF65-F5344CB8AC3E}">
        <p14:creationId xmlns:p14="http://schemas.microsoft.com/office/powerpoint/2010/main" val="3544615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0AA1A-A8B9-4A09-A8DB-D27EF659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Receive Not…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537F1-3742-4F60-91CF-2830C3D7C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4282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God’s declaration: you do not have God when you go beyond the “doctrine” “teaching of Christ”       (2 Jn. 9, Rev. 2:14,15)</a:t>
            </a:r>
          </a:p>
          <a:p>
            <a:r>
              <a:rPr lang="en-US" b="1" dirty="0"/>
              <a:t>God’s declaration: You have both the Father and the Son when you “abide” in the teaching (2 Jn. 9) </a:t>
            </a:r>
          </a:p>
          <a:p>
            <a:r>
              <a:rPr lang="en-US" b="1" dirty="0"/>
              <a:t>If one comes to you not “bringing” – bearing, upholding this teaching… (2 Jn. 10)</a:t>
            </a:r>
          </a:p>
          <a:p>
            <a:r>
              <a:rPr lang="en-US" b="1" dirty="0"/>
              <a:t>Receive him not into your house – </a:t>
            </a:r>
            <a:r>
              <a:rPr lang="en-US" b="1" dirty="0">
                <a:solidFill>
                  <a:schemeClr val="accent1"/>
                </a:solidFill>
              </a:rPr>
              <a:t>give him “no greeting” – “God-speed” </a:t>
            </a:r>
          </a:p>
          <a:p>
            <a:r>
              <a:rPr lang="en-US" b="1" dirty="0"/>
              <a:t>If you do give such greeting – you “partake”  (share in) his evil works” </a:t>
            </a:r>
            <a:r>
              <a:rPr lang="en-US" b="1" dirty="0">
                <a:solidFill>
                  <a:schemeClr val="accent1"/>
                </a:solidFill>
              </a:rPr>
              <a:t>(2 Jn. 11)</a:t>
            </a:r>
            <a:br>
              <a:rPr lang="en-US" dirty="0">
                <a:solidFill>
                  <a:schemeClr val="accent1"/>
                </a:solidFill>
              </a:rPr>
            </a:b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746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Fellowship: God’s Pattern…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3156424"/>
            <a:ext cx="76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6858" y="1597763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3B90B2-617F-499A-9F32-DE74AA8481D3}"/>
              </a:ext>
            </a:extLst>
          </p:cNvPr>
          <p:cNvSpPr txBox="1"/>
          <p:nvPr/>
        </p:nvSpPr>
        <p:spPr>
          <a:xfrm>
            <a:off x="474803" y="1808419"/>
            <a:ext cx="8529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Why Not Apply the Appropriate Pattern ? </a:t>
            </a:r>
            <a:r>
              <a:rPr lang="en-US" sz="2800" b="1" dirty="0">
                <a:solidFill>
                  <a:srgbClr val="FF0000"/>
                </a:solidFill>
              </a:rPr>
              <a:t>(2 Tim. 1:13)</a:t>
            </a:r>
          </a:p>
        </p:txBody>
      </p:sp>
    </p:spTree>
    <p:extLst>
      <p:ext uri="{BB962C8B-B14F-4D97-AF65-F5344CB8AC3E}">
        <p14:creationId xmlns:p14="http://schemas.microsoft.com/office/powerpoint/2010/main" val="241383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Fellowship: God’s Pattern…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28650" y="4419616"/>
            <a:ext cx="7620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06858" y="1597763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3B90B2-617F-499A-9F32-DE74AA8481D3}"/>
              </a:ext>
            </a:extLst>
          </p:cNvPr>
          <p:cNvSpPr txBox="1"/>
          <p:nvPr/>
        </p:nvSpPr>
        <p:spPr>
          <a:xfrm>
            <a:off x="474803" y="1808419"/>
            <a:ext cx="8529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Why Not Apply the Appropriate Pattern ? </a:t>
            </a:r>
            <a:r>
              <a:rPr lang="en-US" sz="2800" b="1" dirty="0">
                <a:solidFill>
                  <a:srgbClr val="FF0000"/>
                </a:solidFill>
              </a:rPr>
              <a:t>(2 Tim. 1:13)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9E1675-63E4-46C4-A8BA-579384EC963D}"/>
              </a:ext>
            </a:extLst>
          </p:cNvPr>
          <p:cNvSpPr txBox="1"/>
          <p:nvPr/>
        </p:nvSpPr>
        <p:spPr>
          <a:xfrm>
            <a:off x="495059" y="3194119"/>
            <a:ext cx="40769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Romans 14: </a:t>
            </a:r>
            <a:r>
              <a:rPr lang="en-US" sz="2800" b="1" dirty="0">
                <a:solidFill>
                  <a:srgbClr val="FF0000"/>
                </a:solidFill>
              </a:rPr>
              <a:t>Receive the person in their practice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90F81-4EA7-4FB5-9601-BC1A2D8710A6}"/>
              </a:ext>
            </a:extLst>
          </p:cNvPr>
          <p:cNvSpPr txBox="1"/>
          <p:nvPr/>
        </p:nvSpPr>
        <p:spPr>
          <a:xfrm>
            <a:off x="4365872" y="2978676"/>
            <a:ext cx="4459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 John 9-11: </a:t>
            </a:r>
            <a:r>
              <a:rPr lang="en-US" sz="2800" b="1" dirty="0">
                <a:solidFill>
                  <a:srgbClr val="FF0000"/>
                </a:solidFill>
              </a:rPr>
              <a:t>Don’t Receive the Teacher in His teaching of error</a:t>
            </a:r>
          </a:p>
        </p:txBody>
      </p:sp>
    </p:spTree>
    <p:extLst>
      <p:ext uri="{BB962C8B-B14F-4D97-AF65-F5344CB8AC3E}">
        <p14:creationId xmlns:p14="http://schemas.microsoft.com/office/powerpoint/2010/main" val="235534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Error of those applying diversity in Rom. 14 – </a:t>
            </a:r>
            <a:r>
              <a:rPr lang="en-US" b="1" dirty="0">
                <a:solidFill>
                  <a:srgbClr val="002060"/>
                </a:solidFill>
              </a:rPr>
              <a:t>David McClister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“No where does God say we have to agree on every issue” </a:t>
            </a:r>
            <a:r>
              <a:rPr lang="en-US" b="1" dirty="0"/>
              <a:t>– Women preachers??? </a:t>
            </a:r>
            <a:r>
              <a:rPr lang="en-US" b="1" dirty="0">
                <a:solidFill>
                  <a:schemeClr val="accent1"/>
                </a:solidFill>
              </a:rPr>
              <a:t>(I Tim. 2:12)  </a:t>
            </a:r>
            <a:r>
              <a:rPr lang="en-US" b="1" dirty="0"/>
              <a:t>Baptism for remission of sins </a:t>
            </a:r>
            <a:r>
              <a:rPr lang="en-US" b="1" dirty="0">
                <a:solidFill>
                  <a:schemeClr val="accent1"/>
                </a:solidFill>
              </a:rPr>
              <a:t>(Acts 2:38)</a:t>
            </a:r>
          </a:p>
          <a:p>
            <a:pPr marL="0" indent="0"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Error of those applying diversity in Rom. 14 – </a:t>
            </a:r>
            <a:r>
              <a:rPr lang="en-US" b="1" dirty="0">
                <a:solidFill>
                  <a:srgbClr val="002060"/>
                </a:solidFill>
              </a:rPr>
              <a:t>David McClister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“No where does God say we have to agree on every issue” </a:t>
            </a:r>
            <a:r>
              <a:rPr lang="en-US" b="1" dirty="0"/>
              <a:t>– Women preachers??? (I Tim. 2:12)  Baptism for remission of sins (Acts 2:38)</a:t>
            </a:r>
          </a:p>
          <a:p>
            <a:r>
              <a:rPr lang="en-US" b="1" dirty="0"/>
              <a:t> Rom. 14 is showing us </a:t>
            </a:r>
            <a:r>
              <a:rPr lang="en-US" b="1" i="1" dirty="0"/>
              <a:t>“how to relate to those who sincerely apply the faith of Jesus Christ differently from me”</a:t>
            </a:r>
            <a:r>
              <a:rPr lang="en-US" b="1" dirty="0"/>
              <a:t> – Where is the diversity of the faith regarding if meats or clean or not?   </a:t>
            </a:r>
            <a:r>
              <a:rPr lang="en-US" b="1" dirty="0">
                <a:solidFill>
                  <a:schemeClr val="accent1"/>
                </a:solidFill>
              </a:rPr>
              <a:t>(Rom. 14:14, I Tim. 4:3-5, Mk. 7:19)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3173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Error of those applying diversity in Rom. 14 – </a:t>
            </a:r>
            <a:r>
              <a:rPr lang="en-US" b="1" dirty="0">
                <a:solidFill>
                  <a:srgbClr val="002060"/>
                </a:solidFill>
              </a:rPr>
              <a:t>David McClister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“No where does God say we have to agree on every issue” </a:t>
            </a:r>
            <a:r>
              <a:rPr lang="en-US" b="1" dirty="0"/>
              <a:t>– Women preachers??? </a:t>
            </a:r>
            <a:r>
              <a:rPr lang="en-US" b="1" dirty="0">
                <a:solidFill>
                  <a:srgbClr val="002060"/>
                </a:solidFill>
              </a:rPr>
              <a:t>(I Tim. 2:12)  </a:t>
            </a:r>
            <a:r>
              <a:rPr lang="en-US" b="1" dirty="0"/>
              <a:t>Baptism for remission of sins </a:t>
            </a:r>
            <a:r>
              <a:rPr lang="en-US" b="1" dirty="0">
                <a:solidFill>
                  <a:srgbClr val="002060"/>
                </a:solidFill>
              </a:rPr>
              <a:t>(Acts 2:38)</a:t>
            </a:r>
          </a:p>
          <a:p>
            <a:r>
              <a:rPr lang="en-US" b="1" dirty="0"/>
              <a:t> Rom. 14 is showing us </a:t>
            </a:r>
            <a:r>
              <a:rPr lang="en-US" b="1" i="1" dirty="0"/>
              <a:t>“how to relate to those who sincerely apply the faith of Jesus Christ differently from me”</a:t>
            </a:r>
            <a:r>
              <a:rPr lang="en-US" b="1" dirty="0"/>
              <a:t> – Where is the diversity of the faith regarding if meats or clean or not? </a:t>
            </a:r>
          </a:p>
          <a:p>
            <a:r>
              <a:rPr lang="en-US" b="1" i="1" dirty="0"/>
              <a:t>“We are free to practice the faith of Jesus Christ according to our own convictions” </a:t>
            </a:r>
            <a:r>
              <a:rPr lang="en-US" b="1" dirty="0"/>
              <a:t>– Convictions came from O.T. </a:t>
            </a:r>
            <a:r>
              <a:rPr lang="en-US" b="1" dirty="0">
                <a:solidFill>
                  <a:srgbClr val="0070C0"/>
                </a:solidFill>
              </a:rPr>
              <a:t>(Lev. 11)  </a:t>
            </a:r>
            <a:r>
              <a:rPr lang="en-US" b="1" dirty="0"/>
              <a:t>not faith of Jesus Christ </a:t>
            </a:r>
          </a:p>
        </p:txBody>
      </p:sp>
    </p:spTree>
    <p:extLst>
      <p:ext uri="{BB962C8B-B14F-4D97-AF65-F5344CB8AC3E}">
        <p14:creationId xmlns:p14="http://schemas.microsoft.com/office/powerpoint/2010/main" val="156859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636366" y="1505085"/>
            <a:ext cx="364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</a:t>
            </a:r>
            <a:r>
              <a:rPr lang="en-US" sz="3600" b="1" dirty="0">
                <a:solidFill>
                  <a:srgbClr val="FFFF00"/>
                </a:solidFill>
              </a:rPr>
              <a:t>matters of indifference with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071FD-E819-4EDB-BCD1-F492EB21F49E}"/>
              </a:ext>
            </a:extLst>
          </p:cNvPr>
          <p:cNvSpPr txBox="1"/>
          <p:nvPr/>
        </p:nvSpPr>
        <p:spPr>
          <a:xfrm>
            <a:off x="5222404" y="1469738"/>
            <a:ext cx="3134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John 9-11 – </a:t>
            </a:r>
            <a:r>
              <a:rPr lang="en-US" sz="3600" b="1" dirty="0">
                <a:solidFill>
                  <a:srgbClr val="FFFF00"/>
                </a:solidFill>
              </a:rPr>
              <a:t>Matters that God demands in His Teaching</a:t>
            </a:r>
          </a:p>
        </p:txBody>
      </p:sp>
    </p:spTree>
    <p:extLst>
      <p:ext uri="{BB962C8B-B14F-4D97-AF65-F5344CB8AC3E}">
        <p14:creationId xmlns:p14="http://schemas.microsoft.com/office/powerpoint/2010/main" val="1394156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636366" y="1505085"/>
            <a:ext cx="364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</a:t>
            </a:r>
            <a:r>
              <a:rPr lang="en-US" sz="3600" b="1" dirty="0">
                <a:solidFill>
                  <a:srgbClr val="FFFF00"/>
                </a:solidFill>
              </a:rPr>
              <a:t>matters of indifference with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071FD-E819-4EDB-BCD1-F492EB21F49E}"/>
              </a:ext>
            </a:extLst>
          </p:cNvPr>
          <p:cNvSpPr txBox="1"/>
          <p:nvPr/>
        </p:nvSpPr>
        <p:spPr>
          <a:xfrm>
            <a:off x="5222404" y="1469738"/>
            <a:ext cx="3134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John 9-11 – </a:t>
            </a:r>
            <a:r>
              <a:rPr lang="en-US" sz="3600" b="1" dirty="0">
                <a:solidFill>
                  <a:srgbClr val="FFFF00"/>
                </a:solidFill>
              </a:rPr>
              <a:t>Matters that God demands in His Teaching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8E33E-6576-41FD-8863-82A3E569FEB6}"/>
              </a:ext>
            </a:extLst>
          </p:cNvPr>
          <p:cNvSpPr txBox="1"/>
          <p:nvPr/>
        </p:nvSpPr>
        <p:spPr>
          <a:xfrm>
            <a:off x="636366" y="3848756"/>
            <a:ext cx="7536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James 4:11-12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</a:rPr>
              <a:t>Who Are You To Judge Your Neighbor?</a:t>
            </a:r>
          </a:p>
        </p:txBody>
      </p:sp>
    </p:spTree>
    <p:extLst>
      <p:ext uri="{BB962C8B-B14F-4D97-AF65-F5344CB8AC3E}">
        <p14:creationId xmlns:p14="http://schemas.microsoft.com/office/powerpoint/2010/main" val="4278697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636366" y="1505085"/>
            <a:ext cx="364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</a:t>
            </a:r>
            <a:r>
              <a:rPr lang="en-US" sz="3600" b="1" dirty="0">
                <a:solidFill>
                  <a:srgbClr val="FFFF00"/>
                </a:solidFill>
              </a:rPr>
              <a:t>matters of indifference with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071FD-E819-4EDB-BCD1-F492EB21F49E}"/>
              </a:ext>
            </a:extLst>
          </p:cNvPr>
          <p:cNvSpPr txBox="1"/>
          <p:nvPr/>
        </p:nvSpPr>
        <p:spPr>
          <a:xfrm>
            <a:off x="5222404" y="1469738"/>
            <a:ext cx="3134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John 9-11 – </a:t>
            </a:r>
            <a:r>
              <a:rPr lang="en-US" sz="3600" b="1" dirty="0">
                <a:solidFill>
                  <a:srgbClr val="FFFF00"/>
                </a:solidFill>
              </a:rPr>
              <a:t>Matters that God demands in His Teaching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8E33E-6576-41FD-8863-82A3E569FEB6}"/>
              </a:ext>
            </a:extLst>
          </p:cNvPr>
          <p:cNvSpPr txBox="1"/>
          <p:nvPr/>
        </p:nvSpPr>
        <p:spPr>
          <a:xfrm>
            <a:off x="636366" y="3848756"/>
            <a:ext cx="7536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James 4:11-12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</a:rPr>
              <a:t>Who Are You To Judge Your Neighbor?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D252A-5E98-45D1-96E6-6A0E9BB28A5C}"/>
              </a:ext>
            </a:extLst>
          </p:cNvPr>
          <p:cNvSpPr txBox="1"/>
          <p:nvPr/>
        </p:nvSpPr>
        <p:spPr>
          <a:xfrm>
            <a:off x="3291677" y="5126652"/>
            <a:ext cx="269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Home School</a:t>
            </a:r>
          </a:p>
        </p:txBody>
      </p:sp>
    </p:spTree>
    <p:extLst>
      <p:ext uri="{BB962C8B-B14F-4D97-AF65-F5344CB8AC3E}">
        <p14:creationId xmlns:p14="http://schemas.microsoft.com/office/powerpoint/2010/main" val="449440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636366" y="1505085"/>
            <a:ext cx="364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</a:t>
            </a:r>
            <a:r>
              <a:rPr lang="en-US" sz="3600" b="1" dirty="0">
                <a:solidFill>
                  <a:srgbClr val="FFFF00"/>
                </a:solidFill>
              </a:rPr>
              <a:t>matters of indifference with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071FD-E819-4EDB-BCD1-F492EB21F49E}"/>
              </a:ext>
            </a:extLst>
          </p:cNvPr>
          <p:cNvSpPr txBox="1"/>
          <p:nvPr/>
        </p:nvSpPr>
        <p:spPr>
          <a:xfrm>
            <a:off x="5222404" y="1469738"/>
            <a:ext cx="3134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John 9-11 – </a:t>
            </a:r>
            <a:r>
              <a:rPr lang="en-US" sz="3600" b="1" dirty="0">
                <a:solidFill>
                  <a:srgbClr val="FFFF00"/>
                </a:solidFill>
              </a:rPr>
              <a:t>Matters that God demands in His Teaching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8E33E-6576-41FD-8863-82A3E569FEB6}"/>
              </a:ext>
            </a:extLst>
          </p:cNvPr>
          <p:cNvSpPr txBox="1"/>
          <p:nvPr/>
        </p:nvSpPr>
        <p:spPr>
          <a:xfrm>
            <a:off x="636366" y="3848756"/>
            <a:ext cx="7536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James 4:11-12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</a:rPr>
              <a:t>Who Are You To Judge Your Neighbor?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D252A-5E98-45D1-96E6-6A0E9BB28A5C}"/>
              </a:ext>
            </a:extLst>
          </p:cNvPr>
          <p:cNvSpPr txBox="1"/>
          <p:nvPr/>
        </p:nvSpPr>
        <p:spPr>
          <a:xfrm>
            <a:off x="3291677" y="5126652"/>
            <a:ext cx="269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Home School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3ABB03-B78B-4528-8850-B717731D13A8}"/>
              </a:ext>
            </a:extLst>
          </p:cNvPr>
          <p:cNvSpPr txBox="1"/>
          <p:nvPr/>
        </p:nvSpPr>
        <p:spPr>
          <a:xfrm>
            <a:off x="3848100" y="5605284"/>
            <a:ext cx="1764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Diet</a:t>
            </a:r>
          </a:p>
        </p:txBody>
      </p:sp>
    </p:spTree>
    <p:extLst>
      <p:ext uri="{BB962C8B-B14F-4D97-AF65-F5344CB8AC3E}">
        <p14:creationId xmlns:p14="http://schemas.microsoft.com/office/powerpoint/2010/main" val="112741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2422689" y="5203596"/>
            <a:ext cx="4666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2 John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0EAB4C-3E6D-4438-9C25-366FE120ABEC}"/>
              </a:ext>
            </a:extLst>
          </p:cNvPr>
          <p:cNvSpPr txBox="1"/>
          <p:nvPr/>
        </p:nvSpPr>
        <p:spPr>
          <a:xfrm>
            <a:off x="589232" y="1545180"/>
            <a:ext cx="8017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FF00"/>
                </a:solidFill>
              </a:rPr>
              <a:t>Involves Fellowship: 2 Jn. 11 –Rom. 14:3</a:t>
            </a:r>
          </a:p>
        </p:txBody>
      </p:sp>
    </p:spTree>
    <p:extLst>
      <p:ext uri="{BB962C8B-B14F-4D97-AF65-F5344CB8AC3E}">
        <p14:creationId xmlns:p14="http://schemas.microsoft.com/office/powerpoint/2010/main" val="3413173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636366" y="546408"/>
            <a:ext cx="7720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 or Not Receive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170B92-1B39-41BC-99AA-D4ED77A4D725}"/>
              </a:ext>
            </a:extLst>
          </p:cNvPr>
          <p:cNvSpPr txBox="1"/>
          <p:nvPr/>
        </p:nvSpPr>
        <p:spPr>
          <a:xfrm>
            <a:off x="636366" y="1505085"/>
            <a:ext cx="364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Romans 14 – </a:t>
            </a:r>
            <a:r>
              <a:rPr lang="en-US" sz="3600" b="1" dirty="0">
                <a:solidFill>
                  <a:srgbClr val="FFFF00"/>
                </a:solidFill>
              </a:rPr>
              <a:t>matters of indifference with God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071FD-E819-4EDB-BCD1-F492EB21F49E}"/>
              </a:ext>
            </a:extLst>
          </p:cNvPr>
          <p:cNvSpPr txBox="1"/>
          <p:nvPr/>
        </p:nvSpPr>
        <p:spPr>
          <a:xfrm>
            <a:off x="5222404" y="1469738"/>
            <a:ext cx="3134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2 John 9-11 – </a:t>
            </a:r>
            <a:r>
              <a:rPr lang="en-US" sz="3600" b="1" dirty="0">
                <a:solidFill>
                  <a:srgbClr val="FFFF00"/>
                </a:solidFill>
              </a:rPr>
              <a:t>Matters that God demands in His Teaching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F8E33E-6576-41FD-8863-82A3E569FEB6}"/>
              </a:ext>
            </a:extLst>
          </p:cNvPr>
          <p:cNvSpPr txBox="1"/>
          <p:nvPr/>
        </p:nvSpPr>
        <p:spPr>
          <a:xfrm>
            <a:off x="636366" y="3848756"/>
            <a:ext cx="7536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James 4:11-12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</a:rPr>
              <a:t>Who Are You To Judge Your Neighbor?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D252A-5E98-45D1-96E6-6A0E9BB28A5C}"/>
              </a:ext>
            </a:extLst>
          </p:cNvPr>
          <p:cNvSpPr txBox="1"/>
          <p:nvPr/>
        </p:nvSpPr>
        <p:spPr>
          <a:xfrm>
            <a:off x="3291677" y="5126652"/>
            <a:ext cx="2695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Home School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3ABB03-B78B-4528-8850-B717731D13A8}"/>
              </a:ext>
            </a:extLst>
          </p:cNvPr>
          <p:cNvSpPr txBox="1"/>
          <p:nvPr/>
        </p:nvSpPr>
        <p:spPr>
          <a:xfrm>
            <a:off x="3848100" y="5605284"/>
            <a:ext cx="1764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Diet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80250D-1F03-44DF-8DAA-BAF478A3C54E}"/>
              </a:ext>
            </a:extLst>
          </p:cNvPr>
          <p:cNvSpPr txBox="1"/>
          <p:nvPr/>
        </p:nvSpPr>
        <p:spPr>
          <a:xfrm>
            <a:off x="2982114" y="6075567"/>
            <a:ext cx="3314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Television - Internet</a:t>
            </a:r>
          </a:p>
        </p:txBody>
      </p:sp>
    </p:spTree>
    <p:extLst>
      <p:ext uri="{BB962C8B-B14F-4D97-AF65-F5344CB8AC3E}">
        <p14:creationId xmlns:p14="http://schemas.microsoft.com/office/powerpoint/2010/main" val="80661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FF8D-A65C-4ED0-B651-65DF0FF6C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C4473-F0EA-4B67-8725-2BCC00C2CF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430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F69C05-C52B-4E51-9FCB-96C2D42DA47C}"/>
              </a:ext>
            </a:extLst>
          </p:cNvPr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picture containing person, tree, indoor&#10;&#10;Description generated with very high confidence">
            <a:extLst>
              <a:ext uri="{FF2B5EF4-FFF2-40B4-BE49-F238E27FC236}">
                <a16:creationId xmlns:a16="http://schemas.microsoft.com/office/drawing/2014/main" id="{E74E81BC-0BE4-48DD-8CA1-04244671B3F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-1"/>
            <a:ext cx="9143998" cy="6857999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9F1C26F-3CAF-4D1B-AB2E-58C0E37831C3}"/>
              </a:ext>
            </a:extLst>
          </p:cNvPr>
          <p:cNvSpPr/>
          <p:nvPr/>
        </p:nvSpPr>
        <p:spPr>
          <a:xfrm>
            <a:off x="211477" y="546408"/>
            <a:ext cx="8570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rgbClr val="FFFF00"/>
                </a:solidFill>
                <a:effectLst/>
              </a:rPr>
              <a:t>To Receive:  “take to oneself”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FC0BA9-DAD1-4525-81F6-8F0CC5CF6C8C}"/>
              </a:ext>
            </a:extLst>
          </p:cNvPr>
          <p:cNvSpPr txBox="1"/>
          <p:nvPr/>
        </p:nvSpPr>
        <p:spPr>
          <a:xfrm>
            <a:off x="1225483" y="5111263"/>
            <a:ext cx="72774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Communicating  a close agreement with another – </a:t>
            </a:r>
            <a:r>
              <a:rPr lang="en-US" sz="3600" b="1" dirty="0">
                <a:solidFill>
                  <a:srgbClr val="FFFF00"/>
                </a:solidFill>
              </a:rPr>
              <a:t>Gal. 2:9</a:t>
            </a:r>
          </a:p>
        </p:txBody>
      </p:sp>
    </p:spTree>
    <p:extLst>
      <p:ext uri="{BB962C8B-B14F-4D97-AF65-F5344CB8AC3E}">
        <p14:creationId xmlns:p14="http://schemas.microsoft.com/office/powerpoint/2010/main" val="338550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5E72-8636-4EE8-BB07-EF1A32A3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D31A-53FA-45DB-A32F-8A15CCB7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r>
              <a:rPr lang="en-US" b="1" dirty="0"/>
              <a:t>One - </a:t>
            </a:r>
            <a:r>
              <a:rPr lang="en-US" b="1" u="sng" dirty="0"/>
              <a:t>Without judgmental debate </a:t>
            </a:r>
            <a:r>
              <a:rPr lang="en-US" b="1" dirty="0"/>
              <a:t>– </a:t>
            </a:r>
            <a:r>
              <a:rPr lang="en-US" b="1" i="1" dirty="0"/>
              <a:t>“passing judgment on reasonings” “decision of scruples” </a:t>
            </a:r>
            <a:r>
              <a:rPr lang="en-US" b="1" dirty="0"/>
              <a:t>– hesitation because of doubt </a:t>
            </a:r>
            <a:r>
              <a:rPr lang="en-US" b="1" dirty="0">
                <a:solidFill>
                  <a:schemeClr val="accent1"/>
                </a:solidFill>
              </a:rPr>
              <a:t>(Rom. 14:1)</a:t>
            </a:r>
          </a:p>
          <a:p>
            <a:pPr marL="457200" lvl="1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1435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5E72-8636-4EE8-BB07-EF1A32A3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D31A-53FA-45DB-A32F-8A15CCB7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r>
              <a:rPr lang="en-US" b="1" dirty="0"/>
              <a:t>One - </a:t>
            </a:r>
            <a:r>
              <a:rPr lang="en-US" b="1" u="sng" dirty="0"/>
              <a:t>Without judgmental debate </a:t>
            </a:r>
            <a:r>
              <a:rPr lang="en-US" b="1" dirty="0"/>
              <a:t>– </a:t>
            </a:r>
            <a:r>
              <a:rPr lang="en-US" b="1" i="1" dirty="0"/>
              <a:t>“passing judgment on reasonings” “decision of scruples” </a:t>
            </a:r>
            <a:r>
              <a:rPr lang="en-US" b="1" dirty="0"/>
              <a:t>– hesitation because of doubt (Rom. 14:1)</a:t>
            </a:r>
          </a:p>
          <a:p>
            <a:r>
              <a:rPr lang="en-US" b="1" dirty="0"/>
              <a:t>One in their </a:t>
            </a:r>
            <a:r>
              <a:rPr lang="en-US" b="1" u="sng" dirty="0"/>
              <a:t>practice</a:t>
            </a:r>
            <a:r>
              <a:rPr lang="en-US" b="1" dirty="0"/>
              <a:t> – not eating meats, eating meats </a:t>
            </a:r>
            <a:r>
              <a:rPr lang="en-US" b="1" dirty="0">
                <a:solidFill>
                  <a:schemeClr val="accent1"/>
                </a:solidFill>
              </a:rPr>
              <a:t>(Rom. 14:2)</a:t>
            </a:r>
          </a:p>
          <a:p>
            <a:pPr lvl="1"/>
            <a:r>
              <a:rPr lang="en-US" sz="2800" b="1" dirty="0"/>
              <a:t>One has “faith” to eat all things – “strong” </a:t>
            </a:r>
          </a:p>
          <a:p>
            <a:pPr lvl="1"/>
            <a:r>
              <a:rPr lang="en-US" sz="2800" b="1" dirty="0"/>
              <a:t>One “eat herbs” – “weak” in this particular aspect of one’s faith </a:t>
            </a:r>
            <a:endParaRPr lang="en-US" b="1" dirty="0"/>
          </a:p>
          <a:p>
            <a:pPr marL="457200" lvl="1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12449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5E72-8636-4EE8-BB07-EF1A32A3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D31A-53FA-45DB-A32F-8A15CCB7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r>
              <a:rPr lang="en-US" b="1" dirty="0"/>
              <a:t>One - </a:t>
            </a:r>
            <a:r>
              <a:rPr lang="en-US" b="1" u="sng" dirty="0"/>
              <a:t>Without judgmental debate </a:t>
            </a:r>
            <a:r>
              <a:rPr lang="en-US" b="1" dirty="0"/>
              <a:t>– </a:t>
            </a:r>
            <a:r>
              <a:rPr lang="en-US" b="1" i="1" dirty="0"/>
              <a:t>“passing judgment on reasonings” “decision of scruples </a:t>
            </a:r>
            <a:r>
              <a:rPr lang="en-US" b="1" dirty="0"/>
              <a:t>– hesitation because of doubt (Rom. 14:1)</a:t>
            </a:r>
          </a:p>
          <a:p>
            <a:r>
              <a:rPr lang="en-US" b="1" dirty="0"/>
              <a:t>One in their </a:t>
            </a:r>
            <a:r>
              <a:rPr lang="en-US" b="1" u="sng" dirty="0"/>
              <a:t>practice</a:t>
            </a:r>
            <a:r>
              <a:rPr lang="en-US" b="1" dirty="0"/>
              <a:t> – not eating meats, eating meats (Rom. 14:2)</a:t>
            </a:r>
          </a:p>
          <a:p>
            <a:pPr lvl="1"/>
            <a:r>
              <a:rPr lang="en-US" sz="2800" b="1" dirty="0"/>
              <a:t>One has “faith” to eat all things – “strong” </a:t>
            </a:r>
          </a:p>
          <a:p>
            <a:pPr lvl="1"/>
            <a:r>
              <a:rPr lang="en-US" sz="2800" b="1" dirty="0"/>
              <a:t>One “eat herbs” – “weak” in this particular aspect of one’s faith </a:t>
            </a:r>
            <a:endParaRPr lang="en-US" b="1" dirty="0"/>
          </a:p>
          <a:p>
            <a:r>
              <a:rPr lang="en-US" sz="2800" b="1" dirty="0"/>
              <a:t>One </a:t>
            </a:r>
            <a:r>
              <a:rPr lang="en-US" sz="2800" b="1" u="sng" dirty="0"/>
              <a:t>unto the Lord </a:t>
            </a:r>
            <a:r>
              <a:rPr lang="en-US" sz="2800" b="1" dirty="0">
                <a:solidFill>
                  <a:schemeClr val="accent1"/>
                </a:solidFill>
              </a:rPr>
              <a:t>(Rom. 14:3)</a:t>
            </a:r>
            <a:r>
              <a:rPr lang="en-US" sz="2800" b="1" dirty="0"/>
              <a:t>…</a:t>
            </a:r>
          </a:p>
          <a:p>
            <a:pPr marL="457200" lvl="1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17562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95E72-8636-4EE8-BB07-EF1A32A3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4D31A-53FA-45DB-A32F-8A15CCB7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r>
              <a:rPr lang="en-US" sz="2800" b="1" dirty="0"/>
              <a:t>One unto the Lord </a:t>
            </a:r>
            <a:r>
              <a:rPr lang="en-US" sz="2800" b="1" dirty="0">
                <a:solidFill>
                  <a:schemeClr val="accent1"/>
                </a:solidFill>
              </a:rPr>
              <a:t>(Rom. 14:3, 7-9, 10-12)</a:t>
            </a:r>
          </a:p>
          <a:p>
            <a:pPr lvl="1"/>
            <a:r>
              <a:rPr lang="en-US" sz="2800" b="1" dirty="0"/>
              <a:t>The Lord receives the “meat eating” one </a:t>
            </a:r>
          </a:p>
          <a:p>
            <a:pPr lvl="1"/>
            <a:r>
              <a:rPr lang="en-US" sz="2800" b="1" dirty="0"/>
              <a:t>Both have one Master </a:t>
            </a:r>
          </a:p>
          <a:p>
            <a:pPr lvl="1"/>
            <a:r>
              <a:rPr lang="en-US" sz="2800" b="1" dirty="0"/>
              <a:t>We all will stand before God’s judgment seat 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24676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97AA9-D0C3-4414-A3B7-E5B3588BC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Receive…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7A88B-703E-4657-A6E3-D0DA6BEEB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Matters of conscience – “fully assured in own mind” </a:t>
            </a:r>
            <a:r>
              <a:rPr lang="en-US" b="1" dirty="0">
                <a:solidFill>
                  <a:schemeClr val="accent1"/>
                </a:solidFill>
              </a:rPr>
              <a:t>(Rom. 14:5, 23)</a:t>
            </a:r>
          </a:p>
        </p:txBody>
      </p:sp>
    </p:spTree>
    <p:extLst>
      <p:ext uri="{BB962C8B-B14F-4D97-AF65-F5344CB8AC3E}">
        <p14:creationId xmlns:p14="http://schemas.microsoft.com/office/powerpoint/2010/main" val="34839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1482</Words>
  <Application>Microsoft Office PowerPoint</Application>
  <PresentationFormat>On-screen Show (4:3)</PresentationFormat>
  <Paragraphs>114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To Receive…</vt:lpstr>
      <vt:lpstr>To Receive…</vt:lpstr>
      <vt:lpstr>To Receive…</vt:lpstr>
      <vt:lpstr>To Receive…</vt:lpstr>
      <vt:lpstr>To Receive…</vt:lpstr>
      <vt:lpstr>To Receive…</vt:lpstr>
      <vt:lpstr>To Receive…</vt:lpstr>
      <vt:lpstr>Receive… loving our brother</vt:lpstr>
      <vt:lpstr>Receive… loving our brother</vt:lpstr>
      <vt:lpstr>Receive… loving our brother</vt:lpstr>
      <vt:lpstr>Receive… loving our brother</vt:lpstr>
      <vt:lpstr>Receive Not…</vt:lpstr>
      <vt:lpstr>Receive Not…</vt:lpstr>
      <vt:lpstr>Receive Not…</vt:lpstr>
      <vt:lpstr>Receive Not…</vt:lpstr>
      <vt:lpstr>Receive Not…</vt:lpstr>
      <vt:lpstr>Fellowship: God’s Pattern…</vt:lpstr>
      <vt:lpstr>Fellowship: God’s Pattern…</vt:lpstr>
      <vt:lpstr>Error of those applying diversity in Rom. 14 – David McClister</vt:lpstr>
      <vt:lpstr>Error of those applying diversity in Rom. 14 – David McClister</vt:lpstr>
      <vt:lpstr>Error of those applying diversity in Rom. 14 – David McClister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Fite</dc:creator>
  <cp:lastModifiedBy>Jerry Fite</cp:lastModifiedBy>
  <cp:revision>17</cp:revision>
  <dcterms:created xsi:type="dcterms:W3CDTF">2018-10-06T11:42:53Z</dcterms:created>
  <dcterms:modified xsi:type="dcterms:W3CDTF">2019-04-13T23:41:41Z</dcterms:modified>
</cp:coreProperties>
</file>