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7" r:id="rId3"/>
    <p:sldId id="278" r:id="rId4"/>
    <p:sldId id="261" r:id="rId5"/>
    <p:sldId id="281" r:id="rId6"/>
    <p:sldId id="282" r:id="rId7"/>
    <p:sldId id="263" r:id="rId8"/>
    <p:sldId id="283" r:id="rId9"/>
    <p:sldId id="270" r:id="rId10"/>
    <p:sldId id="268" r:id="rId11"/>
    <p:sldId id="284" r:id="rId12"/>
    <p:sldId id="285" r:id="rId13"/>
    <p:sldId id="271" r:id="rId14"/>
    <p:sldId id="286" r:id="rId15"/>
    <p:sldId id="279" r:id="rId16"/>
    <p:sldId id="276" r:id="rId17"/>
    <p:sldId id="272" r:id="rId18"/>
    <p:sldId id="273" r:id="rId19"/>
    <p:sldId id="274" r:id="rId20"/>
    <p:sldId id="280" r:id="rId21"/>
    <p:sldId id="257"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9123705-07B7-477F-9514-F1ABABB2BD07}" v="70" dt="2018-10-07T12:55:00.50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1" d="100"/>
          <a:sy n="61" d="100"/>
        </p:scale>
        <p:origin x="146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rry Fite" userId="5c817e7aab5c3f9a" providerId="LiveId" clId="{F9123705-07B7-477F-9514-F1ABABB2BD07}"/>
    <pc:docChg chg="undo custSel addSld delSld modSld sldOrd">
      <pc:chgData name="Jerry Fite" userId="5c817e7aab5c3f9a" providerId="LiveId" clId="{F9123705-07B7-477F-9514-F1ABABB2BD07}" dt="2018-10-07T12:55:00.500" v="1219" actId="207"/>
      <pc:docMkLst>
        <pc:docMk/>
      </pc:docMkLst>
      <pc:sldChg chg="modSp">
        <pc:chgData name="Jerry Fite" userId="5c817e7aab5c3f9a" providerId="LiveId" clId="{F9123705-07B7-477F-9514-F1ABABB2BD07}" dt="2018-10-07T12:43:48.445" v="1176" actId="6549"/>
        <pc:sldMkLst>
          <pc:docMk/>
          <pc:sldMk cId="2982082213" sldId="261"/>
        </pc:sldMkLst>
        <pc:spChg chg="mod">
          <ac:chgData name="Jerry Fite" userId="5c817e7aab5c3f9a" providerId="LiveId" clId="{F9123705-07B7-477F-9514-F1ABABB2BD07}" dt="2018-10-06T15:37:43.631" v="317" actId="20577"/>
          <ac:spMkLst>
            <pc:docMk/>
            <pc:sldMk cId="2982082213" sldId="261"/>
            <ac:spMk id="2" creationId="{06A4B0E7-B826-40C2-872A-C4D87BD7E6E6}"/>
          </ac:spMkLst>
        </pc:spChg>
        <pc:spChg chg="mod">
          <ac:chgData name="Jerry Fite" userId="5c817e7aab5c3f9a" providerId="LiveId" clId="{F9123705-07B7-477F-9514-F1ABABB2BD07}" dt="2018-10-07T12:43:48.445" v="1176" actId="6549"/>
          <ac:spMkLst>
            <pc:docMk/>
            <pc:sldMk cId="2982082213" sldId="261"/>
            <ac:spMk id="3" creationId="{5D73C2C8-F7F7-42C2-B634-BFA133DABE46}"/>
          </ac:spMkLst>
        </pc:spChg>
      </pc:sldChg>
      <pc:sldChg chg="del">
        <pc:chgData name="Jerry Fite" userId="5c817e7aab5c3f9a" providerId="LiveId" clId="{F9123705-07B7-477F-9514-F1ABABB2BD07}" dt="2018-10-06T15:31:03.141" v="177" actId="2696"/>
        <pc:sldMkLst>
          <pc:docMk/>
          <pc:sldMk cId="142362502" sldId="262"/>
        </pc:sldMkLst>
      </pc:sldChg>
      <pc:sldChg chg="addSp delSp modSp">
        <pc:chgData name="Jerry Fite" userId="5c817e7aab5c3f9a" providerId="LiveId" clId="{F9123705-07B7-477F-9514-F1ABABB2BD07}" dt="2018-10-07T12:46:45.498" v="1180" actId="27636"/>
        <pc:sldMkLst>
          <pc:docMk/>
          <pc:sldMk cId="2949299494" sldId="263"/>
        </pc:sldMkLst>
        <pc:spChg chg="mod">
          <ac:chgData name="Jerry Fite" userId="5c817e7aab5c3f9a" providerId="LiveId" clId="{F9123705-07B7-477F-9514-F1ABABB2BD07}" dt="2018-10-07T12:46:45.498" v="1180" actId="27636"/>
          <ac:spMkLst>
            <pc:docMk/>
            <pc:sldMk cId="2949299494" sldId="263"/>
            <ac:spMk id="2" creationId="{06A4B0E7-B826-40C2-872A-C4D87BD7E6E6}"/>
          </ac:spMkLst>
        </pc:spChg>
        <pc:spChg chg="mod">
          <ac:chgData name="Jerry Fite" userId="5c817e7aab5c3f9a" providerId="LiveId" clId="{F9123705-07B7-477F-9514-F1ABABB2BD07}" dt="2018-10-06T15:40:09.283" v="382" actId="1076"/>
          <ac:spMkLst>
            <pc:docMk/>
            <pc:sldMk cId="2949299494" sldId="263"/>
            <ac:spMk id="3" creationId="{5D73C2C8-F7F7-42C2-B634-BFA133DABE46}"/>
          </ac:spMkLst>
        </pc:spChg>
        <pc:spChg chg="add del mod">
          <ac:chgData name="Jerry Fite" userId="5c817e7aab5c3f9a" providerId="LiveId" clId="{F9123705-07B7-477F-9514-F1ABABB2BD07}" dt="2018-10-06T15:40:18.249" v="385"/>
          <ac:spMkLst>
            <pc:docMk/>
            <pc:sldMk cId="2949299494" sldId="263"/>
            <ac:spMk id="4" creationId="{3E3DD904-ED9D-4EAE-A25C-5C3863F660DE}"/>
          </ac:spMkLst>
        </pc:spChg>
        <pc:spChg chg="add mod">
          <ac:chgData name="Jerry Fite" userId="5c817e7aab5c3f9a" providerId="LiveId" clId="{F9123705-07B7-477F-9514-F1ABABB2BD07}" dt="2018-10-06T15:41:05.816" v="435" actId="1076"/>
          <ac:spMkLst>
            <pc:docMk/>
            <pc:sldMk cId="2949299494" sldId="263"/>
            <ac:spMk id="5" creationId="{A360A9B1-AA2F-449B-9B68-F510778BD41A}"/>
          </ac:spMkLst>
        </pc:spChg>
      </pc:sldChg>
      <pc:sldChg chg="modSp">
        <pc:chgData name="Jerry Fite" userId="5c817e7aab5c3f9a" providerId="LiveId" clId="{F9123705-07B7-477F-9514-F1ABABB2BD07}" dt="2018-10-07T12:49:15.650" v="1202" actId="6549"/>
        <pc:sldMkLst>
          <pc:docMk/>
          <pc:sldMk cId="3875174242" sldId="268"/>
        </pc:sldMkLst>
        <pc:spChg chg="mod">
          <ac:chgData name="Jerry Fite" userId="5c817e7aab5c3f9a" providerId="LiveId" clId="{F9123705-07B7-477F-9514-F1ABABB2BD07}" dt="2018-10-06T15:46:18.446" v="621" actId="113"/>
          <ac:spMkLst>
            <pc:docMk/>
            <pc:sldMk cId="3875174242" sldId="268"/>
            <ac:spMk id="2" creationId="{06A4B0E7-B826-40C2-872A-C4D87BD7E6E6}"/>
          </ac:spMkLst>
        </pc:spChg>
        <pc:spChg chg="mod">
          <ac:chgData name="Jerry Fite" userId="5c817e7aab5c3f9a" providerId="LiveId" clId="{F9123705-07B7-477F-9514-F1ABABB2BD07}" dt="2018-10-07T12:49:15.650" v="1202" actId="6549"/>
          <ac:spMkLst>
            <pc:docMk/>
            <pc:sldMk cId="3875174242" sldId="268"/>
            <ac:spMk id="3" creationId="{5D73C2C8-F7F7-42C2-B634-BFA133DABE46}"/>
          </ac:spMkLst>
        </pc:spChg>
      </pc:sldChg>
      <pc:sldChg chg="modSp">
        <pc:chgData name="Jerry Fite" userId="5c817e7aab5c3f9a" providerId="LiveId" clId="{F9123705-07B7-477F-9514-F1ABABB2BD07}" dt="2018-10-07T12:47:48.998" v="1199" actId="20577"/>
        <pc:sldMkLst>
          <pc:docMk/>
          <pc:sldMk cId="621512304" sldId="270"/>
        </pc:sldMkLst>
        <pc:spChg chg="mod">
          <ac:chgData name="Jerry Fite" userId="5c817e7aab5c3f9a" providerId="LiveId" clId="{F9123705-07B7-477F-9514-F1ABABB2BD07}" dt="2018-10-06T15:43:07.210" v="521" actId="207"/>
          <ac:spMkLst>
            <pc:docMk/>
            <pc:sldMk cId="621512304" sldId="270"/>
            <ac:spMk id="2" creationId="{06A4B0E7-B826-40C2-872A-C4D87BD7E6E6}"/>
          </ac:spMkLst>
        </pc:spChg>
        <pc:spChg chg="mod">
          <ac:chgData name="Jerry Fite" userId="5c817e7aab5c3f9a" providerId="LiveId" clId="{F9123705-07B7-477F-9514-F1ABABB2BD07}" dt="2018-10-07T12:47:48.998" v="1199" actId="20577"/>
          <ac:spMkLst>
            <pc:docMk/>
            <pc:sldMk cId="621512304" sldId="270"/>
            <ac:spMk id="3" creationId="{5D73C2C8-F7F7-42C2-B634-BFA133DABE46}"/>
          </ac:spMkLst>
        </pc:spChg>
      </pc:sldChg>
      <pc:sldChg chg="modSp">
        <pc:chgData name="Jerry Fite" userId="5c817e7aab5c3f9a" providerId="LiveId" clId="{F9123705-07B7-477F-9514-F1ABABB2BD07}" dt="2018-10-07T12:51:09.842" v="1213" actId="20577"/>
        <pc:sldMkLst>
          <pc:docMk/>
          <pc:sldMk cId="3281198061" sldId="271"/>
        </pc:sldMkLst>
        <pc:spChg chg="mod">
          <ac:chgData name="Jerry Fite" userId="5c817e7aab5c3f9a" providerId="LiveId" clId="{F9123705-07B7-477F-9514-F1ABABB2BD07}" dt="2018-10-07T12:50:12.902" v="1209" actId="113"/>
          <ac:spMkLst>
            <pc:docMk/>
            <pc:sldMk cId="3281198061" sldId="271"/>
            <ac:spMk id="2" creationId="{78CE6093-F849-4B4F-885D-450B5DF858D4}"/>
          </ac:spMkLst>
        </pc:spChg>
        <pc:spChg chg="mod">
          <ac:chgData name="Jerry Fite" userId="5c817e7aab5c3f9a" providerId="LiveId" clId="{F9123705-07B7-477F-9514-F1ABABB2BD07}" dt="2018-10-07T12:51:09.842" v="1213" actId="20577"/>
          <ac:spMkLst>
            <pc:docMk/>
            <pc:sldMk cId="3281198061" sldId="271"/>
            <ac:spMk id="3" creationId="{43366343-457C-4037-9300-600695D8E553}"/>
          </ac:spMkLst>
        </pc:spChg>
      </pc:sldChg>
      <pc:sldChg chg="modSp">
        <pc:chgData name="Jerry Fite" userId="5c817e7aab5c3f9a" providerId="LiveId" clId="{F9123705-07B7-477F-9514-F1ABABB2BD07}" dt="2018-10-06T15:56:54.691" v="783" actId="5793"/>
        <pc:sldMkLst>
          <pc:docMk/>
          <pc:sldMk cId="239925274" sldId="272"/>
        </pc:sldMkLst>
        <pc:spChg chg="mod">
          <ac:chgData name="Jerry Fite" userId="5c817e7aab5c3f9a" providerId="LiveId" clId="{F9123705-07B7-477F-9514-F1ABABB2BD07}" dt="2018-10-06T15:56:54.691" v="783" actId="5793"/>
          <ac:spMkLst>
            <pc:docMk/>
            <pc:sldMk cId="239925274" sldId="272"/>
            <ac:spMk id="2" creationId="{D5DF2C35-0FBC-4791-B785-CD0AFD259233}"/>
          </ac:spMkLst>
        </pc:spChg>
      </pc:sldChg>
      <pc:sldChg chg="modSp">
        <pc:chgData name="Jerry Fite" userId="5c817e7aab5c3f9a" providerId="LiveId" clId="{F9123705-07B7-477F-9514-F1ABABB2BD07}" dt="2018-10-06T15:59:47.697" v="934" actId="20577"/>
        <pc:sldMkLst>
          <pc:docMk/>
          <pc:sldMk cId="2987626079" sldId="273"/>
        </pc:sldMkLst>
        <pc:spChg chg="mod">
          <ac:chgData name="Jerry Fite" userId="5c817e7aab5c3f9a" providerId="LiveId" clId="{F9123705-07B7-477F-9514-F1ABABB2BD07}" dt="2018-10-06T15:59:47.697" v="934" actId="20577"/>
          <ac:spMkLst>
            <pc:docMk/>
            <pc:sldMk cId="2987626079" sldId="273"/>
            <ac:spMk id="2" creationId="{EB3EA5D8-FA49-45D8-ACC2-32C21B0A02A2}"/>
          </ac:spMkLst>
        </pc:spChg>
        <pc:spChg chg="mod">
          <ac:chgData name="Jerry Fite" userId="5c817e7aab5c3f9a" providerId="LiveId" clId="{F9123705-07B7-477F-9514-F1ABABB2BD07}" dt="2018-10-06T15:59:36.246" v="931" actId="20577"/>
          <ac:spMkLst>
            <pc:docMk/>
            <pc:sldMk cId="2987626079" sldId="273"/>
            <ac:spMk id="3" creationId="{55B3BD07-C5AC-43F9-8269-5E8552990077}"/>
          </ac:spMkLst>
        </pc:spChg>
      </pc:sldChg>
      <pc:sldChg chg="modSp">
        <pc:chgData name="Jerry Fite" userId="5c817e7aab5c3f9a" providerId="LiveId" clId="{F9123705-07B7-477F-9514-F1ABABB2BD07}" dt="2018-10-06T16:02:57.766" v="1032" actId="20577"/>
        <pc:sldMkLst>
          <pc:docMk/>
          <pc:sldMk cId="1146513656" sldId="274"/>
        </pc:sldMkLst>
        <pc:spChg chg="mod">
          <ac:chgData name="Jerry Fite" userId="5c817e7aab5c3f9a" providerId="LiveId" clId="{F9123705-07B7-477F-9514-F1ABABB2BD07}" dt="2018-10-06T16:02:57.766" v="1032" actId="20577"/>
          <ac:spMkLst>
            <pc:docMk/>
            <pc:sldMk cId="1146513656" sldId="274"/>
            <ac:spMk id="2" creationId="{C8D91EE0-67AB-4A1B-8997-1184D3BFD2FE}"/>
          </ac:spMkLst>
        </pc:spChg>
        <pc:spChg chg="mod">
          <ac:chgData name="Jerry Fite" userId="5c817e7aab5c3f9a" providerId="LiveId" clId="{F9123705-07B7-477F-9514-F1ABABB2BD07}" dt="2018-10-06T16:01:13.322" v="1028" actId="113"/>
          <ac:spMkLst>
            <pc:docMk/>
            <pc:sldMk cId="1146513656" sldId="274"/>
            <ac:spMk id="3" creationId="{5DD021EB-3537-4922-8795-AC9EEBC3E80B}"/>
          </ac:spMkLst>
        </pc:spChg>
      </pc:sldChg>
      <pc:sldChg chg="del">
        <pc:chgData name="Jerry Fite" userId="5c817e7aab5c3f9a" providerId="LiveId" clId="{F9123705-07B7-477F-9514-F1ABABB2BD07}" dt="2018-10-06T16:10:03.007" v="1173" actId="2696"/>
        <pc:sldMkLst>
          <pc:docMk/>
          <pc:sldMk cId="3180022340" sldId="275"/>
        </pc:sldMkLst>
      </pc:sldChg>
      <pc:sldChg chg="modSp">
        <pc:chgData name="Jerry Fite" userId="5c817e7aab5c3f9a" providerId="LiveId" clId="{F9123705-07B7-477F-9514-F1ABABB2BD07}" dt="2018-10-07T12:55:00.500" v="1219" actId="207"/>
        <pc:sldMkLst>
          <pc:docMk/>
          <pc:sldMk cId="2758588136" sldId="276"/>
        </pc:sldMkLst>
        <pc:spChg chg="mod">
          <ac:chgData name="Jerry Fite" userId="5c817e7aab5c3f9a" providerId="LiveId" clId="{F9123705-07B7-477F-9514-F1ABABB2BD07}" dt="2018-10-07T12:53:45.493" v="1216" actId="113"/>
          <ac:spMkLst>
            <pc:docMk/>
            <pc:sldMk cId="2758588136" sldId="276"/>
            <ac:spMk id="2" creationId="{76903B07-C89F-4312-968D-C5A04807686B}"/>
          </ac:spMkLst>
        </pc:spChg>
        <pc:spChg chg="mod">
          <ac:chgData name="Jerry Fite" userId="5c817e7aab5c3f9a" providerId="LiveId" clId="{F9123705-07B7-477F-9514-F1ABABB2BD07}" dt="2018-10-07T12:55:00.500" v="1219" actId="207"/>
          <ac:spMkLst>
            <pc:docMk/>
            <pc:sldMk cId="2758588136" sldId="276"/>
            <ac:spMk id="3" creationId="{48442607-671D-4519-8695-84412889ABE0}"/>
          </ac:spMkLst>
        </pc:spChg>
      </pc:sldChg>
      <pc:sldChg chg="addSp modSp add">
        <pc:chgData name="Jerry Fite" userId="5c817e7aab5c3f9a" providerId="LiveId" clId="{F9123705-07B7-477F-9514-F1ABABB2BD07}" dt="2018-10-06T15:34:41.502" v="237" actId="207"/>
        <pc:sldMkLst>
          <pc:docMk/>
          <pc:sldMk cId="2869695436" sldId="278"/>
        </pc:sldMkLst>
        <pc:spChg chg="add mod">
          <ac:chgData name="Jerry Fite" userId="5c817e7aab5c3f9a" providerId="LiveId" clId="{F9123705-07B7-477F-9514-F1ABABB2BD07}" dt="2018-10-06T15:26:38.695" v="3" actId="14100"/>
          <ac:spMkLst>
            <pc:docMk/>
            <pc:sldMk cId="2869695436" sldId="278"/>
            <ac:spMk id="2" creationId="{711F10E2-B223-40BA-A1C2-05B8B210741D}"/>
          </ac:spMkLst>
        </pc:spChg>
        <pc:spChg chg="add mod">
          <ac:chgData name="Jerry Fite" userId="5c817e7aab5c3f9a" providerId="LiveId" clId="{F9123705-07B7-477F-9514-F1ABABB2BD07}" dt="2018-10-06T15:30:05.647" v="171" actId="207"/>
          <ac:spMkLst>
            <pc:docMk/>
            <pc:sldMk cId="2869695436" sldId="278"/>
            <ac:spMk id="5" creationId="{02043D32-EE82-4326-A95E-9CAC68B940E6}"/>
          </ac:spMkLst>
        </pc:spChg>
        <pc:spChg chg="add mod">
          <ac:chgData name="Jerry Fite" userId="5c817e7aab5c3f9a" providerId="LiveId" clId="{F9123705-07B7-477F-9514-F1ABABB2BD07}" dt="2018-10-06T15:30:37.952" v="176" actId="1076"/>
          <ac:spMkLst>
            <pc:docMk/>
            <pc:sldMk cId="2869695436" sldId="278"/>
            <ac:spMk id="6" creationId="{5A7FCAA6-D333-459D-A97A-343D3CF084FF}"/>
          </ac:spMkLst>
        </pc:spChg>
        <pc:spChg chg="add mod">
          <ac:chgData name="Jerry Fite" userId="5c817e7aab5c3f9a" providerId="LiveId" clId="{F9123705-07B7-477F-9514-F1ABABB2BD07}" dt="2018-10-06T15:34:41.502" v="237" actId="207"/>
          <ac:spMkLst>
            <pc:docMk/>
            <pc:sldMk cId="2869695436" sldId="278"/>
            <ac:spMk id="7" creationId="{1E7CC141-414C-4C01-A1A2-2AA6B99EAF2E}"/>
          </ac:spMkLst>
        </pc:spChg>
        <pc:picChg chg="add mod">
          <ac:chgData name="Jerry Fite" userId="5c817e7aab5c3f9a" providerId="LiveId" clId="{F9123705-07B7-477F-9514-F1ABABB2BD07}" dt="2018-10-06T15:29:39.403" v="168" actId="1076"/>
          <ac:picMkLst>
            <pc:docMk/>
            <pc:sldMk cId="2869695436" sldId="278"/>
            <ac:picMk id="4" creationId="{7877894F-E75F-4E11-B75A-DBF1D774F874}"/>
          </ac:picMkLst>
        </pc:picChg>
      </pc:sldChg>
      <pc:sldChg chg="addSp modSp add">
        <pc:chgData name="Jerry Fite" userId="5c817e7aab5c3f9a" providerId="LiveId" clId="{F9123705-07B7-477F-9514-F1ABABB2BD07}" dt="2018-10-07T12:52:38.774" v="1215" actId="207"/>
        <pc:sldMkLst>
          <pc:docMk/>
          <pc:sldMk cId="37077316" sldId="279"/>
        </pc:sldMkLst>
        <pc:spChg chg="add mod">
          <ac:chgData name="Jerry Fite" userId="5c817e7aab5c3f9a" providerId="LiveId" clId="{F9123705-07B7-477F-9514-F1ABABB2BD07}" dt="2018-10-06T15:54:45.143" v="731" actId="1076"/>
          <ac:spMkLst>
            <pc:docMk/>
            <pc:sldMk cId="37077316" sldId="279"/>
            <ac:spMk id="2" creationId="{17B985BB-252C-4494-BBE3-343F09EDB60E}"/>
          </ac:spMkLst>
        </pc:spChg>
        <pc:spChg chg="add mod">
          <ac:chgData name="Jerry Fite" userId="5c817e7aab5c3f9a" providerId="LiveId" clId="{F9123705-07B7-477F-9514-F1ABABB2BD07}" dt="2018-10-07T12:52:38.774" v="1215" actId="207"/>
          <ac:spMkLst>
            <pc:docMk/>
            <pc:sldMk cId="37077316" sldId="279"/>
            <ac:spMk id="3" creationId="{74739F13-3870-48E7-B4D3-E75E14977AD6}"/>
          </ac:spMkLst>
        </pc:spChg>
        <pc:spChg chg="add mod">
          <ac:chgData name="Jerry Fite" userId="5c817e7aab5c3f9a" providerId="LiveId" clId="{F9123705-07B7-477F-9514-F1ABABB2BD07}" dt="2018-10-06T15:55:12.230" v="740" actId="1076"/>
          <ac:spMkLst>
            <pc:docMk/>
            <pc:sldMk cId="37077316" sldId="279"/>
            <ac:spMk id="4" creationId="{4DF607B3-6756-4042-B58B-65938A7436CD}"/>
          </ac:spMkLst>
        </pc:spChg>
        <pc:spChg chg="add mod">
          <ac:chgData name="Jerry Fite" userId="5c817e7aab5c3f9a" providerId="LiveId" clId="{F9123705-07B7-477F-9514-F1ABABB2BD07}" dt="2018-10-06T15:56:30.665" v="758" actId="1076"/>
          <ac:spMkLst>
            <pc:docMk/>
            <pc:sldMk cId="37077316" sldId="279"/>
            <ac:spMk id="5" creationId="{F4DA4A92-3C50-466B-B34E-5B09D0116B26}"/>
          </ac:spMkLst>
        </pc:spChg>
      </pc:sldChg>
      <pc:sldChg chg="addSp delSp modSp add ord">
        <pc:chgData name="Jerry Fite" userId="5c817e7aab5c3f9a" providerId="LiveId" clId="{F9123705-07B7-477F-9514-F1ABABB2BD07}" dt="2018-10-06T16:08:15.407" v="1172" actId="14100"/>
        <pc:sldMkLst>
          <pc:docMk/>
          <pc:sldMk cId="1187073308" sldId="280"/>
        </pc:sldMkLst>
        <pc:spChg chg="add mod">
          <ac:chgData name="Jerry Fite" userId="5c817e7aab5c3f9a" providerId="LiveId" clId="{F9123705-07B7-477F-9514-F1ABABB2BD07}" dt="2018-10-06T16:07:20.108" v="1142" actId="1076"/>
          <ac:spMkLst>
            <pc:docMk/>
            <pc:sldMk cId="1187073308" sldId="280"/>
            <ac:spMk id="3" creationId="{7CDF2982-BC35-44D1-ACB6-9C7C22FF0F90}"/>
          </ac:spMkLst>
        </pc:spChg>
        <pc:spChg chg="add del mod">
          <ac:chgData name="Jerry Fite" userId="5c817e7aab5c3f9a" providerId="LiveId" clId="{F9123705-07B7-477F-9514-F1ABABB2BD07}" dt="2018-10-06T16:04:46.819" v="1084"/>
          <ac:spMkLst>
            <pc:docMk/>
            <pc:sldMk cId="1187073308" sldId="280"/>
            <ac:spMk id="6" creationId="{7F190517-177A-45C4-A31F-E367604A1CED}"/>
          </ac:spMkLst>
        </pc:spChg>
        <pc:spChg chg="add mod">
          <ac:chgData name="Jerry Fite" userId="5c817e7aab5c3f9a" providerId="LiveId" clId="{F9123705-07B7-477F-9514-F1ABABB2BD07}" dt="2018-10-06T16:06:09.862" v="1121" actId="1076"/>
          <ac:spMkLst>
            <pc:docMk/>
            <pc:sldMk cId="1187073308" sldId="280"/>
            <ac:spMk id="7" creationId="{4FE610DA-FF7E-4E12-82E3-6331EC810AE0}"/>
          </ac:spMkLst>
        </pc:spChg>
        <pc:spChg chg="add mod">
          <ac:chgData name="Jerry Fite" userId="5c817e7aab5c3f9a" providerId="LiveId" clId="{F9123705-07B7-477F-9514-F1ABABB2BD07}" dt="2018-10-06T16:07:09.079" v="1132" actId="20577"/>
          <ac:spMkLst>
            <pc:docMk/>
            <pc:sldMk cId="1187073308" sldId="280"/>
            <ac:spMk id="8" creationId="{859E42E0-FB43-44B3-B8B3-BAC94604A4D6}"/>
          </ac:spMkLst>
        </pc:spChg>
        <pc:spChg chg="add mod">
          <ac:chgData name="Jerry Fite" userId="5c817e7aab5c3f9a" providerId="LiveId" clId="{F9123705-07B7-477F-9514-F1ABABB2BD07}" dt="2018-10-06T16:07:23.716" v="1143" actId="1076"/>
          <ac:spMkLst>
            <pc:docMk/>
            <pc:sldMk cId="1187073308" sldId="280"/>
            <ac:spMk id="9" creationId="{B348040D-CA62-4B8D-A779-763D8866A97C}"/>
          </ac:spMkLst>
        </pc:spChg>
        <pc:spChg chg="add mod">
          <ac:chgData name="Jerry Fite" userId="5c817e7aab5c3f9a" providerId="LiveId" clId="{F9123705-07B7-477F-9514-F1ABABB2BD07}" dt="2018-10-06T16:06:16.266" v="1123" actId="1076"/>
          <ac:spMkLst>
            <pc:docMk/>
            <pc:sldMk cId="1187073308" sldId="280"/>
            <ac:spMk id="10" creationId="{DB699215-3C68-4060-BE28-9A6F0D2E98AF}"/>
          </ac:spMkLst>
        </pc:spChg>
        <pc:spChg chg="add mod">
          <ac:chgData name="Jerry Fite" userId="5c817e7aab5c3f9a" providerId="LiveId" clId="{F9123705-07B7-477F-9514-F1ABABB2BD07}" dt="2018-10-06T16:08:15.407" v="1172" actId="14100"/>
          <ac:spMkLst>
            <pc:docMk/>
            <pc:sldMk cId="1187073308" sldId="280"/>
            <ac:spMk id="11" creationId="{B81AC9E5-3C5D-450F-8B3C-94FA5BBD1D48}"/>
          </ac:spMkLst>
        </pc:spChg>
        <pc:picChg chg="mod">
          <ac:chgData name="Jerry Fite" userId="5c817e7aab5c3f9a" providerId="LiveId" clId="{F9123705-07B7-477F-9514-F1ABABB2BD07}" dt="2018-10-06T16:07:45.805" v="1150" actId="1076"/>
          <ac:picMkLst>
            <pc:docMk/>
            <pc:sldMk cId="1187073308" sldId="280"/>
            <ac:picMk id="4" creationId="{DEE0CCDC-1D64-400E-A364-D36871111E12}"/>
          </ac:picMkLst>
        </pc:picChg>
      </pc:sldChg>
      <pc:sldChg chg="modSp add">
        <pc:chgData name="Jerry Fite" userId="5c817e7aab5c3f9a" providerId="LiveId" clId="{F9123705-07B7-477F-9514-F1ABABB2BD07}" dt="2018-10-07T12:43:55.537" v="1177" actId="6549"/>
        <pc:sldMkLst>
          <pc:docMk/>
          <pc:sldMk cId="770201400" sldId="281"/>
        </pc:sldMkLst>
        <pc:spChg chg="mod">
          <ac:chgData name="Jerry Fite" userId="5c817e7aab5c3f9a" providerId="LiveId" clId="{F9123705-07B7-477F-9514-F1ABABB2BD07}" dt="2018-10-07T12:43:55.537" v="1177" actId="6549"/>
          <ac:spMkLst>
            <pc:docMk/>
            <pc:sldMk cId="770201400" sldId="281"/>
            <ac:spMk id="3" creationId="{5D73C2C8-F7F7-42C2-B634-BFA133DABE46}"/>
          </ac:spMkLst>
        </pc:spChg>
      </pc:sldChg>
      <pc:sldChg chg="add">
        <pc:chgData name="Jerry Fite" userId="5c817e7aab5c3f9a" providerId="LiveId" clId="{F9123705-07B7-477F-9514-F1ABABB2BD07}" dt="2018-10-07T12:43:42.884" v="1175"/>
        <pc:sldMkLst>
          <pc:docMk/>
          <pc:sldMk cId="2119643221" sldId="282"/>
        </pc:sldMkLst>
      </pc:sldChg>
      <pc:sldChg chg="add">
        <pc:chgData name="Jerry Fite" userId="5c817e7aab5c3f9a" providerId="LiveId" clId="{F9123705-07B7-477F-9514-F1ABABB2BD07}" dt="2018-10-07T12:46:41.295" v="1178"/>
        <pc:sldMkLst>
          <pc:docMk/>
          <pc:sldMk cId="4266277284" sldId="283"/>
        </pc:sldMkLst>
      </pc:sldChg>
      <pc:sldChg chg="modSp add">
        <pc:chgData name="Jerry Fite" userId="5c817e7aab5c3f9a" providerId="LiveId" clId="{F9123705-07B7-477F-9514-F1ABABB2BD07}" dt="2018-10-07T12:49:23.179" v="1203" actId="6549"/>
        <pc:sldMkLst>
          <pc:docMk/>
          <pc:sldMk cId="1334783769" sldId="284"/>
        </pc:sldMkLst>
        <pc:spChg chg="mod">
          <ac:chgData name="Jerry Fite" userId="5c817e7aab5c3f9a" providerId="LiveId" clId="{F9123705-07B7-477F-9514-F1ABABB2BD07}" dt="2018-10-07T12:49:23.179" v="1203" actId="6549"/>
          <ac:spMkLst>
            <pc:docMk/>
            <pc:sldMk cId="1334783769" sldId="284"/>
            <ac:spMk id="3" creationId="{5D73C2C8-F7F7-42C2-B634-BFA133DABE46}"/>
          </ac:spMkLst>
        </pc:spChg>
      </pc:sldChg>
      <pc:sldChg chg="add">
        <pc:chgData name="Jerry Fite" userId="5c817e7aab5c3f9a" providerId="LiveId" clId="{F9123705-07B7-477F-9514-F1ABABB2BD07}" dt="2018-10-07T12:49:07.121" v="1201"/>
        <pc:sldMkLst>
          <pc:docMk/>
          <pc:sldMk cId="2506420416" sldId="285"/>
        </pc:sldMkLst>
      </pc:sldChg>
      <pc:sldChg chg="modSp add">
        <pc:chgData name="Jerry Fite" userId="5c817e7aab5c3f9a" providerId="LiveId" clId="{F9123705-07B7-477F-9514-F1ABABB2BD07}" dt="2018-10-07T12:51:01.594" v="1212" actId="20577"/>
        <pc:sldMkLst>
          <pc:docMk/>
          <pc:sldMk cId="2880923366" sldId="286"/>
        </pc:sldMkLst>
        <pc:spChg chg="mod">
          <ac:chgData name="Jerry Fite" userId="5c817e7aab5c3f9a" providerId="LiveId" clId="{F9123705-07B7-477F-9514-F1ABABB2BD07}" dt="2018-10-07T12:51:01.594" v="1212" actId="20577"/>
          <ac:spMkLst>
            <pc:docMk/>
            <pc:sldMk cId="2880923366" sldId="286"/>
            <ac:spMk id="3" creationId="{43366343-457C-4037-9300-600695D8E553}"/>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EFC4D7C-02F8-4A29-9E96-FCD952DA8681}" type="datetimeFigureOut">
              <a:rPr lang="en-US" smtClean="0"/>
              <a:t>4/14/2019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C85E22-0F75-4310-9AE6-BFF23BDACC3A}" type="slidenum">
              <a:rPr lang="en-US" smtClean="0"/>
              <a:t>‹#›</a:t>
            </a:fld>
            <a:endParaRPr lang="en-US" dirty="0"/>
          </a:p>
        </p:txBody>
      </p:sp>
    </p:spTree>
    <p:extLst>
      <p:ext uri="{BB962C8B-B14F-4D97-AF65-F5344CB8AC3E}">
        <p14:creationId xmlns:p14="http://schemas.microsoft.com/office/powerpoint/2010/main" val="4107894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EFC4D7C-02F8-4A29-9E96-FCD952DA8681}" type="datetimeFigureOut">
              <a:rPr lang="en-US" smtClean="0"/>
              <a:t>4/14/2019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C85E22-0F75-4310-9AE6-BFF23BDACC3A}" type="slidenum">
              <a:rPr lang="en-US" smtClean="0"/>
              <a:t>‹#›</a:t>
            </a:fld>
            <a:endParaRPr lang="en-US" dirty="0"/>
          </a:p>
        </p:txBody>
      </p:sp>
    </p:spTree>
    <p:extLst>
      <p:ext uri="{BB962C8B-B14F-4D97-AF65-F5344CB8AC3E}">
        <p14:creationId xmlns:p14="http://schemas.microsoft.com/office/powerpoint/2010/main" val="1591390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EFC4D7C-02F8-4A29-9E96-FCD952DA8681}" type="datetimeFigureOut">
              <a:rPr lang="en-US" smtClean="0"/>
              <a:t>4/14/2019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C85E22-0F75-4310-9AE6-BFF23BDACC3A}" type="slidenum">
              <a:rPr lang="en-US" smtClean="0"/>
              <a:t>‹#›</a:t>
            </a:fld>
            <a:endParaRPr lang="en-US" dirty="0"/>
          </a:p>
        </p:txBody>
      </p:sp>
    </p:spTree>
    <p:extLst>
      <p:ext uri="{BB962C8B-B14F-4D97-AF65-F5344CB8AC3E}">
        <p14:creationId xmlns:p14="http://schemas.microsoft.com/office/powerpoint/2010/main" val="3658749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EFC4D7C-02F8-4A29-9E96-FCD952DA8681}" type="datetimeFigureOut">
              <a:rPr lang="en-US" smtClean="0"/>
              <a:t>4/14/2019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C85E22-0F75-4310-9AE6-BFF23BDACC3A}" type="slidenum">
              <a:rPr lang="en-US" smtClean="0"/>
              <a:t>‹#›</a:t>
            </a:fld>
            <a:endParaRPr lang="en-US" dirty="0"/>
          </a:p>
        </p:txBody>
      </p:sp>
    </p:spTree>
    <p:extLst>
      <p:ext uri="{BB962C8B-B14F-4D97-AF65-F5344CB8AC3E}">
        <p14:creationId xmlns:p14="http://schemas.microsoft.com/office/powerpoint/2010/main" val="3899191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EFC4D7C-02F8-4A29-9E96-FCD952DA8681}" type="datetimeFigureOut">
              <a:rPr lang="en-US" smtClean="0"/>
              <a:t>4/14/2019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C85E22-0F75-4310-9AE6-BFF23BDACC3A}" type="slidenum">
              <a:rPr lang="en-US" smtClean="0"/>
              <a:t>‹#›</a:t>
            </a:fld>
            <a:endParaRPr lang="en-US" dirty="0"/>
          </a:p>
        </p:txBody>
      </p:sp>
    </p:spTree>
    <p:extLst>
      <p:ext uri="{BB962C8B-B14F-4D97-AF65-F5344CB8AC3E}">
        <p14:creationId xmlns:p14="http://schemas.microsoft.com/office/powerpoint/2010/main" val="3070151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EFC4D7C-02F8-4A29-9E96-FCD952DA8681}" type="datetimeFigureOut">
              <a:rPr lang="en-US" smtClean="0"/>
              <a:t>4/14/2019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C85E22-0F75-4310-9AE6-BFF23BDACC3A}" type="slidenum">
              <a:rPr lang="en-US" smtClean="0"/>
              <a:t>‹#›</a:t>
            </a:fld>
            <a:endParaRPr lang="en-US" dirty="0"/>
          </a:p>
        </p:txBody>
      </p:sp>
    </p:spTree>
    <p:extLst>
      <p:ext uri="{BB962C8B-B14F-4D97-AF65-F5344CB8AC3E}">
        <p14:creationId xmlns:p14="http://schemas.microsoft.com/office/powerpoint/2010/main" val="3605166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EFC4D7C-02F8-4A29-9E96-FCD952DA8681}" type="datetimeFigureOut">
              <a:rPr lang="en-US" smtClean="0"/>
              <a:t>4/14/2019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DC85E22-0F75-4310-9AE6-BFF23BDACC3A}" type="slidenum">
              <a:rPr lang="en-US" smtClean="0"/>
              <a:t>‹#›</a:t>
            </a:fld>
            <a:endParaRPr lang="en-US" dirty="0"/>
          </a:p>
        </p:txBody>
      </p:sp>
    </p:spTree>
    <p:extLst>
      <p:ext uri="{BB962C8B-B14F-4D97-AF65-F5344CB8AC3E}">
        <p14:creationId xmlns:p14="http://schemas.microsoft.com/office/powerpoint/2010/main" val="40005181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EFC4D7C-02F8-4A29-9E96-FCD952DA8681}" type="datetimeFigureOut">
              <a:rPr lang="en-US" smtClean="0"/>
              <a:t>4/14/2019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DC85E22-0F75-4310-9AE6-BFF23BDACC3A}" type="slidenum">
              <a:rPr lang="en-US" smtClean="0"/>
              <a:t>‹#›</a:t>
            </a:fld>
            <a:endParaRPr lang="en-US" dirty="0"/>
          </a:p>
        </p:txBody>
      </p:sp>
    </p:spTree>
    <p:extLst>
      <p:ext uri="{BB962C8B-B14F-4D97-AF65-F5344CB8AC3E}">
        <p14:creationId xmlns:p14="http://schemas.microsoft.com/office/powerpoint/2010/main" val="5600795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FC4D7C-02F8-4A29-9E96-FCD952DA8681}" type="datetimeFigureOut">
              <a:rPr lang="en-US" smtClean="0"/>
              <a:t>4/14/2019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DC85E22-0F75-4310-9AE6-BFF23BDACC3A}" type="slidenum">
              <a:rPr lang="en-US" smtClean="0"/>
              <a:t>‹#›</a:t>
            </a:fld>
            <a:endParaRPr lang="en-US" dirty="0"/>
          </a:p>
        </p:txBody>
      </p:sp>
    </p:spTree>
    <p:extLst>
      <p:ext uri="{BB962C8B-B14F-4D97-AF65-F5344CB8AC3E}">
        <p14:creationId xmlns:p14="http://schemas.microsoft.com/office/powerpoint/2010/main" val="19392600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EFC4D7C-02F8-4A29-9E96-FCD952DA8681}" type="datetimeFigureOut">
              <a:rPr lang="en-US" smtClean="0"/>
              <a:t>4/14/2019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C85E22-0F75-4310-9AE6-BFF23BDACC3A}" type="slidenum">
              <a:rPr lang="en-US" smtClean="0"/>
              <a:t>‹#›</a:t>
            </a:fld>
            <a:endParaRPr lang="en-US" dirty="0"/>
          </a:p>
        </p:txBody>
      </p:sp>
    </p:spTree>
    <p:extLst>
      <p:ext uri="{BB962C8B-B14F-4D97-AF65-F5344CB8AC3E}">
        <p14:creationId xmlns:p14="http://schemas.microsoft.com/office/powerpoint/2010/main" val="3676956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EFC4D7C-02F8-4A29-9E96-FCD952DA8681}" type="datetimeFigureOut">
              <a:rPr lang="en-US" smtClean="0"/>
              <a:t>4/14/2019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C85E22-0F75-4310-9AE6-BFF23BDACC3A}" type="slidenum">
              <a:rPr lang="en-US" smtClean="0"/>
              <a:t>‹#›</a:t>
            </a:fld>
            <a:endParaRPr lang="en-US" dirty="0"/>
          </a:p>
        </p:txBody>
      </p:sp>
    </p:spTree>
    <p:extLst>
      <p:ext uri="{BB962C8B-B14F-4D97-AF65-F5344CB8AC3E}">
        <p14:creationId xmlns:p14="http://schemas.microsoft.com/office/powerpoint/2010/main" val="528673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FC4D7C-02F8-4A29-9E96-FCD952DA8681}" type="datetimeFigureOut">
              <a:rPr lang="en-US" smtClean="0"/>
              <a:t>4/14/2019</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C85E22-0F75-4310-9AE6-BFF23BDACC3A}" type="slidenum">
              <a:rPr lang="en-US" smtClean="0"/>
              <a:t>‹#›</a:t>
            </a:fld>
            <a:endParaRPr lang="en-US" dirty="0"/>
          </a:p>
        </p:txBody>
      </p:sp>
    </p:spTree>
    <p:extLst>
      <p:ext uri="{BB962C8B-B14F-4D97-AF65-F5344CB8AC3E}">
        <p14:creationId xmlns:p14="http://schemas.microsoft.com/office/powerpoint/2010/main" val="21822855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slide" Target="slide2.xml"/><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F2988D-CFD0-46B2-8E5D-B9F4A75F3A4B}"/>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31A93EBF-78B9-425A-8750-AFE25B75A460}"/>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9905401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4B0E7-B826-40C2-872A-C4D87BD7E6E6}"/>
              </a:ext>
            </a:extLst>
          </p:cNvPr>
          <p:cNvSpPr>
            <a:spLocks noGrp="1"/>
          </p:cNvSpPr>
          <p:nvPr>
            <p:ph type="title"/>
          </p:nvPr>
        </p:nvSpPr>
        <p:spPr/>
        <p:txBody>
          <a:bodyPr/>
          <a:lstStyle/>
          <a:p>
            <a:r>
              <a:rPr lang="en-US" b="1" dirty="0"/>
              <a:t>No fellowship with darkness!</a:t>
            </a:r>
          </a:p>
        </p:txBody>
      </p:sp>
      <p:sp>
        <p:nvSpPr>
          <p:cNvPr id="3" name="Content Placeholder 2">
            <a:extLst>
              <a:ext uri="{FF2B5EF4-FFF2-40B4-BE49-F238E27FC236}">
                <a16:creationId xmlns:a16="http://schemas.microsoft.com/office/drawing/2014/main" id="{5D73C2C8-F7F7-42C2-B634-BFA133DABE46}"/>
              </a:ext>
            </a:extLst>
          </p:cNvPr>
          <p:cNvSpPr>
            <a:spLocks noGrp="1"/>
          </p:cNvSpPr>
          <p:nvPr>
            <p:ph idx="1"/>
          </p:nvPr>
        </p:nvSpPr>
        <p:spPr/>
        <p:txBody>
          <a:bodyPr>
            <a:normAutofit/>
          </a:bodyPr>
          <a:lstStyle/>
          <a:p>
            <a:r>
              <a:rPr lang="en-US" sz="3200" b="1" dirty="0">
                <a:solidFill>
                  <a:schemeClr val="tx1"/>
                </a:solidFill>
              </a:rPr>
              <a:t>Awake… </a:t>
            </a:r>
            <a:r>
              <a:rPr lang="en-US" sz="3200" b="1" dirty="0"/>
              <a:t>(Isa. 60:1)</a:t>
            </a:r>
          </a:p>
          <a:p>
            <a:r>
              <a:rPr lang="en-US" sz="3200" b="1" dirty="0">
                <a:solidFill>
                  <a:schemeClr val="tx1"/>
                </a:solidFill>
              </a:rPr>
              <a:t>Rise from the dead… </a:t>
            </a:r>
            <a:r>
              <a:rPr lang="en-US" sz="3200" b="1" dirty="0">
                <a:solidFill>
                  <a:schemeClr val="accent1"/>
                </a:solidFill>
              </a:rPr>
              <a:t>Serious?</a:t>
            </a:r>
          </a:p>
        </p:txBody>
      </p:sp>
    </p:spTree>
    <p:extLst>
      <p:ext uri="{BB962C8B-B14F-4D97-AF65-F5344CB8AC3E}">
        <p14:creationId xmlns:p14="http://schemas.microsoft.com/office/powerpoint/2010/main" val="38751742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4B0E7-B826-40C2-872A-C4D87BD7E6E6}"/>
              </a:ext>
            </a:extLst>
          </p:cNvPr>
          <p:cNvSpPr>
            <a:spLocks noGrp="1"/>
          </p:cNvSpPr>
          <p:nvPr>
            <p:ph type="title"/>
          </p:nvPr>
        </p:nvSpPr>
        <p:spPr/>
        <p:txBody>
          <a:bodyPr/>
          <a:lstStyle/>
          <a:p>
            <a:r>
              <a:rPr lang="en-US" b="1" dirty="0"/>
              <a:t>No fellowship with darkness!</a:t>
            </a:r>
          </a:p>
        </p:txBody>
      </p:sp>
      <p:sp>
        <p:nvSpPr>
          <p:cNvPr id="3" name="Content Placeholder 2">
            <a:extLst>
              <a:ext uri="{FF2B5EF4-FFF2-40B4-BE49-F238E27FC236}">
                <a16:creationId xmlns:a16="http://schemas.microsoft.com/office/drawing/2014/main" id="{5D73C2C8-F7F7-42C2-B634-BFA133DABE46}"/>
              </a:ext>
            </a:extLst>
          </p:cNvPr>
          <p:cNvSpPr>
            <a:spLocks noGrp="1"/>
          </p:cNvSpPr>
          <p:nvPr>
            <p:ph idx="1"/>
          </p:nvPr>
        </p:nvSpPr>
        <p:spPr/>
        <p:txBody>
          <a:bodyPr>
            <a:normAutofit/>
          </a:bodyPr>
          <a:lstStyle/>
          <a:p>
            <a:r>
              <a:rPr lang="en-US" sz="3200" b="1" dirty="0">
                <a:solidFill>
                  <a:schemeClr val="tx1"/>
                </a:solidFill>
              </a:rPr>
              <a:t>Awake… </a:t>
            </a:r>
            <a:r>
              <a:rPr lang="en-US" sz="3200" b="1" dirty="0"/>
              <a:t>(Isa. 60:1)</a:t>
            </a:r>
          </a:p>
          <a:p>
            <a:r>
              <a:rPr lang="en-US" sz="3200" b="1" dirty="0">
                <a:solidFill>
                  <a:schemeClr val="tx1"/>
                </a:solidFill>
              </a:rPr>
              <a:t>Rise from the dead… </a:t>
            </a:r>
            <a:r>
              <a:rPr lang="en-US" sz="3200" b="1" dirty="0">
                <a:solidFill>
                  <a:schemeClr val="accent1"/>
                </a:solidFill>
              </a:rPr>
              <a:t>Serious?</a:t>
            </a:r>
          </a:p>
          <a:p>
            <a:r>
              <a:rPr lang="en-US" sz="3200" b="1" dirty="0">
                <a:solidFill>
                  <a:schemeClr val="tx1"/>
                </a:solidFill>
              </a:rPr>
              <a:t>Christ shall shine on you…</a:t>
            </a:r>
            <a:r>
              <a:rPr lang="en-US" sz="3200" b="1" dirty="0">
                <a:solidFill>
                  <a:schemeClr val="accent1"/>
                </a:solidFill>
              </a:rPr>
              <a:t>approval, example</a:t>
            </a:r>
          </a:p>
        </p:txBody>
      </p:sp>
    </p:spTree>
    <p:extLst>
      <p:ext uri="{BB962C8B-B14F-4D97-AF65-F5344CB8AC3E}">
        <p14:creationId xmlns:p14="http://schemas.microsoft.com/office/powerpoint/2010/main" val="13347837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4B0E7-B826-40C2-872A-C4D87BD7E6E6}"/>
              </a:ext>
            </a:extLst>
          </p:cNvPr>
          <p:cNvSpPr>
            <a:spLocks noGrp="1"/>
          </p:cNvSpPr>
          <p:nvPr>
            <p:ph type="title"/>
          </p:nvPr>
        </p:nvSpPr>
        <p:spPr/>
        <p:txBody>
          <a:bodyPr/>
          <a:lstStyle/>
          <a:p>
            <a:r>
              <a:rPr lang="en-US" b="1" dirty="0"/>
              <a:t>No fellowship with darkness!</a:t>
            </a:r>
          </a:p>
        </p:txBody>
      </p:sp>
      <p:sp>
        <p:nvSpPr>
          <p:cNvPr id="3" name="Content Placeholder 2">
            <a:extLst>
              <a:ext uri="{FF2B5EF4-FFF2-40B4-BE49-F238E27FC236}">
                <a16:creationId xmlns:a16="http://schemas.microsoft.com/office/drawing/2014/main" id="{5D73C2C8-F7F7-42C2-B634-BFA133DABE46}"/>
              </a:ext>
            </a:extLst>
          </p:cNvPr>
          <p:cNvSpPr>
            <a:spLocks noGrp="1"/>
          </p:cNvSpPr>
          <p:nvPr>
            <p:ph idx="1"/>
          </p:nvPr>
        </p:nvSpPr>
        <p:spPr/>
        <p:txBody>
          <a:bodyPr>
            <a:normAutofit/>
          </a:bodyPr>
          <a:lstStyle/>
          <a:p>
            <a:r>
              <a:rPr lang="en-US" sz="3200" b="1" dirty="0">
                <a:solidFill>
                  <a:schemeClr val="tx1"/>
                </a:solidFill>
              </a:rPr>
              <a:t>Awake… </a:t>
            </a:r>
            <a:r>
              <a:rPr lang="en-US" sz="3200" b="1" dirty="0"/>
              <a:t>(Isa. 60:1)</a:t>
            </a:r>
          </a:p>
          <a:p>
            <a:r>
              <a:rPr lang="en-US" sz="3200" b="1" dirty="0">
                <a:solidFill>
                  <a:schemeClr val="tx1"/>
                </a:solidFill>
              </a:rPr>
              <a:t>Rise from the dead… </a:t>
            </a:r>
            <a:r>
              <a:rPr lang="en-US" sz="3200" b="1" dirty="0">
                <a:solidFill>
                  <a:schemeClr val="accent1"/>
                </a:solidFill>
              </a:rPr>
              <a:t>Serious?</a:t>
            </a:r>
          </a:p>
          <a:p>
            <a:r>
              <a:rPr lang="en-US" sz="3200" b="1" dirty="0">
                <a:solidFill>
                  <a:schemeClr val="tx1"/>
                </a:solidFill>
              </a:rPr>
              <a:t>Christ shall shine on you…</a:t>
            </a:r>
            <a:r>
              <a:rPr lang="en-US" sz="3200" b="1" dirty="0">
                <a:solidFill>
                  <a:schemeClr val="accent1"/>
                </a:solidFill>
              </a:rPr>
              <a:t>approval, example</a:t>
            </a:r>
          </a:p>
          <a:p>
            <a:r>
              <a:rPr lang="en-US" sz="3200" b="1" dirty="0">
                <a:solidFill>
                  <a:schemeClr val="tx1"/>
                </a:solidFill>
              </a:rPr>
              <a:t>Children of light: </a:t>
            </a:r>
            <a:r>
              <a:rPr lang="en-US" sz="3200" b="1" dirty="0">
                <a:solidFill>
                  <a:srgbClr val="FF0000"/>
                </a:solidFill>
              </a:rPr>
              <a:t>no participants  </a:t>
            </a:r>
            <a:r>
              <a:rPr lang="en-US" sz="3200" b="1" dirty="0">
                <a:solidFill>
                  <a:schemeClr val="tx1"/>
                </a:solidFill>
              </a:rPr>
              <a:t>in works of darkness, but </a:t>
            </a:r>
            <a:r>
              <a:rPr lang="en-US" sz="3200" b="1" dirty="0">
                <a:solidFill>
                  <a:srgbClr val="FF0000"/>
                </a:solidFill>
              </a:rPr>
              <a:t>no  way sharing in them </a:t>
            </a:r>
            <a:r>
              <a:rPr lang="en-US" sz="3200" b="1" dirty="0">
                <a:solidFill>
                  <a:schemeClr val="tx1"/>
                </a:solidFill>
              </a:rPr>
              <a:t>manifested by </a:t>
            </a:r>
            <a:r>
              <a:rPr lang="en-US" sz="3200" b="1" u="sng" dirty="0">
                <a:solidFill>
                  <a:srgbClr val="FF0000"/>
                </a:solidFill>
              </a:rPr>
              <a:t>reproving</a:t>
            </a:r>
            <a:r>
              <a:rPr lang="en-US" sz="3200" b="1" u="sng" dirty="0">
                <a:solidFill>
                  <a:schemeClr val="tx1"/>
                </a:solidFill>
              </a:rPr>
              <a:t> those who practice </a:t>
            </a:r>
            <a:r>
              <a:rPr lang="en-US" sz="3200" b="1" dirty="0">
                <a:solidFill>
                  <a:schemeClr val="tx1"/>
                </a:solidFill>
              </a:rPr>
              <a:t>such unspeakable things. </a:t>
            </a:r>
          </a:p>
        </p:txBody>
      </p:sp>
    </p:spTree>
    <p:extLst>
      <p:ext uri="{BB962C8B-B14F-4D97-AF65-F5344CB8AC3E}">
        <p14:creationId xmlns:p14="http://schemas.microsoft.com/office/powerpoint/2010/main" val="25064204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CE6093-F849-4B4F-885D-450B5DF858D4}"/>
              </a:ext>
            </a:extLst>
          </p:cNvPr>
          <p:cNvSpPr>
            <a:spLocks noGrp="1"/>
          </p:cNvSpPr>
          <p:nvPr>
            <p:ph type="title"/>
          </p:nvPr>
        </p:nvSpPr>
        <p:spPr/>
        <p:txBody>
          <a:bodyPr/>
          <a:lstStyle/>
          <a:p>
            <a:r>
              <a:rPr lang="en-US" b="1" dirty="0"/>
              <a:t>Mark those Causing Division…</a:t>
            </a:r>
          </a:p>
        </p:txBody>
      </p:sp>
      <p:sp>
        <p:nvSpPr>
          <p:cNvPr id="3" name="Content Placeholder 2">
            <a:extLst>
              <a:ext uri="{FF2B5EF4-FFF2-40B4-BE49-F238E27FC236}">
                <a16:creationId xmlns:a16="http://schemas.microsoft.com/office/drawing/2014/main" id="{43366343-457C-4037-9300-600695D8E553}"/>
              </a:ext>
            </a:extLst>
          </p:cNvPr>
          <p:cNvSpPr>
            <a:spLocks noGrp="1"/>
          </p:cNvSpPr>
          <p:nvPr>
            <p:ph idx="1"/>
          </p:nvPr>
        </p:nvSpPr>
        <p:spPr/>
        <p:txBody>
          <a:bodyPr>
            <a:normAutofit/>
          </a:bodyPr>
          <a:lstStyle/>
          <a:p>
            <a:r>
              <a:rPr lang="en-US" sz="4100" b="1" dirty="0"/>
              <a:t>Maintaining fellowship</a:t>
            </a:r>
            <a:r>
              <a:rPr lang="en-US" sz="4100" dirty="0"/>
              <a:t> with God demands one mark those </a:t>
            </a:r>
            <a:r>
              <a:rPr lang="en-US" sz="4100" b="1" u="sng" dirty="0"/>
              <a:t>causing divisions through their doctrinal error </a:t>
            </a:r>
            <a:r>
              <a:rPr lang="en-US" sz="4100" dirty="0"/>
              <a:t>– and turn away from them </a:t>
            </a:r>
            <a:r>
              <a:rPr lang="en-US" sz="4100" dirty="0">
                <a:solidFill>
                  <a:schemeClr val="accent1"/>
                </a:solidFill>
              </a:rPr>
              <a:t>(Rom. 16:17)</a:t>
            </a:r>
          </a:p>
        </p:txBody>
      </p:sp>
    </p:spTree>
    <p:extLst>
      <p:ext uri="{BB962C8B-B14F-4D97-AF65-F5344CB8AC3E}">
        <p14:creationId xmlns:p14="http://schemas.microsoft.com/office/powerpoint/2010/main" val="32811980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CE6093-F849-4B4F-885D-450B5DF858D4}"/>
              </a:ext>
            </a:extLst>
          </p:cNvPr>
          <p:cNvSpPr>
            <a:spLocks noGrp="1"/>
          </p:cNvSpPr>
          <p:nvPr>
            <p:ph type="title"/>
          </p:nvPr>
        </p:nvSpPr>
        <p:spPr/>
        <p:txBody>
          <a:bodyPr/>
          <a:lstStyle/>
          <a:p>
            <a:r>
              <a:rPr lang="en-US" dirty="0"/>
              <a:t>Mark those Causing Division…</a:t>
            </a:r>
          </a:p>
        </p:txBody>
      </p:sp>
      <p:sp>
        <p:nvSpPr>
          <p:cNvPr id="3" name="Content Placeholder 2">
            <a:extLst>
              <a:ext uri="{FF2B5EF4-FFF2-40B4-BE49-F238E27FC236}">
                <a16:creationId xmlns:a16="http://schemas.microsoft.com/office/drawing/2014/main" id="{43366343-457C-4037-9300-600695D8E553}"/>
              </a:ext>
            </a:extLst>
          </p:cNvPr>
          <p:cNvSpPr>
            <a:spLocks noGrp="1"/>
          </p:cNvSpPr>
          <p:nvPr>
            <p:ph idx="1"/>
          </p:nvPr>
        </p:nvSpPr>
        <p:spPr/>
        <p:txBody>
          <a:bodyPr>
            <a:normAutofit fontScale="92500" lnSpcReduction="20000"/>
          </a:bodyPr>
          <a:lstStyle/>
          <a:p>
            <a:r>
              <a:rPr lang="en-US" sz="4100" b="1" dirty="0"/>
              <a:t>Maintaining fellowship</a:t>
            </a:r>
            <a:r>
              <a:rPr lang="en-US" sz="4100" dirty="0"/>
              <a:t> with God demands one mark those </a:t>
            </a:r>
            <a:r>
              <a:rPr lang="en-US" sz="4100" b="1" u="sng" dirty="0"/>
              <a:t>causing divisions through their doctrinal error </a:t>
            </a:r>
            <a:r>
              <a:rPr lang="en-US" sz="4100" dirty="0"/>
              <a:t>– and turn away from them (Rom. 16:17)</a:t>
            </a:r>
          </a:p>
          <a:p>
            <a:r>
              <a:rPr lang="en-US" sz="3600" b="1" dirty="0"/>
              <a:t>“Mark” – pointing them out will help those fellow Christians know the source of the division – help keep them from “stumbling” …</a:t>
            </a:r>
          </a:p>
          <a:p>
            <a:pPr marL="457200" lvl="1" indent="0">
              <a:buNone/>
            </a:pPr>
            <a:r>
              <a:rPr lang="en-US" sz="2700" dirty="0"/>
              <a:t>	</a:t>
            </a:r>
            <a:endParaRPr lang="en-US" dirty="0"/>
          </a:p>
        </p:txBody>
      </p:sp>
    </p:spTree>
    <p:extLst>
      <p:ext uri="{BB962C8B-B14F-4D97-AF65-F5344CB8AC3E}">
        <p14:creationId xmlns:p14="http://schemas.microsoft.com/office/powerpoint/2010/main" val="28809233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rrow: Right 1">
            <a:extLst>
              <a:ext uri="{FF2B5EF4-FFF2-40B4-BE49-F238E27FC236}">
                <a16:creationId xmlns:a16="http://schemas.microsoft.com/office/drawing/2014/main" id="{17B985BB-252C-4494-BBE3-343F09EDB60E}"/>
              </a:ext>
            </a:extLst>
          </p:cNvPr>
          <p:cNvSpPr/>
          <p:nvPr/>
        </p:nvSpPr>
        <p:spPr>
          <a:xfrm>
            <a:off x="600581" y="2601218"/>
            <a:ext cx="1685419" cy="128204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74739F13-3870-48E7-B4D3-E75E14977AD6}"/>
              </a:ext>
            </a:extLst>
          </p:cNvPr>
          <p:cNvSpPr/>
          <p:nvPr/>
        </p:nvSpPr>
        <p:spPr>
          <a:xfrm>
            <a:off x="2286000" y="672306"/>
            <a:ext cx="6603476" cy="5139869"/>
          </a:xfrm>
          <a:prstGeom prst="rect">
            <a:avLst/>
          </a:prstGeom>
        </p:spPr>
        <p:txBody>
          <a:bodyPr wrap="square">
            <a:spAutoFit/>
          </a:bodyPr>
          <a:lstStyle/>
          <a:p>
            <a:pPr lvl="1"/>
            <a:r>
              <a:rPr lang="en-US" sz="2800" b="1" dirty="0"/>
              <a:t>Pointing out those who are walking in harmony with God is a living pattern – godly action to follow in our walk with </a:t>
            </a:r>
            <a:r>
              <a:rPr lang="en-US" sz="2800" b="1" dirty="0">
                <a:solidFill>
                  <a:schemeClr val="accent1"/>
                </a:solidFill>
              </a:rPr>
              <a:t>God (Phil. 3:17</a:t>
            </a:r>
            <a:r>
              <a:rPr lang="en-US" sz="2700" b="1" dirty="0">
                <a:solidFill>
                  <a:schemeClr val="accent1"/>
                </a:solidFill>
              </a:rPr>
              <a:t>)</a:t>
            </a:r>
          </a:p>
          <a:p>
            <a:pPr lvl="1"/>
            <a:endParaRPr lang="en-US" sz="2700" dirty="0"/>
          </a:p>
          <a:p>
            <a:pPr lvl="1"/>
            <a:r>
              <a:rPr lang="en-US" sz="2700" b="1" dirty="0"/>
              <a:t>Noting the source of division who is contradicting the sound doctrine of Christ is also helpful – one can know where the pitfall is.</a:t>
            </a:r>
          </a:p>
          <a:p>
            <a:pPr lvl="1"/>
            <a:r>
              <a:rPr lang="en-US" sz="2700" dirty="0"/>
              <a:t> 	</a:t>
            </a:r>
          </a:p>
          <a:p>
            <a:pPr lvl="1"/>
            <a:r>
              <a:rPr lang="en-US" sz="2700" b="1" dirty="0"/>
              <a:t>Turn away from evil – by turning away from them </a:t>
            </a:r>
            <a:r>
              <a:rPr lang="en-US" sz="2700" b="1" dirty="0">
                <a:solidFill>
                  <a:schemeClr val="accent1"/>
                </a:solidFill>
              </a:rPr>
              <a:t>(cf. I Pet. 3:11</a:t>
            </a:r>
            <a:r>
              <a:rPr lang="en-US" sz="2700" b="1" dirty="0"/>
              <a:t>)</a:t>
            </a:r>
          </a:p>
        </p:txBody>
      </p:sp>
      <p:sp>
        <p:nvSpPr>
          <p:cNvPr id="4" name="TextBox 3">
            <a:extLst>
              <a:ext uri="{FF2B5EF4-FFF2-40B4-BE49-F238E27FC236}">
                <a16:creationId xmlns:a16="http://schemas.microsoft.com/office/drawing/2014/main" id="{4DF607B3-6756-4042-B58B-65938A7436CD}"/>
              </a:ext>
            </a:extLst>
          </p:cNvPr>
          <p:cNvSpPr txBox="1"/>
          <p:nvPr/>
        </p:nvSpPr>
        <p:spPr>
          <a:xfrm>
            <a:off x="864908" y="2980631"/>
            <a:ext cx="1093510" cy="523220"/>
          </a:xfrm>
          <a:prstGeom prst="rect">
            <a:avLst/>
          </a:prstGeom>
          <a:noFill/>
        </p:spPr>
        <p:txBody>
          <a:bodyPr wrap="square" rtlCol="0">
            <a:spAutoFit/>
          </a:bodyPr>
          <a:lstStyle/>
          <a:p>
            <a:r>
              <a:rPr lang="en-US" sz="2800" b="1" dirty="0">
                <a:solidFill>
                  <a:schemeClr val="bg1"/>
                </a:solidFill>
              </a:rPr>
              <a:t>Mark</a:t>
            </a:r>
          </a:p>
        </p:txBody>
      </p:sp>
      <p:sp>
        <p:nvSpPr>
          <p:cNvPr id="5" name="Rectangle 4">
            <a:extLst>
              <a:ext uri="{FF2B5EF4-FFF2-40B4-BE49-F238E27FC236}">
                <a16:creationId xmlns:a16="http://schemas.microsoft.com/office/drawing/2014/main" id="{F4DA4A92-3C50-466B-B34E-5B09D0116B26}"/>
              </a:ext>
            </a:extLst>
          </p:cNvPr>
          <p:cNvSpPr/>
          <p:nvPr/>
        </p:nvSpPr>
        <p:spPr>
          <a:xfrm>
            <a:off x="3836809" y="-35580"/>
            <a:ext cx="3186065" cy="707886"/>
          </a:xfrm>
          <a:prstGeom prst="rect">
            <a:avLst/>
          </a:prstGeom>
          <a:noFill/>
        </p:spPr>
        <p:txBody>
          <a:bodyPr wrap="none" lIns="91440" tIns="45720" rIns="91440" bIns="45720">
            <a:spAutoFit/>
            <a:scene3d>
              <a:camera prst="orthographicFront"/>
              <a:lightRig rig="soft" dir="t">
                <a:rot lat="0" lon="0" rev="15600000"/>
              </a:lightRig>
            </a:scene3d>
            <a:sp3d extrusionH="57150" prstMaterial="softEdge">
              <a:bevelT w="25400" h="38100"/>
            </a:sp3d>
          </a:bodyPr>
          <a:lstStyle/>
          <a:p>
            <a:pPr algn="ctr"/>
            <a:r>
              <a:rPr lang="en-US" sz="4000" b="1" cap="none" spc="0" dirty="0">
                <a:ln/>
                <a:solidFill>
                  <a:srgbClr val="0070C0"/>
                </a:solidFill>
                <a:effectLst/>
              </a:rPr>
              <a:t>Romans 16:17</a:t>
            </a:r>
          </a:p>
        </p:txBody>
      </p:sp>
    </p:spTree>
    <p:extLst>
      <p:ext uri="{BB962C8B-B14F-4D97-AF65-F5344CB8AC3E}">
        <p14:creationId xmlns:p14="http://schemas.microsoft.com/office/powerpoint/2010/main" val="370773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903B07-C89F-4312-968D-C5A04807686B}"/>
              </a:ext>
            </a:extLst>
          </p:cNvPr>
          <p:cNvSpPr>
            <a:spLocks noGrp="1"/>
          </p:cNvSpPr>
          <p:nvPr>
            <p:ph type="title"/>
          </p:nvPr>
        </p:nvSpPr>
        <p:spPr/>
        <p:txBody>
          <a:bodyPr/>
          <a:lstStyle/>
          <a:p>
            <a:r>
              <a:rPr lang="en-US" b="1" dirty="0"/>
              <a:t>Bob Owen – Romans 16:17</a:t>
            </a:r>
          </a:p>
        </p:txBody>
      </p:sp>
      <p:sp>
        <p:nvSpPr>
          <p:cNvPr id="3" name="Content Placeholder 2">
            <a:extLst>
              <a:ext uri="{FF2B5EF4-FFF2-40B4-BE49-F238E27FC236}">
                <a16:creationId xmlns:a16="http://schemas.microsoft.com/office/drawing/2014/main" id="{48442607-671D-4519-8695-84412889ABE0}"/>
              </a:ext>
            </a:extLst>
          </p:cNvPr>
          <p:cNvSpPr>
            <a:spLocks noGrp="1"/>
          </p:cNvSpPr>
          <p:nvPr>
            <p:ph idx="1"/>
          </p:nvPr>
        </p:nvSpPr>
        <p:spPr/>
        <p:txBody>
          <a:bodyPr/>
          <a:lstStyle/>
          <a:p>
            <a:r>
              <a:rPr lang="en-US" dirty="0"/>
              <a:t>“…Paul didn’t say withdraw from everybody that differs with you</a:t>
            </a:r>
            <a:r>
              <a:rPr lang="en-US" dirty="0">
                <a:solidFill>
                  <a:schemeClr val="accent1"/>
                </a:solidFill>
              </a:rPr>
              <a:t>.  He says mark and avoid those that are causing division.  </a:t>
            </a:r>
            <a:r>
              <a:rPr lang="en-US" dirty="0"/>
              <a:t>Not everybody who teaches something I disagree with does it </a:t>
            </a:r>
            <a:r>
              <a:rPr lang="en-US" dirty="0">
                <a:solidFill>
                  <a:srgbClr val="FF0000"/>
                </a:solidFill>
              </a:rPr>
              <a:t>in a manner </a:t>
            </a:r>
            <a:r>
              <a:rPr lang="en-US" dirty="0"/>
              <a:t>that drives a wedge in a local church and causes people to be divided and split and factious.  You don’t tolerate the disunity in a local church.  Does that mean you’ve got to agree on every single item according to the Scripture?  No. But there is a difference in differing and dividing.”  </a:t>
            </a:r>
            <a:br>
              <a:rPr lang="en-US" dirty="0"/>
            </a:br>
            <a:endParaRPr lang="en-US" dirty="0"/>
          </a:p>
        </p:txBody>
      </p:sp>
    </p:spTree>
    <p:extLst>
      <p:ext uri="{BB962C8B-B14F-4D97-AF65-F5344CB8AC3E}">
        <p14:creationId xmlns:p14="http://schemas.microsoft.com/office/powerpoint/2010/main" val="27585881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DF2C35-0FBC-4791-B785-CD0AFD259233}"/>
              </a:ext>
            </a:extLst>
          </p:cNvPr>
          <p:cNvSpPr>
            <a:spLocks noGrp="1"/>
          </p:cNvSpPr>
          <p:nvPr>
            <p:ph type="title"/>
          </p:nvPr>
        </p:nvSpPr>
        <p:spPr/>
        <p:txBody>
          <a:bodyPr/>
          <a:lstStyle/>
          <a:p>
            <a:r>
              <a:rPr lang="en-US" dirty="0"/>
              <a:t>Church Discipline…</a:t>
            </a:r>
          </a:p>
        </p:txBody>
      </p:sp>
      <p:sp>
        <p:nvSpPr>
          <p:cNvPr id="3" name="Content Placeholder 2">
            <a:extLst>
              <a:ext uri="{FF2B5EF4-FFF2-40B4-BE49-F238E27FC236}">
                <a16:creationId xmlns:a16="http://schemas.microsoft.com/office/drawing/2014/main" id="{17E38F34-0981-4C9A-91D9-B25F1E94EE11}"/>
              </a:ext>
            </a:extLst>
          </p:cNvPr>
          <p:cNvSpPr>
            <a:spLocks noGrp="1"/>
          </p:cNvSpPr>
          <p:nvPr>
            <p:ph idx="1"/>
          </p:nvPr>
        </p:nvSpPr>
        <p:spPr/>
        <p:txBody>
          <a:bodyPr/>
          <a:lstStyle/>
          <a:p>
            <a:r>
              <a:rPr lang="en-US" b="1" dirty="0"/>
              <a:t>Maintaining fellowship</a:t>
            </a:r>
            <a:r>
              <a:rPr lang="en-US" dirty="0"/>
              <a:t> with God demands the members of a local church withdraw their approving social contact from a member who</a:t>
            </a:r>
            <a:r>
              <a:rPr lang="en-US" u="sng" dirty="0"/>
              <a:t> </a:t>
            </a:r>
            <a:r>
              <a:rPr lang="en-US" b="1" u="sng" dirty="0"/>
              <a:t>persists in sin </a:t>
            </a:r>
            <a:r>
              <a:rPr lang="en-US" dirty="0"/>
              <a:t>(I Cor. 5: 4-13, 2 Thess. 3:6-14).</a:t>
            </a:r>
          </a:p>
          <a:p>
            <a:endParaRPr lang="en-US" dirty="0"/>
          </a:p>
        </p:txBody>
      </p:sp>
    </p:spTree>
    <p:extLst>
      <p:ext uri="{BB962C8B-B14F-4D97-AF65-F5344CB8AC3E}">
        <p14:creationId xmlns:p14="http://schemas.microsoft.com/office/powerpoint/2010/main" val="2399252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EA5D8-FA49-45D8-ACC2-32C21B0A02A2}"/>
              </a:ext>
            </a:extLst>
          </p:cNvPr>
          <p:cNvSpPr>
            <a:spLocks noGrp="1"/>
          </p:cNvSpPr>
          <p:nvPr>
            <p:ph type="title"/>
          </p:nvPr>
        </p:nvSpPr>
        <p:spPr/>
        <p:txBody>
          <a:bodyPr>
            <a:normAutofit/>
          </a:bodyPr>
          <a:lstStyle/>
          <a:p>
            <a:r>
              <a:rPr lang="en-US" sz="4000" b="1" dirty="0"/>
              <a:t>Fellowship has been Broken – Now Recognized (I Cor. 5, 2Thess. 3) </a:t>
            </a:r>
          </a:p>
        </p:txBody>
      </p:sp>
      <p:sp>
        <p:nvSpPr>
          <p:cNvPr id="3" name="Content Placeholder 2">
            <a:extLst>
              <a:ext uri="{FF2B5EF4-FFF2-40B4-BE49-F238E27FC236}">
                <a16:creationId xmlns:a16="http://schemas.microsoft.com/office/drawing/2014/main" id="{55B3BD07-C5AC-43F9-8269-5E8552990077}"/>
              </a:ext>
            </a:extLst>
          </p:cNvPr>
          <p:cNvSpPr>
            <a:spLocks noGrp="1"/>
          </p:cNvSpPr>
          <p:nvPr>
            <p:ph idx="1"/>
          </p:nvPr>
        </p:nvSpPr>
        <p:spPr/>
        <p:txBody>
          <a:bodyPr>
            <a:normAutofit/>
          </a:bodyPr>
          <a:lstStyle/>
          <a:p>
            <a:r>
              <a:rPr lang="en-US" b="1" dirty="0"/>
              <a:t>The members gather with the Lord’s authority backing them to deliver the sinning brother over to Satan for the destruction of the flesh – so he will turn and be in a saved state in the day of the Lord (v.4-5)</a:t>
            </a:r>
          </a:p>
          <a:p>
            <a:r>
              <a:rPr lang="en-US" b="1" dirty="0"/>
              <a:t> </a:t>
            </a:r>
            <a:r>
              <a:rPr lang="en-US" dirty="0"/>
              <a:t>All members withdraw themselves from sinning brother: (cf. 2 Cor. 2:6)</a:t>
            </a:r>
          </a:p>
          <a:p>
            <a:r>
              <a:rPr lang="en-US" dirty="0"/>
              <a:t>Must keep no company – association, mingle with, </a:t>
            </a:r>
          </a:p>
          <a:p>
            <a:r>
              <a:rPr lang="en-US" dirty="0"/>
              <a:t>Must not even eat with them. </a:t>
            </a:r>
          </a:p>
          <a:p>
            <a:endParaRPr lang="en-US" dirty="0"/>
          </a:p>
        </p:txBody>
      </p:sp>
    </p:spTree>
    <p:extLst>
      <p:ext uri="{BB962C8B-B14F-4D97-AF65-F5344CB8AC3E}">
        <p14:creationId xmlns:p14="http://schemas.microsoft.com/office/powerpoint/2010/main" val="298762607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91EE0-67AB-4A1B-8997-1184D3BFD2FE}"/>
              </a:ext>
            </a:extLst>
          </p:cNvPr>
          <p:cNvSpPr>
            <a:spLocks noGrp="1"/>
          </p:cNvSpPr>
          <p:nvPr>
            <p:ph type="title"/>
          </p:nvPr>
        </p:nvSpPr>
        <p:spPr/>
        <p:txBody>
          <a:bodyPr/>
          <a:lstStyle/>
          <a:p>
            <a:r>
              <a:rPr lang="en-US" dirty="0"/>
              <a:t>Withdrawing –Four-Fold Purpose</a:t>
            </a:r>
          </a:p>
        </p:txBody>
      </p:sp>
      <p:sp>
        <p:nvSpPr>
          <p:cNvPr id="3" name="Content Placeholder 2">
            <a:extLst>
              <a:ext uri="{FF2B5EF4-FFF2-40B4-BE49-F238E27FC236}">
                <a16:creationId xmlns:a16="http://schemas.microsoft.com/office/drawing/2014/main" id="{5DD021EB-3537-4922-8795-AC9EEBC3E80B}"/>
              </a:ext>
            </a:extLst>
          </p:cNvPr>
          <p:cNvSpPr>
            <a:spLocks noGrp="1"/>
          </p:cNvSpPr>
          <p:nvPr>
            <p:ph idx="1"/>
          </p:nvPr>
        </p:nvSpPr>
        <p:spPr/>
        <p:txBody>
          <a:bodyPr>
            <a:normAutofit fontScale="92500"/>
          </a:bodyPr>
          <a:lstStyle/>
          <a:p>
            <a:r>
              <a:rPr lang="en-US" dirty="0"/>
              <a:t> </a:t>
            </a:r>
            <a:r>
              <a:rPr lang="en-US" b="1" dirty="0"/>
              <a:t>Action proposed to cause one to destroy or kill his sinful desires and return to fellowship with God (v. 5) </a:t>
            </a:r>
          </a:p>
          <a:p>
            <a:r>
              <a:rPr lang="en-US" b="1" dirty="0"/>
              <a:t>Action proposed to cause one to be “turning in self” (entrepo) in shame because he is out of step with the tradition revealed in the traditions established by word and letters of the apostles (2Thess. 2:15 -3:14)</a:t>
            </a:r>
          </a:p>
          <a:p>
            <a:r>
              <a:rPr lang="en-US" b="1" dirty="0"/>
              <a:t>Action proposed out of the desire to save the sinner’s spirit/soul, and for the purity of the church -  from the loving heart of a brother, not an enemy.  (I Cor. 5:5,6-7; 2 Thess. 3:15)</a:t>
            </a:r>
          </a:p>
          <a:p>
            <a:endParaRPr lang="en-US" dirty="0"/>
          </a:p>
        </p:txBody>
      </p:sp>
    </p:spTree>
    <p:extLst>
      <p:ext uri="{BB962C8B-B14F-4D97-AF65-F5344CB8AC3E}">
        <p14:creationId xmlns:p14="http://schemas.microsoft.com/office/powerpoint/2010/main" val="11465136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F74AE5F-584C-4B9A-9258-094251DD98EA}"/>
              </a:ext>
            </a:extLst>
          </p:cNvPr>
          <p:cNvSpPr/>
          <p:nvPr/>
        </p:nvSpPr>
        <p:spPr>
          <a:xfrm>
            <a:off x="179110" y="150829"/>
            <a:ext cx="8748074" cy="67071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a:extLst>
              <a:ext uri="{FF2B5EF4-FFF2-40B4-BE49-F238E27FC236}">
                <a16:creationId xmlns:a16="http://schemas.microsoft.com/office/drawing/2014/main" id="{DEE0CCDC-1D64-400E-A364-D36871111E12}"/>
              </a:ext>
            </a:extLst>
          </p:cNvPr>
          <p:cNvPicPr>
            <a:picLocks noChangeAspect="1"/>
          </p:cNvPicPr>
          <p:nvPr/>
        </p:nvPicPr>
        <p:blipFill>
          <a:blip r:embed="rId2">
            <a:extLst>
              <a:ext uri="{BEBA8EAE-BF5A-486C-A8C5-ECC9F3942E4B}">
                <a14:imgProps xmlns:a14="http://schemas.microsoft.com/office/drawing/2010/main">
                  <a14:imgLayer r:embed="rId3">
                    <a14:imgEffect>
                      <a14:artisticPencilGrayscale/>
                    </a14:imgEffect>
                  </a14:imgLayer>
                </a14:imgProps>
              </a:ext>
              <a:ext uri="{28A0092B-C50C-407E-A947-70E740481C1C}">
                <a14:useLocalDpi xmlns:a14="http://schemas.microsoft.com/office/drawing/2010/main" val="0"/>
              </a:ext>
            </a:extLst>
          </a:blip>
          <a:stretch>
            <a:fillRect/>
          </a:stretch>
        </p:blipFill>
        <p:spPr>
          <a:xfrm>
            <a:off x="0" y="65988"/>
            <a:ext cx="9144000" cy="6872140"/>
          </a:xfrm>
          <a:prstGeom prst="rect">
            <a:avLst/>
          </a:prstGeom>
        </p:spPr>
      </p:pic>
      <p:sp>
        <p:nvSpPr>
          <p:cNvPr id="5" name="Rectangle 4">
            <a:extLst>
              <a:ext uri="{FF2B5EF4-FFF2-40B4-BE49-F238E27FC236}">
                <a16:creationId xmlns:a16="http://schemas.microsoft.com/office/drawing/2014/main" id="{1529B1B7-CA3D-492C-814C-4464644D2815}"/>
              </a:ext>
            </a:extLst>
          </p:cNvPr>
          <p:cNvSpPr/>
          <p:nvPr/>
        </p:nvSpPr>
        <p:spPr>
          <a:xfrm>
            <a:off x="949679" y="3042749"/>
            <a:ext cx="7414337" cy="923330"/>
          </a:xfrm>
          <a:prstGeom prst="rect">
            <a:avLst/>
          </a:prstGeom>
          <a:noFill/>
        </p:spPr>
        <p:txBody>
          <a:bodyPr wrap="none" lIns="91440" tIns="45720" rIns="91440" bIns="45720">
            <a:spAutoFit/>
          </a:bodyPr>
          <a:lstStyle/>
          <a:p>
            <a:pPr algn="ctr"/>
            <a:r>
              <a:rPr lang="en-US" sz="5400" b="1" cap="none" spc="0" dirty="0">
                <a:ln w="22225">
                  <a:solidFill>
                    <a:schemeClr val="accent2"/>
                  </a:solidFill>
                  <a:prstDash val="solid"/>
                </a:ln>
                <a:effectLst/>
              </a:rPr>
              <a:t>Boundaries of Fellowship</a:t>
            </a:r>
          </a:p>
        </p:txBody>
      </p:sp>
    </p:spTree>
    <p:extLst>
      <p:ext uri="{BB962C8B-B14F-4D97-AF65-F5344CB8AC3E}">
        <p14:creationId xmlns:p14="http://schemas.microsoft.com/office/powerpoint/2010/main" val="31124694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F74AE5F-584C-4B9A-9258-094251DD98EA}"/>
              </a:ext>
            </a:extLst>
          </p:cNvPr>
          <p:cNvSpPr/>
          <p:nvPr/>
        </p:nvSpPr>
        <p:spPr>
          <a:xfrm>
            <a:off x="179110" y="150829"/>
            <a:ext cx="8748074" cy="67071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a:extLst>
              <a:ext uri="{FF2B5EF4-FFF2-40B4-BE49-F238E27FC236}">
                <a16:creationId xmlns:a16="http://schemas.microsoft.com/office/drawing/2014/main" id="{DEE0CCDC-1D64-400E-A364-D36871111E12}"/>
              </a:ext>
            </a:extLst>
          </p:cNvPr>
          <p:cNvPicPr>
            <a:picLocks noChangeAspect="1"/>
          </p:cNvPicPr>
          <p:nvPr/>
        </p:nvPicPr>
        <p:blipFill>
          <a:blip r:embed="rId2">
            <a:extLst>
              <a:ext uri="{BEBA8EAE-BF5A-486C-A8C5-ECC9F3942E4B}">
                <a14:imgProps xmlns:a14="http://schemas.microsoft.com/office/drawing/2010/main">
                  <a14:imgLayer r:embed="rId3">
                    <a14:imgEffect>
                      <a14:artisticPencilGrayscale/>
                    </a14:imgEffect>
                  </a14:imgLayer>
                </a14:imgProps>
              </a:ext>
              <a:ext uri="{28A0092B-C50C-407E-A947-70E740481C1C}">
                <a14:useLocalDpi xmlns:a14="http://schemas.microsoft.com/office/drawing/2010/main" val="0"/>
              </a:ext>
            </a:extLst>
          </a:blip>
          <a:stretch>
            <a:fillRect/>
          </a:stretch>
        </p:blipFill>
        <p:spPr>
          <a:xfrm>
            <a:off x="-18853" y="29647"/>
            <a:ext cx="9144000" cy="6872140"/>
          </a:xfrm>
          <a:prstGeom prst="rect">
            <a:avLst/>
          </a:prstGeom>
        </p:spPr>
      </p:pic>
      <p:sp>
        <p:nvSpPr>
          <p:cNvPr id="5" name="Rectangle 4">
            <a:extLst>
              <a:ext uri="{FF2B5EF4-FFF2-40B4-BE49-F238E27FC236}">
                <a16:creationId xmlns:a16="http://schemas.microsoft.com/office/drawing/2014/main" id="{1529B1B7-CA3D-492C-814C-4464644D2815}"/>
              </a:ext>
            </a:extLst>
          </p:cNvPr>
          <p:cNvSpPr/>
          <p:nvPr/>
        </p:nvSpPr>
        <p:spPr>
          <a:xfrm>
            <a:off x="949679" y="3042749"/>
            <a:ext cx="7414337" cy="923330"/>
          </a:xfrm>
          <a:prstGeom prst="rect">
            <a:avLst/>
          </a:prstGeom>
          <a:noFill/>
        </p:spPr>
        <p:txBody>
          <a:bodyPr wrap="none" lIns="91440" tIns="45720" rIns="91440" bIns="45720">
            <a:spAutoFit/>
          </a:bodyPr>
          <a:lstStyle/>
          <a:p>
            <a:pPr algn="ctr"/>
            <a:r>
              <a:rPr lang="en-US" sz="5400" b="1" cap="none" spc="0" dirty="0">
                <a:ln w="22225">
                  <a:solidFill>
                    <a:schemeClr val="accent2"/>
                  </a:solidFill>
                  <a:prstDash val="solid"/>
                </a:ln>
                <a:effectLst/>
              </a:rPr>
              <a:t>Boundaries of Fellowship</a:t>
            </a:r>
          </a:p>
        </p:txBody>
      </p:sp>
      <p:sp>
        <p:nvSpPr>
          <p:cNvPr id="3" name="TextBox 2">
            <a:extLst>
              <a:ext uri="{FF2B5EF4-FFF2-40B4-BE49-F238E27FC236}">
                <a16:creationId xmlns:a16="http://schemas.microsoft.com/office/drawing/2014/main" id="{7CDF2982-BC35-44D1-ACB6-9C7C22FF0F90}"/>
              </a:ext>
            </a:extLst>
          </p:cNvPr>
          <p:cNvSpPr txBox="1"/>
          <p:nvPr/>
        </p:nvSpPr>
        <p:spPr>
          <a:xfrm>
            <a:off x="268664" y="4827264"/>
            <a:ext cx="1894787" cy="584775"/>
          </a:xfrm>
          <a:prstGeom prst="rect">
            <a:avLst/>
          </a:prstGeom>
          <a:noFill/>
        </p:spPr>
        <p:txBody>
          <a:bodyPr wrap="square" rtlCol="0">
            <a:spAutoFit/>
          </a:bodyPr>
          <a:lstStyle/>
          <a:p>
            <a:r>
              <a:rPr lang="en-US" sz="3200" b="1" dirty="0"/>
              <a:t>Darkness </a:t>
            </a:r>
          </a:p>
        </p:txBody>
      </p:sp>
      <p:sp>
        <p:nvSpPr>
          <p:cNvPr id="7" name="TextBox 6">
            <a:extLst>
              <a:ext uri="{FF2B5EF4-FFF2-40B4-BE49-F238E27FC236}">
                <a16:creationId xmlns:a16="http://schemas.microsoft.com/office/drawing/2014/main" id="{4FE610DA-FF7E-4E12-82E3-6331EC810AE0}"/>
              </a:ext>
            </a:extLst>
          </p:cNvPr>
          <p:cNvSpPr txBox="1"/>
          <p:nvPr/>
        </p:nvSpPr>
        <p:spPr>
          <a:xfrm>
            <a:off x="6674176" y="3924649"/>
            <a:ext cx="1508290" cy="584775"/>
          </a:xfrm>
          <a:prstGeom prst="rect">
            <a:avLst/>
          </a:prstGeom>
          <a:noFill/>
        </p:spPr>
        <p:txBody>
          <a:bodyPr wrap="square" rtlCol="0">
            <a:spAutoFit/>
          </a:bodyPr>
          <a:lstStyle/>
          <a:p>
            <a:r>
              <a:rPr lang="en-US" sz="3200" b="1" dirty="0"/>
              <a:t>Light</a:t>
            </a:r>
          </a:p>
        </p:txBody>
      </p:sp>
      <p:sp>
        <p:nvSpPr>
          <p:cNvPr id="8" name="TextBox 7">
            <a:extLst>
              <a:ext uri="{FF2B5EF4-FFF2-40B4-BE49-F238E27FC236}">
                <a16:creationId xmlns:a16="http://schemas.microsoft.com/office/drawing/2014/main" id="{859E42E0-FB43-44B3-B8B3-BAC94604A4D6}"/>
              </a:ext>
            </a:extLst>
          </p:cNvPr>
          <p:cNvSpPr txBox="1"/>
          <p:nvPr/>
        </p:nvSpPr>
        <p:spPr>
          <a:xfrm>
            <a:off x="6648337" y="4509424"/>
            <a:ext cx="1715679" cy="584775"/>
          </a:xfrm>
          <a:prstGeom prst="rect">
            <a:avLst/>
          </a:prstGeom>
          <a:noFill/>
        </p:spPr>
        <p:txBody>
          <a:bodyPr wrap="square" rtlCol="0">
            <a:spAutoFit/>
          </a:bodyPr>
          <a:lstStyle/>
          <a:p>
            <a:r>
              <a:rPr lang="en-US" sz="3200" b="1" dirty="0"/>
              <a:t>Unity</a:t>
            </a:r>
          </a:p>
        </p:txBody>
      </p:sp>
      <p:sp>
        <p:nvSpPr>
          <p:cNvPr id="9" name="TextBox 8">
            <a:extLst>
              <a:ext uri="{FF2B5EF4-FFF2-40B4-BE49-F238E27FC236}">
                <a16:creationId xmlns:a16="http://schemas.microsoft.com/office/drawing/2014/main" id="{B348040D-CA62-4B8D-A779-763D8866A97C}"/>
              </a:ext>
            </a:extLst>
          </p:cNvPr>
          <p:cNvSpPr txBox="1"/>
          <p:nvPr/>
        </p:nvSpPr>
        <p:spPr>
          <a:xfrm>
            <a:off x="878980" y="5496880"/>
            <a:ext cx="2283715" cy="584775"/>
          </a:xfrm>
          <a:prstGeom prst="rect">
            <a:avLst/>
          </a:prstGeom>
          <a:noFill/>
        </p:spPr>
        <p:txBody>
          <a:bodyPr wrap="square" rtlCol="0">
            <a:spAutoFit/>
          </a:bodyPr>
          <a:lstStyle/>
          <a:p>
            <a:r>
              <a:rPr lang="en-US" sz="3200" b="1" dirty="0"/>
              <a:t>Division</a:t>
            </a:r>
          </a:p>
        </p:txBody>
      </p:sp>
      <p:sp>
        <p:nvSpPr>
          <p:cNvPr id="10" name="TextBox 9">
            <a:extLst>
              <a:ext uri="{FF2B5EF4-FFF2-40B4-BE49-F238E27FC236}">
                <a16:creationId xmlns:a16="http://schemas.microsoft.com/office/drawing/2014/main" id="{DB699215-3C68-4060-BE28-9A6F0D2E98AF}"/>
              </a:ext>
            </a:extLst>
          </p:cNvPr>
          <p:cNvSpPr txBox="1"/>
          <p:nvPr/>
        </p:nvSpPr>
        <p:spPr>
          <a:xfrm>
            <a:off x="5981306" y="5179040"/>
            <a:ext cx="2894030" cy="584775"/>
          </a:xfrm>
          <a:prstGeom prst="rect">
            <a:avLst/>
          </a:prstGeom>
          <a:noFill/>
        </p:spPr>
        <p:txBody>
          <a:bodyPr wrap="square" rtlCol="0">
            <a:spAutoFit/>
          </a:bodyPr>
          <a:lstStyle/>
          <a:p>
            <a:r>
              <a:rPr lang="en-US" sz="3200" b="1" dirty="0"/>
              <a:t>Righteousness</a:t>
            </a:r>
          </a:p>
        </p:txBody>
      </p:sp>
      <p:sp>
        <p:nvSpPr>
          <p:cNvPr id="11" name="TextBox 10">
            <a:extLst>
              <a:ext uri="{FF2B5EF4-FFF2-40B4-BE49-F238E27FC236}">
                <a16:creationId xmlns:a16="http://schemas.microsoft.com/office/drawing/2014/main" id="{B81AC9E5-3C5D-450F-8B3C-94FA5BBD1D48}"/>
              </a:ext>
            </a:extLst>
          </p:cNvPr>
          <p:cNvSpPr txBox="1"/>
          <p:nvPr/>
        </p:nvSpPr>
        <p:spPr>
          <a:xfrm>
            <a:off x="1809947" y="5994977"/>
            <a:ext cx="2969443" cy="584775"/>
          </a:xfrm>
          <a:prstGeom prst="rect">
            <a:avLst/>
          </a:prstGeom>
          <a:noFill/>
        </p:spPr>
        <p:txBody>
          <a:bodyPr wrap="square" rtlCol="0">
            <a:spAutoFit/>
          </a:bodyPr>
          <a:lstStyle/>
          <a:p>
            <a:r>
              <a:rPr lang="en-US" sz="3200" b="1" dirty="0"/>
              <a:t>Persisting in sin</a:t>
            </a:r>
          </a:p>
        </p:txBody>
      </p:sp>
      <mc:AlternateContent xmlns:mc="http://schemas.openxmlformats.org/markup-compatibility/2006">
        <mc:Choice xmlns:pslz="http://schemas.microsoft.com/office/powerpoint/2016/slidezoom" Requires="pslz">
          <p:graphicFrame>
            <p:nvGraphicFramePr>
              <p:cNvPr id="12" name="Slide Zoom 11">
                <a:extLst>
                  <a:ext uri="{FF2B5EF4-FFF2-40B4-BE49-F238E27FC236}">
                    <a16:creationId xmlns:a16="http://schemas.microsoft.com/office/drawing/2014/main" id="{2DB4FEAA-0AAF-40AF-A021-39BAC443BDD9}"/>
                  </a:ext>
                </a:extLst>
              </p:cNvPr>
              <p:cNvGraphicFramePr>
                <a:graphicFrameLocks noChangeAspect="1"/>
              </p:cNvGraphicFramePr>
              <p:nvPr>
                <p:extLst>
                  <p:ext uri="{D42A27DB-BD31-4B8C-83A1-F6EECF244321}">
                    <p14:modId xmlns:p14="http://schemas.microsoft.com/office/powerpoint/2010/main" val="2841227673"/>
                  </p:ext>
                </p:extLst>
              </p:nvPr>
            </p:nvGraphicFramePr>
            <p:xfrm>
              <a:off x="2504090" y="2177914"/>
              <a:ext cx="2286000" cy="1714500"/>
            </p:xfrm>
            <a:graphic>
              <a:graphicData uri="http://schemas.microsoft.com/office/powerpoint/2016/slidezoom">
                <pslz:sldZm>
                  <pslz:sldZmObj sldId="277" cId="3112469420">
                    <pslz:zmPr id="{87E81CE3-6747-4CFE-B260-70941CB03552}" returnToParent="0" transitionDur="1000">
                      <p166:blipFill xmlns:p166="http://schemas.microsoft.com/office/powerpoint/2016/6/main">
                        <a:blip r:embed="rId4"/>
                        <a:stretch>
                          <a:fillRect/>
                        </a:stretch>
                      </p166:blipFill>
                      <p166:spPr xmlns:p166="http://schemas.microsoft.com/office/powerpoint/2016/6/main">
                        <a:xfrm>
                          <a:off x="0" y="0"/>
                          <a:ext cx="2286000" cy="1714500"/>
                        </a:xfrm>
                        <a:prstGeom prst="rect">
                          <a:avLst/>
                        </a:prstGeom>
                        <a:ln w="3175">
                          <a:solidFill>
                            <a:prstClr val="ltGray"/>
                          </a:solidFill>
                        </a:ln>
                      </p166:spPr>
                    </pslz:zmPr>
                  </pslz:sldZmObj>
                </pslz:sldZm>
              </a:graphicData>
            </a:graphic>
          </p:graphicFrame>
        </mc:Choice>
        <mc:Fallback>
          <p:pic>
            <p:nvPicPr>
              <p:cNvPr id="12" name="Slide Zoom 11">
                <a:hlinkClick r:id="rId5" action="ppaction://hlinksldjump"/>
                <a:extLst>
                  <a:ext uri="{FF2B5EF4-FFF2-40B4-BE49-F238E27FC236}">
                    <a16:creationId xmlns:a16="http://schemas.microsoft.com/office/drawing/2014/main" id="{2DB4FEAA-0AAF-40AF-A021-39BAC443BDD9}"/>
                  </a:ext>
                </a:extLst>
              </p:cNvPr>
              <p:cNvPicPr>
                <a:picLocks noGrp="1" noRot="1" noChangeAspect="1" noMove="1" noResize="1" noEditPoints="1" noAdjustHandles="1" noChangeArrowheads="1" noChangeShapeType="1"/>
              </p:cNvPicPr>
              <p:nvPr/>
            </p:nvPicPr>
            <p:blipFill>
              <a:blip r:embed="rId4"/>
              <a:stretch>
                <a:fillRect/>
              </a:stretch>
            </p:blipFill>
            <p:spPr>
              <a:xfrm>
                <a:off x="2504090" y="2177914"/>
                <a:ext cx="2286000" cy="1714500"/>
              </a:xfrm>
              <a:prstGeom prst="rect">
                <a:avLst/>
              </a:prstGeom>
              <a:ln w="3175">
                <a:solidFill>
                  <a:prstClr val="ltGray"/>
                </a:solidFill>
              </a:ln>
            </p:spPr>
          </p:pic>
        </mc:Fallback>
      </mc:AlternateContent>
    </p:spTree>
    <p:extLst>
      <p:ext uri="{BB962C8B-B14F-4D97-AF65-F5344CB8AC3E}">
        <p14:creationId xmlns:p14="http://schemas.microsoft.com/office/powerpoint/2010/main" val="11870733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F2988D-CFD0-46B2-8E5D-B9F4A75F3A4B}"/>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31A93EBF-78B9-425A-8750-AFE25B75A460}"/>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0075941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11F10E2-B223-40BA-A1C2-05B8B210741D}"/>
              </a:ext>
            </a:extLst>
          </p:cNvPr>
          <p:cNvSpPr/>
          <p:nvPr/>
        </p:nvSpPr>
        <p:spPr>
          <a:xfrm>
            <a:off x="1" y="1"/>
            <a:ext cx="9144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descr="A tree with a sunset in the background&#10;&#10;Description generated with very high confidence">
            <a:extLst>
              <a:ext uri="{FF2B5EF4-FFF2-40B4-BE49-F238E27FC236}">
                <a16:creationId xmlns:a16="http://schemas.microsoft.com/office/drawing/2014/main" id="{7877894F-E75F-4E11-B75A-DBF1D774F874}"/>
              </a:ext>
            </a:extLst>
          </p:cNvPr>
          <p:cNvPicPr>
            <a:picLocks noChangeAspect="1"/>
          </p:cNvPicPr>
          <p:nvPr/>
        </p:nvPicPr>
        <p:blipFill>
          <a:blip r:embed="rId2">
            <a:alphaModFix amt="27000"/>
            <a:extLst>
              <a:ext uri="{28A0092B-C50C-407E-A947-70E740481C1C}">
                <a14:useLocalDpi xmlns:a14="http://schemas.microsoft.com/office/drawing/2010/main" val="0"/>
              </a:ext>
            </a:extLst>
          </a:blip>
          <a:stretch>
            <a:fillRect/>
          </a:stretch>
        </p:blipFill>
        <p:spPr>
          <a:xfrm>
            <a:off x="-1" y="0"/>
            <a:ext cx="9144000" cy="6858000"/>
          </a:xfrm>
          <a:prstGeom prst="rect">
            <a:avLst/>
          </a:prstGeom>
        </p:spPr>
      </p:pic>
      <p:sp>
        <p:nvSpPr>
          <p:cNvPr id="5" name="Rectangle 4">
            <a:extLst>
              <a:ext uri="{FF2B5EF4-FFF2-40B4-BE49-F238E27FC236}">
                <a16:creationId xmlns:a16="http://schemas.microsoft.com/office/drawing/2014/main" id="{02043D32-EE82-4326-A95E-9CAC68B940E6}"/>
              </a:ext>
            </a:extLst>
          </p:cNvPr>
          <p:cNvSpPr/>
          <p:nvPr/>
        </p:nvSpPr>
        <p:spPr>
          <a:xfrm>
            <a:off x="491614" y="687946"/>
            <a:ext cx="4572000" cy="1446550"/>
          </a:xfrm>
          <a:prstGeom prst="rect">
            <a:avLst/>
          </a:prstGeom>
        </p:spPr>
        <p:txBody>
          <a:bodyPr wrap="square">
            <a:spAutoFit/>
          </a:bodyPr>
          <a:lstStyle/>
          <a:p>
            <a:r>
              <a:rPr lang="en-US" sz="4400" b="1" dirty="0">
                <a:solidFill>
                  <a:srgbClr val="FFFF00"/>
                </a:solidFill>
              </a:rPr>
              <a:t>Christian: No fellowship</a:t>
            </a:r>
          </a:p>
        </p:txBody>
      </p:sp>
      <p:sp>
        <p:nvSpPr>
          <p:cNvPr id="6" name="Rectangle 5">
            <a:extLst>
              <a:ext uri="{FF2B5EF4-FFF2-40B4-BE49-F238E27FC236}">
                <a16:creationId xmlns:a16="http://schemas.microsoft.com/office/drawing/2014/main" id="{5A7FCAA6-D333-459D-A97A-343D3CF084FF}"/>
              </a:ext>
            </a:extLst>
          </p:cNvPr>
          <p:cNvSpPr/>
          <p:nvPr/>
        </p:nvSpPr>
        <p:spPr>
          <a:xfrm>
            <a:off x="5013248" y="1026500"/>
            <a:ext cx="3639138" cy="769441"/>
          </a:xfrm>
          <a:prstGeom prst="rect">
            <a:avLst/>
          </a:prstGeom>
        </p:spPr>
        <p:txBody>
          <a:bodyPr wrap="none">
            <a:spAutoFit/>
          </a:bodyPr>
          <a:lstStyle/>
          <a:p>
            <a:r>
              <a:rPr lang="en-US" sz="4400" b="1" dirty="0"/>
              <a:t>with Darkness </a:t>
            </a:r>
          </a:p>
        </p:txBody>
      </p:sp>
      <p:sp>
        <p:nvSpPr>
          <p:cNvPr id="7" name="TextBox 6">
            <a:extLst>
              <a:ext uri="{FF2B5EF4-FFF2-40B4-BE49-F238E27FC236}">
                <a16:creationId xmlns:a16="http://schemas.microsoft.com/office/drawing/2014/main" id="{1E7CC141-414C-4C01-A1A2-2AA6B99EAF2E}"/>
              </a:ext>
            </a:extLst>
          </p:cNvPr>
          <p:cNvSpPr txBox="1"/>
          <p:nvPr/>
        </p:nvSpPr>
        <p:spPr>
          <a:xfrm>
            <a:off x="2615379" y="3726806"/>
            <a:ext cx="3913239" cy="769441"/>
          </a:xfrm>
          <a:prstGeom prst="rect">
            <a:avLst/>
          </a:prstGeom>
          <a:noFill/>
        </p:spPr>
        <p:txBody>
          <a:bodyPr wrap="square" rtlCol="0">
            <a:spAutoFit/>
          </a:bodyPr>
          <a:lstStyle/>
          <a:p>
            <a:r>
              <a:rPr lang="en-US" sz="4400" b="1" dirty="0">
                <a:solidFill>
                  <a:schemeClr val="bg1"/>
                </a:solidFill>
              </a:rPr>
              <a:t>Ephesians 5:11</a:t>
            </a:r>
          </a:p>
        </p:txBody>
      </p:sp>
    </p:spTree>
    <p:extLst>
      <p:ext uri="{BB962C8B-B14F-4D97-AF65-F5344CB8AC3E}">
        <p14:creationId xmlns:p14="http://schemas.microsoft.com/office/powerpoint/2010/main" val="28696954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4B0E7-B826-40C2-872A-C4D87BD7E6E6}"/>
              </a:ext>
            </a:extLst>
          </p:cNvPr>
          <p:cNvSpPr>
            <a:spLocks noGrp="1"/>
          </p:cNvSpPr>
          <p:nvPr>
            <p:ph type="title"/>
          </p:nvPr>
        </p:nvSpPr>
        <p:spPr/>
        <p:txBody>
          <a:bodyPr/>
          <a:lstStyle/>
          <a:p>
            <a:r>
              <a:rPr lang="en-US" b="1" dirty="0"/>
              <a:t>Do not participate… (Eph. 5:5-8)</a:t>
            </a:r>
          </a:p>
        </p:txBody>
      </p:sp>
      <p:sp>
        <p:nvSpPr>
          <p:cNvPr id="3" name="Content Placeholder 2">
            <a:extLst>
              <a:ext uri="{FF2B5EF4-FFF2-40B4-BE49-F238E27FC236}">
                <a16:creationId xmlns:a16="http://schemas.microsoft.com/office/drawing/2014/main" id="{5D73C2C8-F7F7-42C2-B634-BFA133DABE46}"/>
              </a:ext>
            </a:extLst>
          </p:cNvPr>
          <p:cNvSpPr>
            <a:spLocks noGrp="1"/>
          </p:cNvSpPr>
          <p:nvPr>
            <p:ph idx="1"/>
          </p:nvPr>
        </p:nvSpPr>
        <p:spPr/>
        <p:txBody>
          <a:bodyPr>
            <a:normAutofit/>
          </a:bodyPr>
          <a:lstStyle/>
          <a:p>
            <a:r>
              <a:rPr lang="en-US" b="1" dirty="0">
                <a:solidFill>
                  <a:srgbClr val="FF0000"/>
                </a:solidFill>
              </a:rPr>
              <a:t>Why?</a:t>
            </a:r>
            <a:r>
              <a:rPr lang="en-US" b="1" dirty="0">
                <a:solidFill>
                  <a:schemeClr val="bg1"/>
                </a:solidFill>
              </a:rPr>
              <a:t> </a:t>
            </a:r>
            <a:r>
              <a:rPr lang="en-US" b="1" dirty="0"/>
              <a:t>No inheritance in kingdom of Christ and   	 	God     </a:t>
            </a:r>
            <a:r>
              <a:rPr lang="en-US" b="1" dirty="0">
                <a:solidFill>
                  <a:schemeClr val="bg1"/>
                </a:solidFill>
              </a:rPr>
              <a:t>(Eph. 5:5)</a:t>
            </a:r>
          </a:p>
          <a:p>
            <a:r>
              <a:rPr lang="en-US" b="1" dirty="0">
                <a:solidFill>
                  <a:schemeClr val="bg1"/>
                </a:solidFill>
              </a:rPr>
              <a:t>                  </a:t>
            </a:r>
            <a:r>
              <a:rPr lang="en-US" b="1" dirty="0">
                <a:solidFill>
                  <a:schemeClr val="accent1"/>
                </a:solidFill>
              </a:rPr>
              <a:t>“surety”… (v.5)</a:t>
            </a:r>
            <a:endParaRPr lang="en-US" sz="2800" b="1" dirty="0">
              <a:solidFill>
                <a:srgbClr val="FF0000"/>
              </a:solidFill>
            </a:endParaRPr>
          </a:p>
          <a:p>
            <a:r>
              <a:rPr lang="en-US" sz="2800" b="1" dirty="0">
                <a:solidFill>
                  <a:schemeClr val="bg1"/>
                </a:solidFill>
              </a:rPr>
              <a:t>)  </a:t>
            </a:r>
          </a:p>
          <a:p>
            <a:pPr marL="0" indent="0">
              <a:buNone/>
            </a:pPr>
            <a:endParaRPr lang="en-US" sz="2800" b="1" dirty="0">
              <a:solidFill>
                <a:schemeClr val="bg1"/>
              </a:solidFill>
            </a:endParaRPr>
          </a:p>
        </p:txBody>
      </p:sp>
    </p:spTree>
    <p:extLst>
      <p:ext uri="{BB962C8B-B14F-4D97-AF65-F5344CB8AC3E}">
        <p14:creationId xmlns:p14="http://schemas.microsoft.com/office/powerpoint/2010/main" val="29820822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4B0E7-B826-40C2-872A-C4D87BD7E6E6}"/>
              </a:ext>
            </a:extLst>
          </p:cNvPr>
          <p:cNvSpPr>
            <a:spLocks noGrp="1"/>
          </p:cNvSpPr>
          <p:nvPr>
            <p:ph type="title"/>
          </p:nvPr>
        </p:nvSpPr>
        <p:spPr/>
        <p:txBody>
          <a:bodyPr/>
          <a:lstStyle/>
          <a:p>
            <a:r>
              <a:rPr lang="en-US" b="1" dirty="0"/>
              <a:t>Do not participate… (Eph. 5:5-8)</a:t>
            </a:r>
          </a:p>
        </p:txBody>
      </p:sp>
      <p:sp>
        <p:nvSpPr>
          <p:cNvPr id="3" name="Content Placeholder 2">
            <a:extLst>
              <a:ext uri="{FF2B5EF4-FFF2-40B4-BE49-F238E27FC236}">
                <a16:creationId xmlns:a16="http://schemas.microsoft.com/office/drawing/2014/main" id="{5D73C2C8-F7F7-42C2-B634-BFA133DABE46}"/>
              </a:ext>
            </a:extLst>
          </p:cNvPr>
          <p:cNvSpPr>
            <a:spLocks noGrp="1"/>
          </p:cNvSpPr>
          <p:nvPr>
            <p:ph idx="1"/>
          </p:nvPr>
        </p:nvSpPr>
        <p:spPr/>
        <p:txBody>
          <a:bodyPr>
            <a:normAutofit/>
          </a:bodyPr>
          <a:lstStyle/>
          <a:p>
            <a:r>
              <a:rPr lang="en-US" b="1" dirty="0">
                <a:solidFill>
                  <a:srgbClr val="FF0000"/>
                </a:solidFill>
              </a:rPr>
              <a:t>Why?</a:t>
            </a:r>
            <a:r>
              <a:rPr lang="en-US" b="1" dirty="0">
                <a:solidFill>
                  <a:schemeClr val="bg1"/>
                </a:solidFill>
              </a:rPr>
              <a:t> </a:t>
            </a:r>
            <a:r>
              <a:rPr lang="en-US" b="1" dirty="0"/>
              <a:t>No inheritance in kingdom of Christ and   	 	God     </a:t>
            </a:r>
            <a:r>
              <a:rPr lang="en-US" b="1" dirty="0">
                <a:solidFill>
                  <a:schemeClr val="bg1"/>
                </a:solidFill>
              </a:rPr>
              <a:t>(Eph. 5:5)</a:t>
            </a:r>
          </a:p>
          <a:p>
            <a:r>
              <a:rPr lang="en-US" b="1" dirty="0">
                <a:solidFill>
                  <a:schemeClr val="bg1"/>
                </a:solidFill>
              </a:rPr>
              <a:t>                  </a:t>
            </a:r>
            <a:r>
              <a:rPr lang="en-US" b="1" dirty="0">
                <a:solidFill>
                  <a:schemeClr val="accent1"/>
                </a:solidFill>
              </a:rPr>
              <a:t>“surety”… (v.5)</a:t>
            </a:r>
            <a:endParaRPr lang="en-US" sz="2800" b="1" dirty="0">
              <a:solidFill>
                <a:srgbClr val="FF0000"/>
              </a:solidFill>
            </a:endParaRPr>
          </a:p>
          <a:p>
            <a:r>
              <a:rPr lang="en-US" sz="2800" b="1" dirty="0">
                <a:solidFill>
                  <a:srgbClr val="FF0000"/>
                </a:solidFill>
              </a:rPr>
              <a:t>Why?</a:t>
            </a:r>
            <a:r>
              <a:rPr lang="en-US" sz="2800" b="1" dirty="0">
                <a:solidFill>
                  <a:schemeClr val="bg1"/>
                </a:solidFill>
              </a:rPr>
              <a:t>  </a:t>
            </a:r>
            <a:r>
              <a:rPr lang="en-US" sz="2800" b="1" dirty="0">
                <a:solidFill>
                  <a:schemeClr val="tx1"/>
                </a:solidFill>
              </a:rPr>
              <a:t>Wrath of God upon sons of disobedience  </a:t>
            </a:r>
            <a:r>
              <a:rPr lang="en-US" sz="2800" b="1" dirty="0">
                <a:solidFill>
                  <a:schemeClr val="bg1"/>
                </a:solidFill>
              </a:rPr>
              <a:t>(Eph. 5:6) </a:t>
            </a:r>
            <a:r>
              <a:rPr lang="en-US" sz="2800" b="1" dirty="0">
                <a:solidFill>
                  <a:schemeClr val="accent1"/>
                </a:solidFill>
              </a:rPr>
              <a:t>“therefore”… (v.6-7)</a:t>
            </a:r>
          </a:p>
          <a:p>
            <a:pPr marL="0" indent="0">
              <a:buNone/>
            </a:pPr>
            <a:endParaRPr lang="en-US" sz="2800" b="1" dirty="0">
              <a:solidFill>
                <a:schemeClr val="bg1"/>
              </a:solidFill>
            </a:endParaRPr>
          </a:p>
        </p:txBody>
      </p:sp>
    </p:spTree>
    <p:extLst>
      <p:ext uri="{BB962C8B-B14F-4D97-AF65-F5344CB8AC3E}">
        <p14:creationId xmlns:p14="http://schemas.microsoft.com/office/powerpoint/2010/main" val="7702014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4B0E7-B826-40C2-872A-C4D87BD7E6E6}"/>
              </a:ext>
            </a:extLst>
          </p:cNvPr>
          <p:cNvSpPr>
            <a:spLocks noGrp="1"/>
          </p:cNvSpPr>
          <p:nvPr>
            <p:ph type="title"/>
          </p:nvPr>
        </p:nvSpPr>
        <p:spPr/>
        <p:txBody>
          <a:bodyPr/>
          <a:lstStyle/>
          <a:p>
            <a:r>
              <a:rPr lang="en-US" b="1" dirty="0"/>
              <a:t>Do not participate… (Eph. 5:5-8)</a:t>
            </a:r>
          </a:p>
        </p:txBody>
      </p:sp>
      <p:sp>
        <p:nvSpPr>
          <p:cNvPr id="3" name="Content Placeholder 2">
            <a:extLst>
              <a:ext uri="{FF2B5EF4-FFF2-40B4-BE49-F238E27FC236}">
                <a16:creationId xmlns:a16="http://schemas.microsoft.com/office/drawing/2014/main" id="{5D73C2C8-F7F7-42C2-B634-BFA133DABE46}"/>
              </a:ext>
            </a:extLst>
          </p:cNvPr>
          <p:cNvSpPr>
            <a:spLocks noGrp="1"/>
          </p:cNvSpPr>
          <p:nvPr>
            <p:ph idx="1"/>
          </p:nvPr>
        </p:nvSpPr>
        <p:spPr/>
        <p:txBody>
          <a:bodyPr>
            <a:normAutofit/>
          </a:bodyPr>
          <a:lstStyle/>
          <a:p>
            <a:r>
              <a:rPr lang="en-US" b="1" dirty="0">
                <a:solidFill>
                  <a:srgbClr val="FF0000"/>
                </a:solidFill>
              </a:rPr>
              <a:t>Why?</a:t>
            </a:r>
            <a:r>
              <a:rPr lang="en-US" b="1" dirty="0">
                <a:solidFill>
                  <a:schemeClr val="bg1"/>
                </a:solidFill>
              </a:rPr>
              <a:t> </a:t>
            </a:r>
            <a:r>
              <a:rPr lang="en-US" b="1" dirty="0"/>
              <a:t>No inheritance in kingdom of Christ and   	 	God     </a:t>
            </a:r>
            <a:r>
              <a:rPr lang="en-US" b="1" dirty="0">
                <a:solidFill>
                  <a:schemeClr val="bg1"/>
                </a:solidFill>
              </a:rPr>
              <a:t>(Eph. 5:5)</a:t>
            </a:r>
          </a:p>
          <a:p>
            <a:r>
              <a:rPr lang="en-US" b="1" dirty="0">
                <a:solidFill>
                  <a:schemeClr val="bg1"/>
                </a:solidFill>
              </a:rPr>
              <a:t>                  </a:t>
            </a:r>
            <a:r>
              <a:rPr lang="en-US" b="1" dirty="0">
                <a:solidFill>
                  <a:schemeClr val="accent1"/>
                </a:solidFill>
              </a:rPr>
              <a:t>“surety”… (v.5)</a:t>
            </a:r>
            <a:endParaRPr lang="en-US" sz="2800" b="1" dirty="0">
              <a:solidFill>
                <a:srgbClr val="FF0000"/>
              </a:solidFill>
            </a:endParaRPr>
          </a:p>
          <a:p>
            <a:r>
              <a:rPr lang="en-US" sz="2800" b="1" dirty="0">
                <a:solidFill>
                  <a:srgbClr val="FF0000"/>
                </a:solidFill>
              </a:rPr>
              <a:t>Why?</a:t>
            </a:r>
            <a:r>
              <a:rPr lang="en-US" sz="2800" b="1" dirty="0">
                <a:solidFill>
                  <a:schemeClr val="bg1"/>
                </a:solidFill>
              </a:rPr>
              <a:t>  </a:t>
            </a:r>
            <a:r>
              <a:rPr lang="en-US" sz="2800" b="1" dirty="0">
                <a:solidFill>
                  <a:schemeClr val="tx1"/>
                </a:solidFill>
              </a:rPr>
              <a:t>Wrath of God upon sons of disobedience  </a:t>
            </a:r>
            <a:r>
              <a:rPr lang="en-US" sz="2800" b="1" dirty="0">
                <a:solidFill>
                  <a:schemeClr val="bg1"/>
                </a:solidFill>
              </a:rPr>
              <a:t>(Eph. 5:6) </a:t>
            </a:r>
            <a:r>
              <a:rPr lang="en-US" sz="2800" b="1" dirty="0">
                <a:solidFill>
                  <a:schemeClr val="accent1"/>
                </a:solidFill>
              </a:rPr>
              <a:t>“therefore”… (v.6-7)</a:t>
            </a:r>
          </a:p>
          <a:p>
            <a:r>
              <a:rPr lang="en-US" sz="2800" b="1" dirty="0">
                <a:solidFill>
                  <a:srgbClr val="FF0000"/>
                </a:solidFill>
              </a:rPr>
              <a:t>Why?</a:t>
            </a:r>
            <a:r>
              <a:rPr lang="en-US" sz="2800" b="1" dirty="0">
                <a:solidFill>
                  <a:srgbClr val="FFFF00"/>
                </a:solidFill>
              </a:rPr>
              <a:t> </a:t>
            </a:r>
            <a:r>
              <a:rPr lang="en-US" sz="2800" b="1" dirty="0">
                <a:solidFill>
                  <a:schemeClr val="tx1"/>
                </a:solidFill>
              </a:rPr>
              <a:t>Ye were </a:t>
            </a:r>
            <a:r>
              <a:rPr lang="en-US" sz="2800" b="1" u="sng" dirty="0">
                <a:solidFill>
                  <a:schemeClr val="tx1"/>
                </a:solidFill>
              </a:rPr>
              <a:t>once darkness</a:t>
            </a:r>
            <a:r>
              <a:rPr lang="en-US" sz="2800" b="1" dirty="0">
                <a:solidFill>
                  <a:schemeClr val="tx1"/>
                </a:solidFill>
              </a:rPr>
              <a:t>, but </a:t>
            </a:r>
            <a:r>
              <a:rPr lang="en-US" sz="2800" b="1" u="sng" dirty="0">
                <a:solidFill>
                  <a:schemeClr val="tx1"/>
                </a:solidFill>
              </a:rPr>
              <a:t>now are light </a:t>
            </a:r>
            <a:r>
              <a:rPr lang="en-US" sz="2800" b="1" dirty="0">
                <a:solidFill>
                  <a:schemeClr val="tx1"/>
                </a:solidFill>
              </a:rPr>
              <a:t>in the Lord </a:t>
            </a:r>
            <a:r>
              <a:rPr lang="en-US" sz="2800" b="1" dirty="0">
                <a:solidFill>
                  <a:schemeClr val="accent1"/>
                </a:solidFill>
              </a:rPr>
              <a:t>(v.8) </a:t>
            </a:r>
            <a:r>
              <a:rPr lang="en-US" sz="2800" b="1" dirty="0">
                <a:solidFill>
                  <a:schemeClr val="bg1"/>
                </a:solidFill>
              </a:rPr>
              <a:t> (v.85:8)  </a:t>
            </a:r>
          </a:p>
          <a:p>
            <a:pPr marL="0" indent="0">
              <a:buNone/>
            </a:pPr>
            <a:endParaRPr lang="en-US" sz="2800" b="1" dirty="0">
              <a:solidFill>
                <a:schemeClr val="bg1"/>
              </a:solidFill>
            </a:endParaRPr>
          </a:p>
        </p:txBody>
      </p:sp>
    </p:spTree>
    <p:extLst>
      <p:ext uri="{BB962C8B-B14F-4D97-AF65-F5344CB8AC3E}">
        <p14:creationId xmlns:p14="http://schemas.microsoft.com/office/powerpoint/2010/main" val="2119643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4B0E7-B826-40C2-872A-C4D87BD7E6E6}"/>
              </a:ext>
            </a:extLst>
          </p:cNvPr>
          <p:cNvSpPr>
            <a:spLocks noGrp="1"/>
          </p:cNvSpPr>
          <p:nvPr>
            <p:ph type="title"/>
          </p:nvPr>
        </p:nvSpPr>
        <p:spPr>
          <a:xfrm>
            <a:off x="1457631" y="4236920"/>
            <a:ext cx="6554867" cy="1524000"/>
          </a:xfrm>
        </p:spPr>
        <p:txBody>
          <a:bodyPr>
            <a:normAutofit/>
          </a:bodyPr>
          <a:lstStyle/>
          <a:p>
            <a:pPr algn="ctr"/>
            <a:endParaRPr lang="en-US" b="1" dirty="0">
              <a:solidFill>
                <a:srgbClr val="0070C0"/>
              </a:solidFill>
            </a:endParaRPr>
          </a:p>
        </p:txBody>
      </p:sp>
      <p:sp>
        <p:nvSpPr>
          <p:cNvPr id="3" name="Content Placeholder 2">
            <a:extLst>
              <a:ext uri="{FF2B5EF4-FFF2-40B4-BE49-F238E27FC236}">
                <a16:creationId xmlns:a16="http://schemas.microsoft.com/office/drawing/2014/main" id="{5D73C2C8-F7F7-42C2-B634-BFA133DABE46}"/>
              </a:ext>
            </a:extLst>
          </p:cNvPr>
          <p:cNvSpPr>
            <a:spLocks noGrp="1"/>
          </p:cNvSpPr>
          <p:nvPr>
            <p:ph idx="1"/>
          </p:nvPr>
        </p:nvSpPr>
        <p:spPr>
          <a:xfrm>
            <a:off x="822223" y="1275019"/>
            <a:ext cx="7886700" cy="3395304"/>
          </a:xfrm>
        </p:spPr>
        <p:txBody>
          <a:bodyPr>
            <a:normAutofit/>
          </a:bodyPr>
          <a:lstStyle/>
          <a:p>
            <a:r>
              <a:rPr lang="en-US" sz="3200" b="1" dirty="0">
                <a:solidFill>
                  <a:schemeClr val="accent2"/>
                </a:solidFill>
              </a:rPr>
              <a:t>Goodness</a:t>
            </a:r>
            <a:r>
              <a:rPr lang="en-US" sz="3200" b="1" dirty="0">
                <a:solidFill>
                  <a:schemeClr val="tx1"/>
                </a:solidFill>
              </a:rPr>
              <a:t> – benefit to others                  (Matt. 5:14-16) </a:t>
            </a:r>
          </a:p>
          <a:p>
            <a:r>
              <a:rPr lang="en-US" sz="3200" b="1" dirty="0">
                <a:solidFill>
                  <a:schemeClr val="accent2"/>
                </a:solidFill>
              </a:rPr>
              <a:t>Righteousness </a:t>
            </a:r>
            <a:r>
              <a:rPr lang="en-US" sz="3200" b="1" dirty="0">
                <a:solidFill>
                  <a:schemeClr val="tx1"/>
                </a:solidFill>
              </a:rPr>
              <a:t>– Gospel                             (Rom. 1:16-17)</a:t>
            </a:r>
          </a:p>
          <a:p>
            <a:r>
              <a:rPr lang="en-US" sz="3200" b="1" dirty="0">
                <a:solidFill>
                  <a:schemeClr val="accent2"/>
                </a:solidFill>
              </a:rPr>
              <a:t>Truth </a:t>
            </a:r>
            <a:r>
              <a:rPr lang="en-US" sz="3200" b="1" dirty="0">
                <a:solidFill>
                  <a:schemeClr val="tx1"/>
                </a:solidFill>
              </a:rPr>
              <a:t>-Word (Jn. 17:17)</a:t>
            </a:r>
          </a:p>
        </p:txBody>
      </p:sp>
      <p:sp>
        <p:nvSpPr>
          <p:cNvPr id="5" name="TextBox 4">
            <a:extLst>
              <a:ext uri="{FF2B5EF4-FFF2-40B4-BE49-F238E27FC236}">
                <a16:creationId xmlns:a16="http://schemas.microsoft.com/office/drawing/2014/main" id="{A360A9B1-AA2F-449B-9B68-F510778BD41A}"/>
              </a:ext>
            </a:extLst>
          </p:cNvPr>
          <p:cNvSpPr txBox="1"/>
          <p:nvPr/>
        </p:nvSpPr>
        <p:spPr>
          <a:xfrm>
            <a:off x="1917289" y="176981"/>
            <a:ext cx="6095209" cy="769441"/>
          </a:xfrm>
          <a:prstGeom prst="rect">
            <a:avLst/>
          </a:prstGeom>
          <a:noFill/>
        </p:spPr>
        <p:txBody>
          <a:bodyPr wrap="square" rtlCol="0">
            <a:spAutoFit/>
          </a:bodyPr>
          <a:lstStyle/>
          <a:p>
            <a:r>
              <a:rPr lang="en-US" sz="4400" b="1" dirty="0"/>
              <a:t>FRUIT OF LIGHT Eph. 5:9</a:t>
            </a:r>
          </a:p>
        </p:txBody>
      </p:sp>
    </p:spTree>
    <p:extLst>
      <p:ext uri="{BB962C8B-B14F-4D97-AF65-F5344CB8AC3E}">
        <p14:creationId xmlns:p14="http://schemas.microsoft.com/office/powerpoint/2010/main" val="29492994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4B0E7-B826-40C2-872A-C4D87BD7E6E6}"/>
              </a:ext>
            </a:extLst>
          </p:cNvPr>
          <p:cNvSpPr>
            <a:spLocks noGrp="1"/>
          </p:cNvSpPr>
          <p:nvPr>
            <p:ph type="title"/>
          </p:nvPr>
        </p:nvSpPr>
        <p:spPr>
          <a:xfrm>
            <a:off x="1457631" y="4236920"/>
            <a:ext cx="6554867" cy="1524000"/>
          </a:xfrm>
        </p:spPr>
        <p:txBody>
          <a:bodyPr>
            <a:normAutofit fontScale="90000"/>
          </a:bodyPr>
          <a:lstStyle/>
          <a:p>
            <a:pPr algn="ctr"/>
            <a:r>
              <a:rPr lang="en-US" b="1" dirty="0"/>
              <a:t>Walk as children of light – Proving What is Pleasing Unto The Lord </a:t>
            </a:r>
            <a:r>
              <a:rPr lang="en-US" b="1" dirty="0">
                <a:solidFill>
                  <a:srgbClr val="0070C0"/>
                </a:solidFill>
              </a:rPr>
              <a:t>(vs. 8,10)</a:t>
            </a:r>
          </a:p>
        </p:txBody>
      </p:sp>
      <p:sp>
        <p:nvSpPr>
          <p:cNvPr id="3" name="Content Placeholder 2">
            <a:extLst>
              <a:ext uri="{FF2B5EF4-FFF2-40B4-BE49-F238E27FC236}">
                <a16:creationId xmlns:a16="http://schemas.microsoft.com/office/drawing/2014/main" id="{5D73C2C8-F7F7-42C2-B634-BFA133DABE46}"/>
              </a:ext>
            </a:extLst>
          </p:cNvPr>
          <p:cNvSpPr>
            <a:spLocks noGrp="1"/>
          </p:cNvSpPr>
          <p:nvPr>
            <p:ph idx="1"/>
          </p:nvPr>
        </p:nvSpPr>
        <p:spPr>
          <a:xfrm>
            <a:off x="822223" y="1275019"/>
            <a:ext cx="7886700" cy="3395304"/>
          </a:xfrm>
        </p:spPr>
        <p:txBody>
          <a:bodyPr>
            <a:normAutofit/>
          </a:bodyPr>
          <a:lstStyle/>
          <a:p>
            <a:r>
              <a:rPr lang="en-US" sz="3200" b="1" dirty="0">
                <a:solidFill>
                  <a:schemeClr val="accent2"/>
                </a:solidFill>
              </a:rPr>
              <a:t>Goodness</a:t>
            </a:r>
            <a:r>
              <a:rPr lang="en-US" sz="3200" b="1" dirty="0">
                <a:solidFill>
                  <a:schemeClr val="tx1"/>
                </a:solidFill>
              </a:rPr>
              <a:t> – benefit to others                  (Matt. 5:14-16) </a:t>
            </a:r>
          </a:p>
          <a:p>
            <a:r>
              <a:rPr lang="en-US" sz="3200" b="1" dirty="0">
                <a:solidFill>
                  <a:schemeClr val="accent2"/>
                </a:solidFill>
              </a:rPr>
              <a:t>Righteousness </a:t>
            </a:r>
            <a:r>
              <a:rPr lang="en-US" sz="3200" b="1" dirty="0">
                <a:solidFill>
                  <a:schemeClr val="tx1"/>
                </a:solidFill>
              </a:rPr>
              <a:t>– Gospel                             (Rom. 1:16-17)</a:t>
            </a:r>
          </a:p>
          <a:p>
            <a:r>
              <a:rPr lang="en-US" sz="3200" b="1" dirty="0">
                <a:solidFill>
                  <a:schemeClr val="accent2"/>
                </a:solidFill>
              </a:rPr>
              <a:t>Truth </a:t>
            </a:r>
            <a:r>
              <a:rPr lang="en-US" sz="3200" b="1" dirty="0">
                <a:solidFill>
                  <a:schemeClr val="tx1"/>
                </a:solidFill>
              </a:rPr>
              <a:t>-Word (Jn. 17:17)</a:t>
            </a:r>
          </a:p>
        </p:txBody>
      </p:sp>
      <p:sp>
        <p:nvSpPr>
          <p:cNvPr id="5" name="TextBox 4">
            <a:extLst>
              <a:ext uri="{FF2B5EF4-FFF2-40B4-BE49-F238E27FC236}">
                <a16:creationId xmlns:a16="http://schemas.microsoft.com/office/drawing/2014/main" id="{A360A9B1-AA2F-449B-9B68-F510778BD41A}"/>
              </a:ext>
            </a:extLst>
          </p:cNvPr>
          <p:cNvSpPr txBox="1"/>
          <p:nvPr/>
        </p:nvSpPr>
        <p:spPr>
          <a:xfrm>
            <a:off x="1917289" y="176981"/>
            <a:ext cx="6095209" cy="769441"/>
          </a:xfrm>
          <a:prstGeom prst="rect">
            <a:avLst/>
          </a:prstGeom>
          <a:noFill/>
        </p:spPr>
        <p:txBody>
          <a:bodyPr wrap="square" rtlCol="0">
            <a:spAutoFit/>
          </a:bodyPr>
          <a:lstStyle/>
          <a:p>
            <a:r>
              <a:rPr lang="en-US" sz="4400" b="1" dirty="0"/>
              <a:t>FRUIT OF LIGHT Eph. 5:9</a:t>
            </a:r>
          </a:p>
        </p:txBody>
      </p:sp>
    </p:spTree>
    <p:extLst>
      <p:ext uri="{BB962C8B-B14F-4D97-AF65-F5344CB8AC3E}">
        <p14:creationId xmlns:p14="http://schemas.microsoft.com/office/powerpoint/2010/main" val="42662772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A4B0E7-B826-40C2-872A-C4D87BD7E6E6}"/>
              </a:ext>
            </a:extLst>
          </p:cNvPr>
          <p:cNvSpPr>
            <a:spLocks noGrp="1"/>
          </p:cNvSpPr>
          <p:nvPr>
            <p:ph type="title"/>
          </p:nvPr>
        </p:nvSpPr>
        <p:spPr/>
        <p:txBody>
          <a:bodyPr/>
          <a:lstStyle/>
          <a:p>
            <a:r>
              <a:rPr lang="en-US" b="1" dirty="0"/>
              <a:t>Have no fellowship… (v.11)</a:t>
            </a:r>
          </a:p>
        </p:txBody>
      </p:sp>
      <p:sp>
        <p:nvSpPr>
          <p:cNvPr id="3" name="Content Placeholder 2">
            <a:extLst>
              <a:ext uri="{FF2B5EF4-FFF2-40B4-BE49-F238E27FC236}">
                <a16:creationId xmlns:a16="http://schemas.microsoft.com/office/drawing/2014/main" id="{5D73C2C8-F7F7-42C2-B634-BFA133DABE46}"/>
              </a:ext>
            </a:extLst>
          </p:cNvPr>
          <p:cNvSpPr>
            <a:spLocks noGrp="1"/>
          </p:cNvSpPr>
          <p:nvPr>
            <p:ph idx="1"/>
          </p:nvPr>
        </p:nvSpPr>
        <p:spPr/>
        <p:txBody>
          <a:bodyPr>
            <a:normAutofit/>
          </a:bodyPr>
          <a:lstStyle/>
          <a:p>
            <a:r>
              <a:rPr lang="en-US" sz="3200" b="1" dirty="0">
                <a:solidFill>
                  <a:schemeClr val="tx1"/>
                </a:solidFill>
              </a:rPr>
              <a:t>With Unfruitful works of darkness – </a:t>
            </a:r>
            <a:r>
              <a:rPr lang="en-US" sz="3200" b="1" dirty="0">
                <a:solidFill>
                  <a:srgbClr val="FF0000"/>
                </a:solidFill>
              </a:rPr>
              <a:t>Reprove them…</a:t>
            </a:r>
          </a:p>
          <a:p>
            <a:r>
              <a:rPr lang="en-US" sz="3200" b="1" dirty="0">
                <a:solidFill>
                  <a:schemeClr val="tx1"/>
                </a:solidFill>
              </a:rPr>
              <a:t> </a:t>
            </a:r>
            <a:r>
              <a:rPr lang="en-US" sz="3200" b="1" dirty="0"/>
              <a:t>N</a:t>
            </a:r>
            <a:r>
              <a:rPr lang="en-US" sz="3200" b="1" dirty="0">
                <a:solidFill>
                  <a:schemeClr val="tx1"/>
                </a:solidFill>
              </a:rPr>
              <a:t>ot participating in same things – not </a:t>
            </a:r>
            <a:r>
              <a:rPr lang="en-US" sz="3200" b="1" dirty="0"/>
              <a:t>even </a:t>
            </a:r>
            <a:r>
              <a:rPr lang="en-US" sz="3200" b="1" dirty="0">
                <a:solidFill>
                  <a:schemeClr val="tx1"/>
                </a:solidFill>
              </a:rPr>
              <a:t>in agreement with such things </a:t>
            </a:r>
            <a:r>
              <a:rPr lang="en-US" sz="3200" b="1" dirty="0">
                <a:solidFill>
                  <a:srgbClr val="FF0000"/>
                </a:solidFill>
              </a:rPr>
              <a:t>(v.7)</a:t>
            </a:r>
          </a:p>
          <a:p>
            <a:r>
              <a:rPr lang="en-US" sz="3200" b="1" dirty="0">
                <a:solidFill>
                  <a:schemeClr val="tx1"/>
                </a:solidFill>
              </a:rPr>
              <a:t>Person is connected with Actions </a:t>
            </a:r>
            <a:r>
              <a:rPr lang="en-US" sz="3200" b="1" dirty="0">
                <a:solidFill>
                  <a:srgbClr val="FF0000"/>
                </a:solidFill>
              </a:rPr>
              <a:t>(v. 12;           2 Jn 10-11)</a:t>
            </a:r>
          </a:p>
          <a:p>
            <a:pPr marL="0" indent="0">
              <a:buNone/>
            </a:pPr>
            <a:endParaRPr lang="en-US" sz="2800" b="1" dirty="0">
              <a:solidFill>
                <a:schemeClr val="bg1"/>
              </a:solidFill>
            </a:endParaRPr>
          </a:p>
        </p:txBody>
      </p:sp>
    </p:spTree>
    <p:extLst>
      <p:ext uri="{BB962C8B-B14F-4D97-AF65-F5344CB8AC3E}">
        <p14:creationId xmlns:p14="http://schemas.microsoft.com/office/powerpoint/2010/main" val="62151230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103</TotalTime>
  <Words>807</Words>
  <Application>Microsoft Office PowerPoint</Application>
  <PresentationFormat>On-screen Show (4:3)</PresentationFormat>
  <Paragraphs>75</Paragraphs>
  <Slides>21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Calibri Light</vt:lpstr>
      <vt:lpstr>Office Theme</vt:lpstr>
      <vt:lpstr>PowerPoint Presentation</vt:lpstr>
      <vt:lpstr>PowerPoint Presentation</vt:lpstr>
      <vt:lpstr>PowerPoint Presentation</vt:lpstr>
      <vt:lpstr>Do not participate… (Eph. 5:5-8)</vt:lpstr>
      <vt:lpstr>Do not participate… (Eph. 5:5-8)</vt:lpstr>
      <vt:lpstr>Do not participate… (Eph. 5:5-8)</vt:lpstr>
      <vt:lpstr>PowerPoint Presentation</vt:lpstr>
      <vt:lpstr>Walk as children of light – Proving What is Pleasing Unto The Lord (vs. 8,10)</vt:lpstr>
      <vt:lpstr>Have no fellowship… (v.11)</vt:lpstr>
      <vt:lpstr>No fellowship with darkness!</vt:lpstr>
      <vt:lpstr>No fellowship with darkness!</vt:lpstr>
      <vt:lpstr>No fellowship with darkness!</vt:lpstr>
      <vt:lpstr>Mark those Causing Division…</vt:lpstr>
      <vt:lpstr>Mark those Causing Division…</vt:lpstr>
      <vt:lpstr>PowerPoint Presentation</vt:lpstr>
      <vt:lpstr>Bob Owen – Romans 16:17</vt:lpstr>
      <vt:lpstr>Church Discipline…</vt:lpstr>
      <vt:lpstr>Fellowship has been Broken – Now Recognized (I Cor. 5, 2Thess. 3) </vt:lpstr>
      <vt:lpstr>Withdrawing –Four-Fold Purpose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Jerry Fite</dc:creator>
  <cp:lastModifiedBy>Jerry Fite</cp:lastModifiedBy>
  <cp:revision>7</cp:revision>
  <dcterms:created xsi:type="dcterms:W3CDTF">2018-10-05T05:14:45Z</dcterms:created>
  <dcterms:modified xsi:type="dcterms:W3CDTF">2019-04-14T12:46:37Z</dcterms:modified>
</cp:coreProperties>
</file>