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4" r:id="rId16"/>
    <p:sldId id="272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7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0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9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2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83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3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3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0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11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8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4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59A5C-7B62-4A80-98EB-636FEF2C7A61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FFA68-F503-4EB8-90A5-B34C9DAB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545F-2AEE-4881-A41B-E5E38D96A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587AE-C302-47EE-95F1-BFD25A078C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427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ACD1-0823-4AB7-B7AD-63F1B05C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Elijah’s Stand…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CB0A-E12D-4006-A7B0-2603EFEF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Against the King – Ahab (I Kings  17:1, 18:1, 17-18)</a:t>
            </a:r>
          </a:p>
          <a:p>
            <a:r>
              <a:rPr lang="en-US" b="1" dirty="0"/>
              <a:t>One against 450 – Prophets (I Kings 18:19)</a:t>
            </a:r>
          </a:p>
          <a:p>
            <a:r>
              <a:rPr lang="en-US" b="1" dirty="0"/>
              <a:t>Before “all Israel”  at Mt. Carmel (I Kings 18:20-24)</a:t>
            </a:r>
          </a:p>
          <a:p>
            <a:r>
              <a:rPr lang="en-US" b="1" dirty="0"/>
              <a:t>Elijah’s “way?” -  “mock” </a:t>
            </a:r>
            <a:r>
              <a:rPr lang="en-US" b="1" dirty="0">
                <a:solidFill>
                  <a:srgbClr val="002060"/>
                </a:solidFill>
              </a:rPr>
              <a:t>(I Kings 18:27)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233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ACD1-0823-4AB7-B7AD-63F1B05C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Elijah’s Stand…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CB0A-E12D-4006-A7B0-2603EFEF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Against the King – Ahab (I Kings  17:1, 18:1, 17-18)</a:t>
            </a:r>
          </a:p>
          <a:p>
            <a:r>
              <a:rPr lang="en-US" b="1" dirty="0"/>
              <a:t>One against 450 – Prophets (I Kings 18:19)</a:t>
            </a:r>
          </a:p>
          <a:p>
            <a:r>
              <a:rPr lang="en-US" b="1" dirty="0"/>
              <a:t>Before “all Israel”  at Mt. Carmel (I Kings 18:20-24)</a:t>
            </a:r>
          </a:p>
          <a:p>
            <a:r>
              <a:rPr lang="en-US" b="1" dirty="0"/>
              <a:t>Elijah’s “way?” -  “mock” (I Kings 18:27)</a:t>
            </a:r>
          </a:p>
          <a:p>
            <a:r>
              <a:rPr lang="en-US" b="1" dirty="0"/>
              <a:t>Elijah’s Disadvantage?  </a:t>
            </a:r>
            <a:r>
              <a:rPr lang="en-US" b="1" dirty="0">
                <a:solidFill>
                  <a:srgbClr val="002060"/>
                </a:solidFill>
              </a:rPr>
              <a:t>(I Kings 18: 32-35)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ACD1-0823-4AB7-B7AD-63F1B05C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Elijah’s Stand…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CB0A-E12D-4006-A7B0-2603EFEF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Against the King – Ahab (I Kings  17:1, 18:1, 17-18)</a:t>
            </a:r>
          </a:p>
          <a:p>
            <a:r>
              <a:rPr lang="en-US" b="1" dirty="0"/>
              <a:t>One against 450 – Prophets (I Kings 18:19)</a:t>
            </a:r>
          </a:p>
          <a:p>
            <a:r>
              <a:rPr lang="en-US" b="1" dirty="0"/>
              <a:t>Before “all Israel”  at Mt. Carmel (I Kings 18:20-24)</a:t>
            </a:r>
          </a:p>
          <a:p>
            <a:r>
              <a:rPr lang="en-US" b="1" dirty="0"/>
              <a:t>Elijah’s “way?” -  “mock” (I Kings 18:27)</a:t>
            </a:r>
          </a:p>
          <a:p>
            <a:r>
              <a:rPr lang="en-US" b="1" dirty="0"/>
              <a:t>Elijah’s Disadvantage?  (I Kings 18: 32-35)</a:t>
            </a:r>
          </a:p>
          <a:p>
            <a:r>
              <a:rPr lang="en-US" b="1" dirty="0"/>
              <a:t>Elijah and God’s Purpose: “I am thy servant” – “Jehovah – is God…Thou hast turned their heart back to God” </a:t>
            </a:r>
            <a:r>
              <a:rPr lang="en-US" b="1" dirty="0">
                <a:solidFill>
                  <a:srgbClr val="002060"/>
                </a:solidFill>
              </a:rPr>
              <a:t>(I Kings 18: 36-37)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97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ACD1-0823-4AB7-B7AD-63F1B05C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Elijah’s Stand…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CB0A-E12D-4006-A7B0-2603EFEF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Against the King – Ahab (I Kings  17:1, 18:1, 17-18)</a:t>
            </a:r>
          </a:p>
          <a:p>
            <a:r>
              <a:rPr lang="en-US" b="1" dirty="0"/>
              <a:t>One against 450 – Prophets (I Kings 18:19)</a:t>
            </a:r>
          </a:p>
          <a:p>
            <a:r>
              <a:rPr lang="en-US" b="1" dirty="0"/>
              <a:t>Before “all Israel”  at Mt. Carmel (I Kings 18:20-24)</a:t>
            </a:r>
          </a:p>
          <a:p>
            <a:r>
              <a:rPr lang="en-US" b="1" dirty="0"/>
              <a:t>Elijah’s “way?” -  “mock” (I Kings 18:27)</a:t>
            </a:r>
          </a:p>
          <a:p>
            <a:r>
              <a:rPr lang="en-US" b="1" dirty="0"/>
              <a:t>Elijah’s Disadvantage?  (I Kings 18: 32-35)</a:t>
            </a:r>
          </a:p>
          <a:p>
            <a:r>
              <a:rPr lang="en-US" b="1" dirty="0"/>
              <a:t>Elijah and God’s Purpose: “I am thy servant” – “Jehovah – is God…Thou hast turned their heart back to God” (I Kings 18: 36-37)</a:t>
            </a:r>
          </a:p>
          <a:p>
            <a:r>
              <a:rPr lang="en-US" b="1" dirty="0"/>
              <a:t>God uses a man to accomplish His Purpose –                </a:t>
            </a:r>
            <a:r>
              <a:rPr lang="en-US" b="1" dirty="0">
                <a:solidFill>
                  <a:srgbClr val="002060"/>
                </a:solidFill>
              </a:rPr>
              <a:t>(2 Tim. 2:24-26)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03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ACD1-0823-4AB7-B7AD-63F1B05C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Elijah’s Stand…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CB0A-E12D-4006-A7B0-2603EFEF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Against the King – Ahab (I Kings  17:1, 18:1, 17-18)</a:t>
            </a:r>
          </a:p>
          <a:p>
            <a:r>
              <a:rPr lang="en-US" b="1" dirty="0"/>
              <a:t>One against 450 – Prophets (I Kings 18:19)</a:t>
            </a:r>
          </a:p>
          <a:p>
            <a:r>
              <a:rPr lang="en-US" b="1" dirty="0"/>
              <a:t>Before “all Israel”  at Mt. Carmel (I Kings 18:20-24)</a:t>
            </a:r>
          </a:p>
          <a:p>
            <a:r>
              <a:rPr lang="en-US" b="1" dirty="0"/>
              <a:t>Elijah’s “way?” -  “mock” (I Kings 18:27)</a:t>
            </a:r>
          </a:p>
          <a:p>
            <a:r>
              <a:rPr lang="en-US" b="1" dirty="0"/>
              <a:t>Elijah’s Disadvantage?  (I Kings 18: 32-35)</a:t>
            </a:r>
          </a:p>
          <a:p>
            <a:r>
              <a:rPr lang="en-US" b="1" dirty="0"/>
              <a:t>Elijah and God’s Purpose: “I am thy servant” – “Jehovah – is God…Thou hast turned their heart back to God” (I Kings 18: 36-37)</a:t>
            </a:r>
          </a:p>
          <a:p>
            <a:r>
              <a:rPr lang="en-US" b="1" dirty="0"/>
              <a:t>God uses a man to accomplish His Purpose –                (2 Tim. 2:24-26)</a:t>
            </a:r>
          </a:p>
          <a:p>
            <a:r>
              <a:rPr lang="en-US" b="1" dirty="0"/>
              <a:t>Was Elijah alone? </a:t>
            </a:r>
            <a:r>
              <a:rPr lang="en-US" b="1" dirty="0">
                <a:solidFill>
                  <a:srgbClr val="002060"/>
                </a:solidFill>
              </a:rPr>
              <a:t>(I Kings 19:10, 18)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80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person&#10;&#10;Description automatically generated">
            <a:extLst>
              <a:ext uri="{FF2B5EF4-FFF2-40B4-BE49-F238E27FC236}">
                <a16:creationId xmlns:a16="http://schemas.microsoft.com/office/drawing/2014/main" id="{38BD45D5-B31B-4987-8641-C4560770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DCF984-616B-4D57-BB8E-0615DEE53F0D}"/>
              </a:ext>
            </a:extLst>
          </p:cNvPr>
          <p:cNvSpPr/>
          <p:nvPr/>
        </p:nvSpPr>
        <p:spPr>
          <a:xfrm>
            <a:off x="1787589" y="2967335"/>
            <a:ext cx="5568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0000"/>
                </a:solidFill>
                <a:effectLst/>
              </a:rPr>
              <a:t>Can I Stand Alone?</a:t>
            </a:r>
          </a:p>
        </p:txBody>
      </p:sp>
    </p:spTree>
    <p:extLst>
      <p:ext uri="{BB962C8B-B14F-4D97-AF65-F5344CB8AC3E}">
        <p14:creationId xmlns:p14="http://schemas.microsoft.com/office/powerpoint/2010/main" val="889843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person&#10;&#10;Description automatically generated">
            <a:extLst>
              <a:ext uri="{FF2B5EF4-FFF2-40B4-BE49-F238E27FC236}">
                <a16:creationId xmlns:a16="http://schemas.microsoft.com/office/drawing/2014/main" id="{38BD45D5-B31B-4987-8641-C4560770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DCF984-616B-4D57-BB8E-0615DEE53F0D}"/>
              </a:ext>
            </a:extLst>
          </p:cNvPr>
          <p:cNvSpPr/>
          <p:nvPr/>
        </p:nvSpPr>
        <p:spPr>
          <a:xfrm>
            <a:off x="1787589" y="2967335"/>
            <a:ext cx="5568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0000"/>
                </a:solidFill>
                <a:effectLst/>
              </a:rPr>
              <a:t>Can I Stand Alone?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331E74-81CF-4E84-945D-DD7CC9C37E66}"/>
              </a:ext>
            </a:extLst>
          </p:cNvPr>
          <p:cNvSpPr/>
          <p:nvPr/>
        </p:nvSpPr>
        <p:spPr>
          <a:xfrm>
            <a:off x="846082" y="606505"/>
            <a:ext cx="74518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002060"/>
                </a:solidFill>
                <a:effectLst/>
              </a:rPr>
              <a:t>You Must Be Prepared and Willing…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3B5ECE-2CBA-4628-9239-82A96B0A7EE7}"/>
              </a:ext>
            </a:extLst>
          </p:cNvPr>
          <p:cNvSpPr/>
          <p:nvPr/>
        </p:nvSpPr>
        <p:spPr>
          <a:xfrm>
            <a:off x="2924277" y="4903994"/>
            <a:ext cx="32954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rgbClr val="002060"/>
                </a:solidFill>
                <a:effectLst/>
              </a:rPr>
              <a:t>Rev. </a:t>
            </a:r>
            <a:r>
              <a:rPr lang="en-US" sz="6000" b="1" cap="none" spc="0">
                <a:ln/>
                <a:solidFill>
                  <a:srgbClr val="002060"/>
                </a:solidFill>
                <a:effectLst/>
              </a:rPr>
              <a:t>3:4-6</a:t>
            </a:r>
            <a:endParaRPr lang="en-US" sz="6000" b="1" cap="none" spc="0" dirty="0">
              <a:ln/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169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545F-2AEE-4881-A41B-E5E38D96A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587AE-C302-47EE-95F1-BFD25A078C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26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person&#10;&#10;Description automatically generated">
            <a:extLst>
              <a:ext uri="{FF2B5EF4-FFF2-40B4-BE49-F238E27FC236}">
                <a16:creationId xmlns:a16="http://schemas.microsoft.com/office/drawing/2014/main" id="{38BD45D5-B31B-4987-8641-C4560770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DCF984-616B-4D57-BB8E-0615DEE53F0D}"/>
              </a:ext>
            </a:extLst>
          </p:cNvPr>
          <p:cNvSpPr/>
          <p:nvPr/>
        </p:nvSpPr>
        <p:spPr>
          <a:xfrm>
            <a:off x="1787589" y="2967335"/>
            <a:ext cx="5568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0000"/>
                </a:solidFill>
                <a:effectLst/>
              </a:rPr>
              <a:t>Can I Stand Alone?</a:t>
            </a:r>
          </a:p>
        </p:txBody>
      </p:sp>
    </p:spTree>
    <p:extLst>
      <p:ext uri="{BB962C8B-B14F-4D97-AF65-F5344CB8AC3E}">
        <p14:creationId xmlns:p14="http://schemas.microsoft.com/office/powerpoint/2010/main" val="4280774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person&#10;&#10;Description automatically generated">
            <a:extLst>
              <a:ext uri="{FF2B5EF4-FFF2-40B4-BE49-F238E27FC236}">
                <a16:creationId xmlns:a16="http://schemas.microsoft.com/office/drawing/2014/main" id="{38BD45D5-B31B-4987-8641-C4560770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DCF984-616B-4D57-BB8E-0615DEE53F0D}"/>
              </a:ext>
            </a:extLst>
          </p:cNvPr>
          <p:cNvSpPr/>
          <p:nvPr/>
        </p:nvSpPr>
        <p:spPr>
          <a:xfrm>
            <a:off x="1787589" y="2967335"/>
            <a:ext cx="5568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0000"/>
                </a:solidFill>
                <a:effectLst/>
              </a:rPr>
              <a:t>Can I Stand Alone?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BE0B6-8F64-46FA-B77C-55B43D0FDB0E}"/>
              </a:ext>
            </a:extLst>
          </p:cNvPr>
          <p:cNvSpPr txBox="1"/>
          <p:nvPr/>
        </p:nvSpPr>
        <p:spPr>
          <a:xfrm>
            <a:off x="6400800" y="262759"/>
            <a:ext cx="2417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Judgement      </a:t>
            </a:r>
            <a:r>
              <a:rPr lang="en-US" sz="2800" b="1" dirty="0">
                <a:solidFill>
                  <a:srgbClr val="FF0000"/>
                </a:solidFill>
              </a:rPr>
              <a:t>(2 Cor. 5:10)</a:t>
            </a:r>
          </a:p>
        </p:txBody>
      </p:sp>
    </p:spTree>
    <p:extLst>
      <p:ext uri="{BB962C8B-B14F-4D97-AF65-F5344CB8AC3E}">
        <p14:creationId xmlns:p14="http://schemas.microsoft.com/office/powerpoint/2010/main" val="235939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person&#10;&#10;Description automatically generated">
            <a:extLst>
              <a:ext uri="{FF2B5EF4-FFF2-40B4-BE49-F238E27FC236}">
                <a16:creationId xmlns:a16="http://schemas.microsoft.com/office/drawing/2014/main" id="{38BD45D5-B31B-4987-8641-C4560770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DCF984-616B-4D57-BB8E-0615DEE53F0D}"/>
              </a:ext>
            </a:extLst>
          </p:cNvPr>
          <p:cNvSpPr/>
          <p:nvPr/>
        </p:nvSpPr>
        <p:spPr>
          <a:xfrm>
            <a:off x="1787589" y="2967335"/>
            <a:ext cx="5568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0000"/>
                </a:solidFill>
                <a:effectLst/>
              </a:rPr>
              <a:t>Can I Stand Alone?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BE0B6-8F64-46FA-B77C-55B43D0FDB0E}"/>
              </a:ext>
            </a:extLst>
          </p:cNvPr>
          <p:cNvSpPr txBox="1"/>
          <p:nvPr/>
        </p:nvSpPr>
        <p:spPr>
          <a:xfrm>
            <a:off x="6400800" y="262759"/>
            <a:ext cx="2417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Judgement      (2 Cor. 5:10)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8867AF-C56C-4528-BA73-547E41623110}"/>
              </a:ext>
            </a:extLst>
          </p:cNvPr>
          <p:cNvSpPr txBox="1"/>
          <p:nvPr/>
        </p:nvSpPr>
        <p:spPr>
          <a:xfrm>
            <a:off x="3252950" y="399393"/>
            <a:ext cx="2417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Salvation   </a:t>
            </a:r>
            <a:r>
              <a:rPr lang="en-US" sz="2800" b="1" dirty="0">
                <a:solidFill>
                  <a:srgbClr val="FF0000"/>
                </a:solidFill>
              </a:rPr>
              <a:t>(Mk. 16:16)</a:t>
            </a:r>
          </a:p>
        </p:txBody>
      </p:sp>
    </p:spTree>
    <p:extLst>
      <p:ext uri="{BB962C8B-B14F-4D97-AF65-F5344CB8AC3E}">
        <p14:creationId xmlns:p14="http://schemas.microsoft.com/office/powerpoint/2010/main" val="325814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person&#10;&#10;Description automatically generated">
            <a:extLst>
              <a:ext uri="{FF2B5EF4-FFF2-40B4-BE49-F238E27FC236}">
                <a16:creationId xmlns:a16="http://schemas.microsoft.com/office/drawing/2014/main" id="{38BD45D5-B31B-4987-8641-C4560770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DCF984-616B-4D57-BB8E-0615DEE53F0D}"/>
              </a:ext>
            </a:extLst>
          </p:cNvPr>
          <p:cNvSpPr/>
          <p:nvPr/>
        </p:nvSpPr>
        <p:spPr>
          <a:xfrm>
            <a:off x="1787589" y="2967335"/>
            <a:ext cx="5568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0000"/>
                </a:solidFill>
                <a:effectLst/>
              </a:rPr>
              <a:t>Can I Stand Alone?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BE0B6-8F64-46FA-B77C-55B43D0FDB0E}"/>
              </a:ext>
            </a:extLst>
          </p:cNvPr>
          <p:cNvSpPr txBox="1"/>
          <p:nvPr/>
        </p:nvSpPr>
        <p:spPr>
          <a:xfrm>
            <a:off x="6400800" y="262759"/>
            <a:ext cx="2417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Judgement      (2 Cor. 5:10)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8867AF-C56C-4528-BA73-547E41623110}"/>
              </a:ext>
            </a:extLst>
          </p:cNvPr>
          <p:cNvSpPr txBox="1"/>
          <p:nvPr/>
        </p:nvSpPr>
        <p:spPr>
          <a:xfrm>
            <a:off x="3252950" y="399393"/>
            <a:ext cx="2417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Salvation   (Mk. 16:16)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594A98-1631-4293-AC8C-BBC7364CB997}"/>
              </a:ext>
            </a:extLst>
          </p:cNvPr>
          <p:cNvSpPr txBox="1"/>
          <p:nvPr/>
        </p:nvSpPr>
        <p:spPr>
          <a:xfrm>
            <a:off x="84080" y="399393"/>
            <a:ext cx="21125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Coming To Christ       </a:t>
            </a:r>
            <a:r>
              <a:rPr lang="en-US" sz="2800" b="1" dirty="0">
                <a:solidFill>
                  <a:srgbClr val="FF0000"/>
                </a:solidFill>
              </a:rPr>
              <a:t>(Jn. 6:44-45)</a:t>
            </a:r>
          </a:p>
        </p:txBody>
      </p:sp>
    </p:spTree>
    <p:extLst>
      <p:ext uri="{BB962C8B-B14F-4D97-AF65-F5344CB8AC3E}">
        <p14:creationId xmlns:p14="http://schemas.microsoft.com/office/powerpoint/2010/main" val="318045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person&#10;&#10;Description automatically generated">
            <a:extLst>
              <a:ext uri="{FF2B5EF4-FFF2-40B4-BE49-F238E27FC236}">
                <a16:creationId xmlns:a16="http://schemas.microsoft.com/office/drawing/2014/main" id="{38BD45D5-B31B-4987-8641-C4560770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DCF984-616B-4D57-BB8E-0615DEE53F0D}"/>
              </a:ext>
            </a:extLst>
          </p:cNvPr>
          <p:cNvSpPr/>
          <p:nvPr/>
        </p:nvSpPr>
        <p:spPr>
          <a:xfrm>
            <a:off x="1787589" y="2967335"/>
            <a:ext cx="5568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0000"/>
                </a:solidFill>
                <a:effectLst/>
              </a:rPr>
              <a:t>Can I Stand Alone?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BE0B6-8F64-46FA-B77C-55B43D0FDB0E}"/>
              </a:ext>
            </a:extLst>
          </p:cNvPr>
          <p:cNvSpPr txBox="1"/>
          <p:nvPr/>
        </p:nvSpPr>
        <p:spPr>
          <a:xfrm>
            <a:off x="6400800" y="262759"/>
            <a:ext cx="24173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The Judgement      (2 Cor. 5:10)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8867AF-C56C-4528-BA73-547E41623110}"/>
              </a:ext>
            </a:extLst>
          </p:cNvPr>
          <p:cNvSpPr txBox="1"/>
          <p:nvPr/>
        </p:nvSpPr>
        <p:spPr>
          <a:xfrm>
            <a:off x="3252950" y="399393"/>
            <a:ext cx="2417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Salvation   (Mk. 16:16)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594A98-1631-4293-AC8C-BBC7364CB997}"/>
              </a:ext>
            </a:extLst>
          </p:cNvPr>
          <p:cNvSpPr txBox="1"/>
          <p:nvPr/>
        </p:nvSpPr>
        <p:spPr>
          <a:xfrm>
            <a:off x="84080" y="399393"/>
            <a:ext cx="21125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Coming To Christ       (Jn. 6:44-45)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FDEF2-F022-4E44-A05D-17A3A764CC73}"/>
              </a:ext>
            </a:extLst>
          </p:cNvPr>
          <p:cNvSpPr txBox="1"/>
          <p:nvPr/>
        </p:nvSpPr>
        <p:spPr>
          <a:xfrm>
            <a:off x="3137336" y="1883060"/>
            <a:ext cx="2417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Sin              </a:t>
            </a:r>
            <a:r>
              <a:rPr lang="en-US" sz="2800" b="1" dirty="0">
                <a:solidFill>
                  <a:srgbClr val="FF0000"/>
                </a:solidFill>
              </a:rPr>
              <a:t>(Gen. 39:7-12)</a:t>
            </a:r>
          </a:p>
        </p:txBody>
      </p:sp>
    </p:spTree>
    <p:extLst>
      <p:ext uri="{BB962C8B-B14F-4D97-AF65-F5344CB8AC3E}">
        <p14:creationId xmlns:p14="http://schemas.microsoft.com/office/powerpoint/2010/main" val="593746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ACD1-0823-4AB7-B7AD-63F1B05C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Elijah’s Stand…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CB0A-E12D-4006-A7B0-2603EFEF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Against the King – Ahab </a:t>
            </a:r>
            <a:r>
              <a:rPr lang="en-US" b="1" dirty="0">
                <a:solidFill>
                  <a:srgbClr val="002060"/>
                </a:solidFill>
              </a:rPr>
              <a:t>(I Kings  17:1, 18:1, 17-18)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34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ACD1-0823-4AB7-B7AD-63F1B05C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Elijah’s Stand…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CB0A-E12D-4006-A7B0-2603EFEF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Against the King – Ahab (I Kings  17:1, 18:1, 17-18)</a:t>
            </a:r>
          </a:p>
          <a:p>
            <a:r>
              <a:rPr lang="en-US" b="1" dirty="0"/>
              <a:t>One against 450 – Prophets </a:t>
            </a:r>
            <a:r>
              <a:rPr lang="en-US" b="1" dirty="0">
                <a:solidFill>
                  <a:srgbClr val="002060"/>
                </a:solidFill>
              </a:rPr>
              <a:t>(I Kings 18:19)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9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CACD1-0823-4AB7-B7AD-63F1B05CB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Elijah’s Stand…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CB0A-E12D-4006-A7B0-2603EFEF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Against the King – Ahab (I Kings  17:1, 18:1, 17-18)</a:t>
            </a:r>
          </a:p>
          <a:p>
            <a:r>
              <a:rPr lang="en-US" b="1" dirty="0"/>
              <a:t>One against 450 – Prophets (I Kings 18:19)</a:t>
            </a:r>
          </a:p>
          <a:p>
            <a:r>
              <a:rPr lang="en-US" b="1" dirty="0"/>
              <a:t>Before “all Israel”  at Mt. Carmel </a:t>
            </a:r>
            <a:r>
              <a:rPr lang="en-US" b="1" dirty="0">
                <a:solidFill>
                  <a:srgbClr val="002060"/>
                </a:solidFill>
              </a:rPr>
              <a:t>(I Kings 18:20-24)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69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655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Elijah’s Stand…</vt:lpstr>
      <vt:lpstr>Elijah’s Stand…</vt:lpstr>
      <vt:lpstr>Elijah’s Stand…</vt:lpstr>
      <vt:lpstr>Elijah’s Stand…</vt:lpstr>
      <vt:lpstr>Elijah’s Stand…</vt:lpstr>
      <vt:lpstr>Elijah’s Stand…</vt:lpstr>
      <vt:lpstr>Elijah’s Stand…</vt:lpstr>
      <vt:lpstr>Elijah’s Stand…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Fite</dc:creator>
  <cp:lastModifiedBy>Jerry Fite</cp:lastModifiedBy>
  <cp:revision>14</cp:revision>
  <dcterms:created xsi:type="dcterms:W3CDTF">2019-03-03T11:16:42Z</dcterms:created>
  <dcterms:modified xsi:type="dcterms:W3CDTF">2019-04-15T23:15:48Z</dcterms:modified>
</cp:coreProperties>
</file>