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8" r:id="rId2"/>
    <p:sldId id="258" r:id="rId3"/>
    <p:sldId id="266" r:id="rId4"/>
    <p:sldId id="256" r:id="rId5"/>
    <p:sldId id="257" r:id="rId6"/>
    <p:sldId id="260" r:id="rId7"/>
    <p:sldId id="259" r:id="rId8"/>
    <p:sldId id="261" r:id="rId9"/>
    <p:sldId id="262" r:id="rId10"/>
    <p:sldId id="264" r:id="rId11"/>
    <p:sldId id="265" r:id="rId12"/>
    <p:sldId id="263" r:id="rId13"/>
    <p:sldId id="267" r:id="rId14"/>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41" autoAdjust="0"/>
  </p:normalViewPr>
  <p:slideViewPr>
    <p:cSldViewPr>
      <p:cViewPr varScale="1">
        <p:scale>
          <a:sx n="67" d="100"/>
          <a:sy n="67" d="100"/>
        </p:scale>
        <p:origin x="-1476" y="-96"/>
      </p:cViewPr>
      <p:guideLst>
        <p:guide orient="horz" pos="2160"/>
        <p:guide pos="2880"/>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3946AE68-A554-4605-B031-97B7EF44D0C0}" type="datetimeFigureOut">
              <a:rPr lang="en-US" smtClean="0"/>
              <a:t>4/27/2015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8C116A31-9125-4E5A-B51C-3FBB11C54900}" type="slidenum">
              <a:rPr lang="en-US" smtClean="0"/>
              <a:t>‹#›</a:t>
            </a:fld>
            <a:endParaRPr lang="en-US"/>
          </a:p>
        </p:txBody>
      </p:sp>
    </p:spTree>
    <p:extLst>
      <p:ext uri="{BB962C8B-B14F-4D97-AF65-F5344CB8AC3E}">
        <p14:creationId xmlns:p14="http://schemas.microsoft.com/office/powerpoint/2010/main" val="3529675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E1E7D63B-A20B-4EFE-AF65-FBBD2677BFC9}" type="datetimeFigureOut">
              <a:rPr lang="en-US" smtClean="0"/>
              <a:t>4/27/2015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F1790919-512B-4210-AF59-251682855B16}" type="slidenum">
              <a:rPr lang="en-US" smtClean="0"/>
              <a:t>‹#›</a:t>
            </a:fld>
            <a:endParaRPr lang="en-US"/>
          </a:p>
        </p:txBody>
      </p:sp>
    </p:spTree>
    <p:extLst>
      <p:ext uri="{BB962C8B-B14F-4D97-AF65-F5344CB8AC3E}">
        <p14:creationId xmlns:p14="http://schemas.microsoft.com/office/powerpoint/2010/main" val="1183496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2</a:t>
            </a:fld>
            <a:endParaRPr lang="en-US"/>
          </a:p>
        </p:txBody>
      </p:sp>
    </p:spTree>
    <p:extLst>
      <p:ext uri="{BB962C8B-B14F-4D97-AF65-F5344CB8AC3E}">
        <p14:creationId xmlns:p14="http://schemas.microsoft.com/office/powerpoint/2010/main" val="2670751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we end the lesson,</a:t>
            </a:r>
            <a:r>
              <a:rPr lang="en-US" baseline="0" dirty="0" smtClean="0"/>
              <a:t> is it alright if I get something off my chest? </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12</a:t>
            </a:fld>
            <a:endParaRPr lang="en-US"/>
          </a:p>
        </p:txBody>
      </p:sp>
    </p:spTree>
    <p:extLst>
      <p:ext uri="{BB962C8B-B14F-4D97-AF65-F5344CB8AC3E}">
        <p14:creationId xmlns:p14="http://schemas.microsoft.com/office/powerpoint/2010/main" val="11814019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Context: Romans 6:1-8</a:t>
            </a:r>
          </a:p>
          <a:p>
            <a:r>
              <a:rPr lang="en-US" dirty="0" smtClean="0"/>
              <a:t>Make sure that when you die,</a:t>
            </a:r>
            <a:r>
              <a:rPr lang="en-US" baseline="0" dirty="0" smtClean="0"/>
              <a:t> you die “in” the Lord, not outside of the Lord! Will you have kept the commandments of God and the faith of Jesus Christ? What works will follow you? </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13</a:t>
            </a:fld>
            <a:endParaRPr lang="en-US"/>
          </a:p>
        </p:txBody>
      </p:sp>
    </p:spTree>
    <p:extLst>
      <p:ext uri="{BB962C8B-B14F-4D97-AF65-F5344CB8AC3E}">
        <p14:creationId xmlns:p14="http://schemas.microsoft.com/office/powerpoint/2010/main" val="179298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None of us are getting out of this alive. It</a:t>
            </a:r>
            <a:r>
              <a:rPr lang="en-US" baseline="0" dirty="0" smtClean="0"/>
              <a:t> is an appointment that we will most certainly keep. We do not  know when, how, or where, but it will happen.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Eccl. 9:11-12. “I returned and saw under the sun that-The race is not to the swift, Nor the battle to the strong, Nor bread to the wise, Nor riches to men of understanding, Nor favor to men of skill; But time and chance happen to them all. For man also does not know his time: Like fish taken in a cruel net, Like birds caught in a snare, So the sons of men are snared in an evil time, When it falls suddenly upon them.”</a:t>
            </a:r>
            <a:endParaRPr lang="en-US" dirty="0" smtClean="0"/>
          </a:p>
          <a:p>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3</a:t>
            </a:fld>
            <a:endParaRPr lang="en-US"/>
          </a:p>
        </p:txBody>
      </p:sp>
    </p:spTree>
    <p:extLst>
      <p:ext uri="{BB962C8B-B14F-4D97-AF65-F5344CB8AC3E}">
        <p14:creationId xmlns:p14="http://schemas.microsoft.com/office/powerpoint/2010/main" val="1068634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you eve</a:t>
            </a:r>
            <a:r>
              <a:rPr lang="en-US" baseline="0" dirty="0" smtClean="0"/>
              <a:t>r given much thought about your funeral service, to your funeral sermon? Who will conduct it? Who will attend? </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4</a:t>
            </a:fld>
            <a:endParaRPr lang="en-US"/>
          </a:p>
        </p:txBody>
      </p:sp>
    </p:spTree>
    <p:extLst>
      <p:ext uri="{BB962C8B-B14F-4D97-AF65-F5344CB8AC3E}">
        <p14:creationId xmlns:p14="http://schemas.microsoft.com/office/powerpoint/2010/main" val="31244999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verses describe</a:t>
            </a:r>
            <a:r>
              <a:rPr lang="en-US" baseline="0" dirty="0" smtClean="0"/>
              <a:t> the death of a wicked king of Judah named </a:t>
            </a:r>
            <a:r>
              <a:rPr lang="en-US" baseline="0" dirty="0" err="1" smtClean="0"/>
              <a:t>Jehoram</a:t>
            </a:r>
            <a:r>
              <a:rPr lang="en-US" baseline="0" dirty="0" smtClean="0"/>
              <a:t>. He was the son of a righteous king named Jehoshaphat. He married the daughter of Ahab, </a:t>
            </a:r>
            <a:r>
              <a:rPr lang="en-US" baseline="0" dirty="0" err="1" smtClean="0"/>
              <a:t>Athaliah</a:t>
            </a:r>
            <a:r>
              <a:rPr lang="en-US" baseline="0" dirty="0" smtClean="0"/>
              <a:t>. The text reads that </a:t>
            </a:r>
            <a:r>
              <a:rPr lang="en-US" baseline="0" dirty="0" err="1" smtClean="0"/>
              <a:t>Jehoram</a:t>
            </a:r>
            <a:r>
              <a:rPr lang="en-US" baseline="0" dirty="0" smtClean="0"/>
              <a:t> died to no one’s sorrow.</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6</a:t>
            </a:fld>
            <a:endParaRPr lang="en-US"/>
          </a:p>
        </p:txBody>
      </p:sp>
    </p:spTree>
    <p:extLst>
      <p:ext uri="{BB962C8B-B14F-4D97-AF65-F5344CB8AC3E}">
        <p14:creationId xmlns:p14="http://schemas.microsoft.com/office/powerpoint/2010/main" val="194821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think</a:t>
            </a:r>
            <a:r>
              <a:rPr lang="en-US" baseline="0" dirty="0" smtClean="0"/>
              <a:t> Josiah was remembered? How is he still remembered to this day?</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7</a:t>
            </a:fld>
            <a:endParaRPr lang="en-US"/>
          </a:p>
        </p:txBody>
      </p:sp>
    </p:spTree>
    <p:extLst>
      <p:ext uri="{BB962C8B-B14F-4D97-AF65-F5344CB8AC3E}">
        <p14:creationId xmlns:p14="http://schemas.microsoft.com/office/powerpoint/2010/main" val="3830696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obituary</a:t>
            </a:r>
            <a:r>
              <a:rPr lang="en-US" baseline="0" dirty="0" smtClean="0"/>
              <a:t> is basically a snapshot of a person’s life. Often times it will mention when &amp; where a person was born, when and where they died; their age. It may mention where they went to school. Where they worked; their hobbies. Maybe what religious faith or denomination they belonged to; those they are survived by; those who preceded them in death; when and where the visitation, funeral, and burial will take place.</a:t>
            </a:r>
          </a:p>
          <a:p>
            <a:endParaRPr lang="en-US" baseline="0" dirty="0" smtClean="0"/>
          </a:p>
          <a:p>
            <a:r>
              <a:rPr lang="en-US" dirty="0" smtClean="0"/>
              <a:t>I asked my friend Philip</a:t>
            </a:r>
            <a:r>
              <a:rPr lang="en-US" baseline="0" dirty="0" smtClean="0"/>
              <a:t> Martin if Kelly Lynn was a member of the church? He responded by saying: “Yes, his family has a long history with the church here, but he ran with the world until late in life. He only recently was let out of prison and I had the privilege of immersing him into Christ. (He died from kidney and liver failure)</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8</a:t>
            </a:fld>
            <a:endParaRPr lang="en-US"/>
          </a:p>
        </p:txBody>
      </p:sp>
    </p:spTree>
    <p:extLst>
      <p:ext uri="{BB962C8B-B14F-4D97-AF65-F5344CB8AC3E}">
        <p14:creationId xmlns:p14="http://schemas.microsoft.com/office/powerpoint/2010/main" val="3273139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p:txBody>
      </p:sp>
      <p:sp>
        <p:nvSpPr>
          <p:cNvPr id="4" name="Slide Number Placeholder 3"/>
          <p:cNvSpPr>
            <a:spLocks noGrp="1"/>
          </p:cNvSpPr>
          <p:nvPr>
            <p:ph type="sldNum" sz="quarter" idx="10"/>
          </p:nvPr>
        </p:nvSpPr>
        <p:spPr/>
        <p:txBody>
          <a:bodyPr/>
          <a:lstStyle/>
          <a:p>
            <a:fld id="{F1790919-512B-4210-AF59-251682855B16}" type="slidenum">
              <a:rPr lang="en-US" smtClean="0"/>
              <a:t>9</a:t>
            </a:fld>
            <a:endParaRPr lang="en-US"/>
          </a:p>
        </p:txBody>
      </p:sp>
    </p:spTree>
    <p:extLst>
      <p:ext uri="{BB962C8B-B14F-4D97-AF65-F5344CB8AC3E}">
        <p14:creationId xmlns:p14="http://schemas.microsoft.com/office/powerpoint/2010/main" val="2946378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will you</a:t>
            </a:r>
            <a:r>
              <a:rPr lang="en-US" baseline="0" dirty="0" smtClean="0"/>
              <a:t> be remembered? </a:t>
            </a:r>
            <a:r>
              <a:rPr lang="en-US" dirty="0" smtClean="0"/>
              <a:t>Will your physical accomplishments</a:t>
            </a:r>
            <a:r>
              <a:rPr lang="en-US" baseline="0" dirty="0" smtClean="0"/>
              <a:t> stand out more than any of your spiritual attributes and accomplishments? Will you remembered more for your military service or your spiritual service? Will you be remembered for your academic accomplishments? For your athletic abilities and how you excelled at one time? Will you be remembered for where you worked and how long you worked there? Will you be remembered for what clubs, organizations, and societies you belonged to? Will you be remembered for your various hobbies and passions in life (fishing/hunting – sewing/painting)? What will you be remembered for?</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10</a:t>
            </a:fld>
            <a:endParaRPr lang="en-US"/>
          </a:p>
        </p:txBody>
      </p:sp>
    </p:spTree>
    <p:extLst>
      <p:ext uri="{BB962C8B-B14F-4D97-AF65-F5344CB8AC3E}">
        <p14:creationId xmlns:p14="http://schemas.microsoft.com/office/powerpoint/2010/main" val="1161438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legacy</a:t>
            </a:r>
            <a:r>
              <a:rPr lang="en-US" baseline="0" dirty="0" smtClean="0"/>
              <a:t> will you leave behind? What things truly matter in the end – in the final </a:t>
            </a:r>
            <a:r>
              <a:rPr lang="en-US" baseline="0" dirty="0" err="1" smtClean="0"/>
              <a:t>anaylsis</a:t>
            </a:r>
            <a:r>
              <a:rPr lang="en-US" baseline="0" dirty="0" smtClean="0"/>
              <a:t>? </a:t>
            </a:r>
          </a:p>
          <a:p>
            <a:r>
              <a:rPr lang="en-US" dirty="0" smtClean="0"/>
              <a:t>For this is God, Our God forever and ever; He will be our guide Even to death. (Psalm 48:14)</a:t>
            </a:r>
          </a:p>
          <a:p>
            <a:r>
              <a:rPr lang="en-US" dirty="0" smtClean="0"/>
              <a:t>Precious in the sight of the LORD Is the death of His saints. (Psalm</a:t>
            </a:r>
            <a:r>
              <a:rPr lang="en-US" baseline="0" dirty="0" smtClean="0"/>
              <a:t> 116:15)</a:t>
            </a:r>
          </a:p>
          <a:p>
            <a:r>
              <a:rPr lang="en-US" dirty="0" smtClean="0"/>
              <a:t>The wicked is banished in his wickedness, But the righteous has a refuge in his death. (Proverbs 14:32)</a:t>
            </a:r>
          </a:p>
          <a:p>
            <a:r>
              <a:rPr lang="en-US" dirty="0" smtClean="0"/>
              <a:t>Here is the patience of the saints; here are those who keep the commandments of God and the faith of Jesus. Then I heard a voice from heaven saying to me, "Write: 'Blessed are the dead who die in the Lord from now on.'" "Yes," says the Spirit, "that they may rest from their labors, and their works follow them.“ (Rev. 14:12-13)</a:t>
            </a:r>
            <a:endParaRPr lang="en-US" dirty="0"/>
          </a:p>
        </p:txBody>
      </p:sp>
      <p:sp>
        <p:nvSpPr>
          <p:cNvPr id="4" name="Slide Number Placeholder 3"/>
          <p:cNvSpPr>
            <a:spLocks noGrp="1"/>
          </p:cNvSpPr>
          <p:nvPr>
            <p:ph type="sldNum" sz="quarter" idx="10"/>
          </p:nvPr>
        </p:nvSpPr>
        <p:spPr/>
        <p:txBody>
          <a:bodyPr/>
          <a:lstStyle/>
          <a:p>
            <a:fld id="{F1790919-512B-4210-AF59-251682855B16}" type="slidenum">
              <a:rPr lang="en-US" smtClean="0"/>
              <a:t>11</a:t>
            </a:fld>
            <a:endParaRPr lang="en-US"/>
          </a:p>
        </p:txBody>
      </p:sp>
    </p:spTree>
    <p:extLst>
      <p:ext uri="{BB962C8B-B14F-4D97-AF65-F5344CB8AC3E}">
        <p14:creationId xmlns:p14="http://schemas.microsoft.com/office/powerpoint/2010/main" val="853908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1CB8E7-02C0-4D79-8F31-01EF11D4DED2}"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2412042923"/>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CB8E7-02C0-4D79-8F31-01EF11D4DED2}"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2066459876"/>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CB8E7-02C0-4D79-8F31-01EF11D4DED2}"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1981391932"/>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1CB8E7-02C0-4D79-8F31-01EF11D4DED2}"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2334122251"/>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1CB8E7-02C0-4D79-8F31-01EF11D4DED2}" type="datetimeFigureOut">
              <a:rPr lang="en-US" smtClean="0"/>
              <a:t>4/27/2015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255200355"/>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1CB8E7-02C0-4D79-8F31-01EF11D4DED2}"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1543618106"/>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1CB8E7-02C0-4D79-8F31-01EF11D4DED2}" type="datetimeFigureOut">
              <a:rPr lang="en-US" smtClean="0"/>
              <a:t>4/27/2015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3285119043"/>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1CB8E7-02C0-4D79-8F31-01EF11D4DED2}" type="datetimeFigureOut">
              <a:rPr lang="en-US" smtClean="0"/>
              <a:t>4/27/2015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2036039890"/>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CB8E7-02C0-4D79-8F31-01EF11D4DED2}" type="datetimeFigureOut">
              <a:rPr lang="en-US" smtClean="0"/>
              <a:t>4/27/2015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192457886"/>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CB8E7-02C0-4D79-8F31-01EF11D4DED2}"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3786086339"/>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1CB8E7-02C0-4D79-8F31-01EF11D4DED2}" type="datetimeFigureOut">
              <a:rPr lang="en-US" smtClean="0"/>
              <a:t>4/27/2015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E986A-1704-4E27-A5FA-F7D42416EA7C}" type="slidenum">
              <a:rPr lang="en-US" smtClean="0"/>
              <a:t>‹#›</a:t>
            </a:fld>
            <a:endParaRPr lang="en-US"/>
          </a:p>
        </p:txBody>
      </p:sp>
    </p:spTree>
    <p:extLst>
      <p:ext uri="{BB962C8B-B14F-4D97-AF65-F5344CB8AC3E}">
        <p14:creationId xmlns:p14="http://schemas.microsoft.com/office/powerpoint/2010/main" val="589305301"/>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1CB8E7-02C0-4D79-8F31-01EF11D4DED2}" type="datetimeFigureOut">
              <a:rPr lang="en-US" smtClean="0"/>
              <a:t>4/27/2015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E986A-1704-4E27-A5FA-F7D42416EA7C}" type="slidenum">
              <a:rPr lang="en-US" smtClean="0"/>
              <a:t>‹#›</a:t>
            </a:fld>
            <a:endParaRPr lang="en-US"/>
          </a:p>
        </p:txBody>
      </p:sp>
    </p:spTree>
    <p:extLst>
      <p:ext uri="{BB962C8B-B14F-4D97-AF65-F5344CB8AC3E}">
        <p14:creationId xmlns:p14="http://schemas.microsoft.com/office/powerpoint/2010/main" val="4113928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059980"/>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How Will You Be Remembered?</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p:txBody>
          <a:bodyPr>
            <a:noAutofit/>
          </a:bodyPr>
          <a:lstStyle/>
          <a:p>
            <a:r>
              <a:rPr lang="en-US" b="1" dirty="0" smtClean="0"/>
              <a:t>Obeyed the gospel of Christ to be forgiven of sins, saved, and became a NT Christian?</a:t>
            </a:r>
          </a:p>
          <a:p>
            <a:pPr lvl="1"/>
            <a:r>
              <a:rPr lang="en-US" b="1" dirty="0" smtClean="0"/>
              <a:t>Mark 16:15-16; Acts 2:38</a:t>
            </a:r>
          </a:p>
          <a:p>
            <a:pPr lvl="1"/>
            <a:endParaRPr lang="en-US" sz="400" b="1" dirty="0" smtClean="0"/>
          </a:p>
          <a:p>
            <a:r>
              <a:rPr lang="en-US" b="1" dirty="0" smtClean="0"/>
              <a:t>Loved to read and talk about the Bible?</a:t>
            </a:r>
          </a:p>
          <a:p>
            <a:pPr lvl="1"/>
            <a:r>
              <a:rPr lang="en-US" b="1" dirty="0" smtClean="0"/>
              <a:t>Psalm 1:2; Matt. 5:6; 2 Tim. 2:15</a:t>
            </a:r>
          </a:p>
          <a:p>
            <a:pPr lvl="1"/>
            <a:endParaRPr lang="en-US" sz="400" b="1" dirty="0" smtClean="0"/>
          </a:p>
          <a:p>
            <a:r>
              <a:rPr lang="en-US" b="1" dirty="0" smtClean="0"/>
              <a:t>Faithful &amp; active member of the local church?</a:t>
            </a:r>
          </a:p>
          <a:p>
            <a:pPr lvl="1"/>
            <a:r>
              <a:rPr lang="en-US" b="1" dirty="0" smtClean="0"/>
              <a:t>Heb. 10:24-25; Mt. 6:33; Rom. 12:11; I Cor. 15:58</a:t>
            </a:r>
          </a:p>
          <a:p>
            <a:endParaRPr lang="en-US" sz="400" b="1" dirty="0" smtClean="0"/>
          </a:p>
          <a:p>
            <a:r>
              <a:rPr lang="en-US" b="1" dirty="0" smtClean="0"/>
              <a:t>Known by one &amp; all for your godly character?</a:t>
            </a:r>
          </a:p>
          <a:p>
            <a:pPr lvl="1"/>
            <a:r>
              <a:rPr lang="en-US" b="1" dirty="0" smtClean="0"/>
              <a:t>Matt. 5:13-16; Eph. 4:20-32; Col. 3:1-15</a:t>
            </a:r>
          </a:p>
          <a:p>
            <a:endParaRPr lang="en-US" sz="400" b="1" dirty="0" smtClean="0"/>
          </a:p>
        </p:txBody>
      </p:sp>
    </p:spTree>
    <p:extLst>
      <p:ext uri="{BB962C8B-B14F-4D97-AF65-F5344CB8AC3E}">
        <p14:creationId xmlns:p14="http://schemas.microsoft.com/office/powerpoint/2010/main" val="245514149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How Will You Be Remembered?</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p:txBody>
          <a:bodyPr>
            <a:noAutofit/>
          </a:bodyPr>
          <a:lstStyle/>
          <a:p>
            <a:r>
              <a:rPr lang="en-US" b="1" dirty="0" smtClean="0"/>
              <a:t>A loving and faithful husband/wife?</a:t>
            </a:r>
          </a:p>
          <a:p>
            <a:pPr lvl="1"/>
            <a:r>
              <a:rPr lang="en-US" b="1" dirty="0" smtClean="0"/>
              <a:t>Eph. 5:22-33; Col. 3:18-19; I Peter 3:7</a:t>
            </a:r>
          </a:p>
          <a:p>
            <a:pPr lvl="1"/>
            <a:endParaRPr lang="en-US" sz="400" b="1" dirty="0" smtClean="0"/>
          </a:p>
          <a:p>
            <a:r>
              <a:rPr lang="en-US" b="1" dirty="0" smtClean="0"/>
              <a:t>A devoted parent that brought his/her children up in the ways of the Lord?</a:t>
            </a:r>
          </a:p>
          <a:p>
            <a:pPr lvl="1"/>
            <a:r>
              <a:rPr lang="en-US" b="1" dirty="0" smtClean="0"/>
              <a:t>Ephesians 6:1-4; Colossians 3:20-21</a:t>
            </a:r>
          </a:p>
          <a:p>
            <a:endParaRPr lang="en-US" sz="400" b="1" dirty="0"/>
          </a:p>
          <a:p>
            <a:r>
              <a:rPr lang="en-US" b="1" dirty="0" smtClean="0"/>
              <a:t>Shared the good news with those you met?</a:t>
            </a:r>
          </a:p>
          <a:p>
            <a:pPr lvl="1"/>
            <a:r>
              <a:rPr lang="en-US" b="1" smtClean="0"/>
              <a:t>Acts 8:4; Romans 10:15; </a:t>
            </a:r>
            <a:r>
              <a:rPr lang="en-US" b="1" dirty="0" smtClean="0"/>
              <a:t>2 Cor. 5:10-11 </a:t>
            </a:r>
          </a:p>
          <a:p>
            <a:pPr lvl="1"/>
            <a:endParaRPr lang="en-US" sz="400" b="1" dirty="0" smtClean="0"/>
          </a:p>
          <a:p>
            <a:r>
              <a:rPr lang="en-US" b="1" dirty="0" smtClean="0"/>
              <a:t>Remained faithful to the Lord until the end?</a:t>
            </a:r>
          </a:p>
          <a:p>
            <a:pPr lvl="1"/>
            <a:r>
              <a:rPr lang="en-US" b="1" dirty="0" smtClean="0"/>
              <a:t>Revelation 2:10</a:t>
            </a:r>
          </a:p>
          <a:p>
            <a:endParaRPr lang="en-US" b="1" dirty="0"/>
          </a:p>
        </p:txBody>
      </p:sp>
    </p:spTree>
    <p:extLst>
      <p:ext uri="{BB962C8B-B14F-4D97-AF65-F5344CB8AC3E}">
        <p14:creationId xmlns:p14="http://schemas.microsoft.com/office/powerpoint/2010/main" val="409045637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Your Funeral Service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676400"/>
            <a:ext cx="8229600" cy="4525963"/>
          </a:xfrm>
        </p:spPr>
        <p:txBody>
          <a:bodyPr>
            <a:noAutofit/>
          </a:bodyPr>
          <a:lstStyle/>
          <a:p>
            <a:r>
              <a:rPr lang="en-US" b="1" dirty="0" smtClean="0"/>
              <a:t>“We don’t want you to preach a sermon.”</a:t>
            </a:r>
          </a:p>
          <a:p>
            <a:endParaRPr lang="en-US" sz="800" b="1" dirty="0" smtClean="0"/>
          </a:p>
          <a:p>
            <a:r>
              <a:rPr lang="en-US" b="1" dirty="0" smtClean="0"/>
              <a:t>“We don’t want the plan of salvation presented.”</a:t>
            </a:r>
          </a:p>
          <a:p>
            <a:endParaRPr lang="en-US" sz="800" b="1" dirty="0" smtClean="0"/>
          </a:p>
          <a:p>
            <a:r>
              <a:rPr lang="en-US" b="1" dirty="0" smtClean="0"/>
              <a:t>“We want this to be a joyous occasion.” </a:t>
            </a:r>
          </a:p>
          <a:p>
            <a:endParaRPr lang="en-US" sz="800" b="1" dirty="0" smtClean="0"/>
          </a:p>
          <a:p>
            <a:r>
              <a:rPr lang="en-US" b="1" dirty="0" smtClean="0"/>
              <a:t>“We want the service to focus on the good memories and fun times.”</a:t>
            </a:r>
          </a:p>
          <a:p>
            <a:endParaRPr lang="en-US" sz="600" b="1" dirty="0" smtClean="0"/>
          </a:p>
          <a:p>
            <a:pPr lvl="1"/>
            <a:r>
              <a:rPr lang="en-US" sz="3000" b="1" dirty="0" smtClean="0"/>
              <a:t>2 Tim. 4:1-5; Gal. 1:10; Eccl. 7:1-4; 12:13-14; James 4:13-14; Heb. 9:27; 2 Cor. 5:10-11</a:t>
            </a:r>
            <a:endParaRPr lang="en-US" sz="3000" b="1" dirty="0"/>
          </a:p>
        </p:txBody>
      </p:sp>
    </p:spTree>
    <p:extLst>
      <p:ext uri="{BB962C8B-B14F-4D97-AF65-F5344CB8AC3E}">
        <p14:creationId xmlns:p14="http://schemas.microsoft.com/office/powerpoint/2010/main" val="16990998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ircle(in)">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ircle(in)">
                                      <p:cBhvr>
                                        <p:cTn id="22" dur="20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 calcmode="lin" valueType="num">
                                      <p:cBhvr>
                                        <p:cTn id="27"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lstStyle/>
          <a:p>
            <a:r>
              <a:rPr lang="en-US" dirty="0" smtClean="0">
                <a:latin typeface="Berlin Sans FB" panose="020E0602020502020306" pitchFamily="34" charset="0"/>
                <a:cs typeface="Narkisim" panose="020E0502050101010101" pitchFamily="34" charset="-79"/>
              </a:rPr>
              <a:t>Die with Christ to Live With Him!</a:t>
            </a:r>
            <a:endParaRPr lang="en-US" dirty="0">
              <a:latin typeface="Berlin Sans FB" panose="020E0602020502020306" pitchFamily="34" charset="0"/>
              <a:cs typeface="Narkisim" panose="020E0502050101010101" pitchFamily="34" charset="-79"/>
            </a:endParaRPr>
          </a:p>
        </p:txBody>
      </p:sp>
      <p:sp>
        <p:nvSpPr>
          <p:cNvPr id="3" name="Content Placeholder 2"/>
          <p:cNvSpPr>
            <a:spLocks noGrp="1"/>
          </p:cNvSpPr>
          <p:nvPr>
            <p:ph idx="1"/>
          </p:nvPr>
        </p:nvSpPr>
        <p:spPr/>
        <p:txBody>
          <a:bodyPr>
            <a:noAutofit/>
          </a:bodyPr>
          <a:lstStyle/>
          <a:p>
            <a:r>
              <a:rPr lang="en-US" b="1" dirty="0" smtClean="0"/>
              <a:t>“Now if we died with Christ, we believe that we shall also live with Him” (Romans 6:8)</a:t>
            </a:r>
          </a:p>
          <a:p>
            <a:endParaRPr lang="en-US" sz="600" b="1" dirty="0" smtClean="0"/>
          </a:p>
          <a:p>
            <a:r>
              <a:rPr lang="en-US" b="1" dirty="0" smtClean="0"/>
              <a:t>“Here is the patience of the saints; here are those who keep the commandments of God and the faith of Jesus. Then I heard a voice from heaven saying to me, “Write: ‘Blessed are the dead who die in the Lord from now on.’” ‘Yes,’ says the Spirit, "that they may rest from their labors, and their works follow them” (Revelation 14:12-13).</a:t>
            </a:r>
            <a:endParaRPr lang="en-US" b="1" dirty="0"/>
          </a:p>
        </p:txBody>
      </p:sp>
    </p:spTree>
    <p:extLst>
      <p:ext uri="{BB962C8B-B14F-4D97-AF65-F5344CB8AC3E}">
        <p14:creationId xmlns:p14="http://schemas.microsoft.com/office/powerpoint/2010/main" val="406393139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dirty="0" smtClean="0">
                <a:latin typeface="Narkisim" panose="020E0502050101010101" pitchFamily="34" charset="-79"/>
                <a:cs typeface="Narkisim" panose="020E0502050101010101" pitchFamily="34" charset="-79"/>
              </a:rPr>
              <a:t>“The End of All Men”</a:t>
            </a:r>
            <a:br>
              <a:rPr lang="en-US" dirty="0" smtClean="0">
                <a:latin typeface="Narkisim" panose="020E0502050101010101" pitchFamily="34" charset="-79"/>
                <a:cs typeface="Narkisim" panose="020E0502050101010101" pitchFamily="34" charset="-79"/>
              </a:rPr>
            </a:br>
            <a:r>
              <a:rPr lang="en-US" sz="3200" b="1" dirty="0" smtClean="0">
                <a:latin typeface="Times New Roman" panose="02020603050405020304" pitchFamily="18" charset="0"/>
                <a:cs typeface="Times New Roman" panose="02020603050405020304" pitchFamily="18" charset="0"/>
              </a:rPr>
              <a:t>Ecclesiastes 7:1-4</a:t>
            </a:r>
            <a:endParaRPr lang="en-US" b="1" dirty="0">
              <a:latin typeface="Narkisim" panose="020E0502050101010101" pitchFamily="34" charset="-79"/>
              <a:cs typeface="Narkisim" panose="020E0502050101010101" pitchFamily="34" charset="-79"/>
            </a:endParaRPr>
          </a:p>
        </p:txBody>
      </p:sp>
      <p:sp>
        <p:nvSpPr>
          <p:cNvPr id="4" name="Content Placeholder 3"/>
          <p:cNvSpPr>
            <a:spLocks noGrp="1"/>
          </p:cNvSpPr>
          <p:nvPr>
            <p:ph idx="1"/>
          </p:nvPr>
        </p:nvSpPr>
        <p:spPr>
          <a:xfrm>
            <a:off x="457200" y="1798637"/>
            <a:ext cx="8229600" cy="4525963"/>
          </a:xfrm>
        </p:spPr>
        <p:txBody>
          <a:bodyPr>
            <a:noAutofit/>
          </a:bodyPr>
          <a:lstStyle/>
          <a:p>
            <a:r>
              <a:rPr lang="en-US" b="1" dirty="0" smtClean="0"/>
              <a:t>“No one has power over the spirit to retain the spirit, and no one has power in the day of death. There is no release from that war, and wickedness will not deliver those who are given to it” (Ecclesiastes 8:8).</a:t>
            </a:r>
          </a:p>
          <a:p>
            <a:endParaRPr lang="en-US" sz="1200" b="1" dirty="0" smtClean="0"/>
          </a:p>
          <a:p>
            <a:r>
              <a:rPr lang="en-US" b="1" dirty="0" smtClean="0"/>
              <a:t>“What man can live and not see death? Can he deliver his life from the power of the grave?” (Psalm 89:48)</a:t>
            </a:r>
            <a:endParaRPr lang="en-US" sz="1000" b="1" dirty="0" smtClean="0"/>
          </a:p>
        </p:txBody>
      </p:sp>
    </p:spTree>
    <p:extLst>
      <p:ext uri="{BB962C8B-B14F-4D97-AF65-F5344CB8AC3E}">
        <p14:creationId xmlns:p14="http://schemas.microsoft.com/office/powerpoint/2010/main" val="1721025634"/>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Autofit/>
          </a:bodyPr>
          <a:lstStyle/>
          <a:p>
            <a:r>
              <a:rPr lang="en-US" dirty="0" smtClean="0">
                <a:latin typeface="Narkisim" panose="020E0502050101010101" pitchFamily="34" charset="-79"/>
                <a:cs typeface="Narkisim" panose="020E0502050101010101" pitchFamily="34" charset="-79"/>
              </a:rPr>
              <a:t>“The End of All Men”</a:t>
            </a:r>
            <a:br>
              <a:rPr lang="en-US" dirty="0" smtClean="0">
                <a:latin typeface="Narkisim" panose="020E0502050101010101" pitchFamily="34" charset="-79"/>
                <a:cs typeface="Narkisim" panose="020E0502050101010101" pitchFamily="34" charset="-79"/>
              </a:rPr>
            </a:br>
            <a:r>
              <a:rPr lang="en-US" sz="3200" b="1" dirty="0" smtClean="0">
                <a:latin typeface="Times New Roman" panose="02020603050405020304" pitchFamily="18" charset="0"/>
                <a:cs typeface="Times New Roman" panose="02020603050405020304" pitchFamily="18" charset="0"/>
              </a:rPr>
              <a:t>Ecclesiastes 7:1-4</a:t>
            </a:r>
            <a:endParaRPr lang="en-US" b="1"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98637"/>
            <a:ext cx="8229600" cy="4525963"/>
          </a:xfrm>
        </p:spPr>
        <p:txBody>
          <a:bodyPr>
            <a:noAutofit/>
          </a:bodyPr>
          <a:lstStyle/>
          <a:p>
            <a:r>
              <a:rPr lang="en-US" b="1" dirty="0" smtClean="0"/>
              <a:t>“And as it is appointed for men to die once, but after this the judgment” (Hebrews 9:27).</a:t>
            </a:r>
          </a:p>
          <a:p>
            <a:endParaRPr lang="en-US" sz="1000" b="1" dirty="0" smtClean="0"/>
          </a:p>
          <a:p>
            <a:r>
              <a:rPr lang="en-US" b="1" dirty="0" smtClean="0"/>
              <a:t>“Come now, you who say, ‘Today or tomorrow we will go to such and such a city, spend a year there, buy and sell, and make a profit’; whereas you do not know what will happen tomorrow. For what is your life? It is even a vapor that appears for a little time and then vanishes away” (James 4:13-14).</a:t>
            </a:r>
            <a:endParaRPr lang="en-US" dirty="0"/>
          </a:p>
        </p:txBody>
      </p:sp>
    </p:spTree>
    <p:extLst>
      <p:ext uri="{BB962C8B-B14F-4D97-AF65-F5344CB8AC3E}">
        <p14:creationId xmlns:p14="http://schemas.microsoft.com/office/powerpoint/2010/main" val="322632463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838200"/>
            <a:ext cx="8229600" cy="1143000"/>
          </a:xfrm>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6600" dirty="0" smtClean="0">
                <a:latin typeface="Narkisim" panose="020E0502050101010101" pitchFamily="34" charset="-79"/>
                <a:cs typeface="Narkisim" panose="020E0502050101010101" pitchFamily="34" charset="-79"/>
              </a:rPr>
              <a:t>Your Funeral Service</a:t>
            </a:r>
            <a:endParaRPr lang="en-US" sz="6600" dirty="0">
              <a:latin typeface="Narkisim" panose="020E0502050101010101" pitchFamily="34" charset="-79"/>
              <a:cs typeface="Narkisim" panose="020E0502050101010101" pitchFamily="34" charset="-79"/>
            </a:endParaRPr>
          </a:p>
        </p:txBody>
      </p:sp>
      <p:pic>
        <p:nvPicPr>
          <p:cNvPr id="1028" name="Picture 4" descr="http://i.telegraph.co.uk/multimedia/archive/02397/C922N1_2397365b.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667000"/>
            <a:ext cx="8229600" cy="3695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7390102"/>
      </p:ext>
    </p:extLst>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Your Funeral Service</a:t>
            </a:r>
            <a:endParaRPr lang="en-US" sz="4800" dirty="0">
              <a:latin typeface="Narkisim" panose="020E0502050101010101" pitchFamily="34" charset="-79"/>
              <a:cs typeface="Narkisim" panose="020E0502050101010101" pitchFamily="34" charset="-79"/>
            </a:endParaRPr>
          </a:p>
        </p:txBody>
      </p:sp>
      <p:sp>
        <p:nvSpPr>
          <p:cNvPr id="4" name="Content Placeholder 3"/>
          <p:cNvSpPr>
            <a:spLocks noGrp="1"/>
          </p:cNvSpPr>
          <p:nvPr>
            <p:ph idx="1"/>
          </p:nvPr>
        </p:nvSpPr>
        <p:spPr>
          <a:xfrm>
            <a:off x="457200" y="1722437"/>
            <a:ext cx="8229600" cy="4525963"/>
          </a:xfrm>
        </p:spPr>
        <p:txBody>
          <a:bodyPr>
            <a:noAutofit/>
          </a:bodyPr>
          <a:lstStyle/>
          <a:p>
            <a:r>
              <a:rPr lang="en-US" sz="3600" b="1" dirty="0" smtClean="0"/>
              <a:t>What things will be said about you at your funeral?</a:t>
            </a:r>
          </a:p>
          <a:p>
            <a:endParaRPr lang="en-US" sz="600" b="1" dirty="0" smtClean="0"/>
          </a:p>
          <a:p>
            <a:r>
              <a:rPr lang="en-US" sz="3600" b="1" dirty="0" smtClean="0"/>
              <a:t>How will you be remembered?</a:t>
            </a:r>
          </a:p>
          <a:p>
            <a:endParaRPr lang="en-US" sz="600" b="1" dirty="0" smtClean="0"/>
          </a:p>
          <a:p>
            <a:r>
              <a:rPr lang="en-US" sz="3600" b="1" dirty="0" smtClean="0"/>
              <a:t>Did you impact the lives of those around you for good or otherwise?</a:t>
            </a:r>
          </a:p>
          <a:p>
            <a:endParaRPr lang="en-US" sz="600" b="1" dirty="0"/>
          </a:p>
          <a:p>
            <a:r>
              <a:rPr lang="en-US" sz="3600" b="1" dirty="0" smtClean="0"/>
              <a:t>Will you be missed or easily forgotten?</a:t>
            </a:r>
          </a:p>
          <a:p>
            <a:endParaRPr lang="en-US" sz="600" b="1" dirty="0" smtClean="0"/>
          </a:p>
          <a:p>
            <a:r>
              <a:rPr lang="en-US" sz="3600" b="1" dirty="0" smtClean="0"/>
              <a:t>What legacy will you leave behind?</a:t>
            </a:r>
            <a:endParaRPr lang="en-US" sz="3600" b="1" dirty="0"/>
          </a:p>
        </p:txBody>
      </p:sp>
    </p:spTree>
    <p:extLst>
      <p:ext uri="{BB962C8B-B14F-4D97-AF65-F5344CB8AC3E}">
        <p14:creationId xmlns:p14="http://schemas.microsoft.com/office/powerpoint/2010/main" val="256242167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2 Chronicles 21:18-20</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22437"/>
            <a:ext cx="8229600" cy="4525963"/>
          </a:xfrm>
        </p:spPr>
        <p:txBody>
          <a:bodyPr>
            <a:noAutofit/>
          </a:bodyPr>
          <a:lstStyle/>
          <a:p>
            <a:r>
              <a:rPr lang="en-US" sz="2900" b="1" dirty="0" smtClean="0"/>
              <a:t>“After all this the LORD struck him in his intestines with an incurable disease. Then it happened in the course of time, after the end of two years, that his intestines came out because of his sickness; so he died in severe pain. And his people made no burning for him, like the burning for his fathers. He was thirty-two years old when he became king. He reigned in Jerusalem eight years and, to no one's sorrow, departed. However they buried him in the City of David, but not in the tombs of the kings.”</a:t>
            </a:r>
            <a:endParaRPr lang="en-US" sz="2900" b="1" dirty="0"/>
          </a:p>
        </p:txBody>
      </p:sp>
    </p:spTree>
    <p:extLst>
      <p:ext uri="{BB962C8B-B14F-4D97-AF65-F5344CB8AC3E}">
        <p14:creationId xmlns:p14="http://schemas.microsoft.com/office/powerpoint/2010/main" val="271707790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2 Chronicles 35:24-27</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676400"/>
            <a:ext cx="8305800" cy="5029200"/>
          </a:xfrm>
        </p:spPr>
        <p:txBody>
          <a:bodyPr>
            <a:noAutofit/>
          </a:bodyPr>
          <a:lstStyle/>
          <a:p>
            <a:r>
              <a:rPr lang="en-US" sz="2900" b="1" dirty="0" smtClean="0"/>
              <a:t>“So he died, and was buried in one of the tombs of his fathers. And all Judah and Jerusalem mourned for Josiah. Jeremiah also lamented for Josiah. And to this day all the singing men and the singing women speak of Josiah in their lamentations. They made it a custom in Israel; and indeed they are written in the Laments. Now the rest of the acts of Josiah and his goodness, according to what was written in the Law of the LORD, and his deeds from first to last, indeed they are written in the book of the kings of Israel and Judah.”</a:t>
            </a:r>
            <a:endParaRPr lang="en-US" sz="2900" b="1" dirty="0"/>
          </a:p>
        </p:txBody>
      </p:sp>
    </p:spTree>
    <p:extLst>
      <p:ext uri="{BB962C8B-B14F-4D97-AF65-F5344CB8AC3E}">
        <p14:creationId xmlns:p14="http://schemas.microsoft.com/office/powerpoint/2010/main" val="207768799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How Will Your Obituary Read?</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676400"/>
            <a:ext cx="8229600" cy="4800600"/>
          </a:xfrm>
        </p:spPr>
        <p:txBody>
          <a:bodyPr>
            <a:noAutofit/>
          </a:bodyPr>
          <a:lstStyle/>
          <a:p>
            <a:r>
              <a:rPr lang="en-US" sz="2800" b="1" dirty="0"/>
              <a:t>Funeral Services for Mr. Kelly Lynn, 42, of Cookeville will be conducted at 2pm Saturday, October 12, 2013 from the chapel of Presley Funeral Home with Brother Phillip Martin officiating. </a:t>
            </a:r>
            <a:r>
              <a:rPr lang="en-US" sz="2800" b="1" dirty="0" smtClean="0"/>
              <a:t>Mr</a:t>
            </a:r>
            <a:r>
              <a:rPr lang="en-US" sz="2800" b="1" dirty="0"/>
              <a:t>. Lynn passed away on Thursday morning, October 10, 2013 at his home with his family by his side. He was born on October 4, 1971 in Cookeville to Don Lynn and Joan Conner </a:t>
            </a:r>
            <a:r>
              <a:rPr lang="en-US" sz="2800" b="1" dirty="0" err="1"/>
              <a:t>Zehring</a:t>
            </a:r>
            <a:r>
              <a:rPr lang="en-US" sz="2800" b="1" dirty="0"/>
              <a:t>. Kelly was a NASCAR fanatic. His family </a:t>
            </a:r>
            <a:r>
              <a:rPr lang="en-US" sz="2800" b="1" dirty="0" smtClean="0"/>
              <a:t>includes…He </a:t>
            </a:r>
            <a:r>
              <a:rPr lang="en-US" sz="2800" b="1" dirty="0"/>
              <a:t>was preceded in death </a:t>
            </a:r>
            <a:r>
              <a:rPr lang="en-US" sz="2800" b="1" dirty="0" smtClean="0"/>
              <a:t>by…The </a:t>
            </a:r>
            <a:r>
              <a:rPr lang="en-US" sz="2800" b="1" dirty="0"/>
              <a:t>family would like to express a special Thank You to Avalon Hospice for all of their service and care</a:t>
            </a:r>
            <a:r>
              <a:rPr lang="en-US" sz="2800" b="1" dirty="0" smtClean="0"/>
              <a:t>.</a:t>
            </a:r>
            <a:endParaRPr lang="en-US" sz="2800" b="1" dirty="0"/>
          </a:p>
        </p:txBody>
      </p:sp>
    </p:spTree>
    <p:extLst>
      <p:ext uri="{BB962C8B-B14F-4D97-AF65-F5344CB8AC3E}">
        <p14:creationId xmlns:p14="http://schemas.microsoft.com/office/powerpoint/2010/main" val="429104964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00000"/>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How Will Your Obituary Read?</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600200"/>
            <a:ext cx="8229600" cy="4953000"/>
          </a:xfrm>
        </p:spPr>
        <p:txBody>
          <a:bodyPr>
            <a:noAutofit/>
          </a:bodyPr>
          <a:lstStyle/>
          <a:p>
            <a:r>
              <a:rPr lang="en-US" b="1" dirty="0" smtClean="0"/>
              <a:t>_____________________________________</a:t>
            </a:r>
          </a:p>
          <a:p>
            <a:pPr marL="0" indent="0">
              <a:buNone/>
            </a:pPr>
            <a:r>
              <a:rPr lang="en-US" b="1" dirty="0" smtClean="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b="1" dirty="0"/>
          </a:p>
        </p:txBody>
      </p:sp>
    </p:spTree>
    <p:extLst>
      <p:ext uri="{BB962C8B-B14F-4D97-AF65-F5344CB8AC3E}">
        <p14:creationId xmlns:p14="http://schemas.microsoft.com/office/powerpoint/2010/main" val="1820523161"/>
      </p:ext>
    </p:extLst>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741</TotalTime>
  <Words>1669</Words>
  <Application>Microsoft Office PowerPoint</Application>
  <PresentationFormat>On-screen Show (4:3)</PresentationFormat>
  <Paragraphs>94</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“The End of All Men” Ecclesiastes 7:1-4</vt:lpstr>
      <vt:lpstr>“The End of All Men” Ecclesiastes 7:1-4</vt:lpstr>
      <vt:lpstr>Your Funeral Service</vt:lpstr>
      <vt:lpstr>Your Funeral Service</vt:lpstr>
      <vt:lpstr>2 Chronicles 21:18-20</vt:lpstr>
      <vt:lpstr>2 Chronicles 35:24-27</vt:lpstr>
      <vt:lpstr>How Will Your Obituary Read?</vt:lpstr>
      <vt:lpstr>How Will Your Obituary Read?</vt:lpstr>
      <vt:lpstr>How Will You Be Remembered?</vt:lpstr>
      <vt:lpstr>How Will You Be Remembered?</vt:lpstr>
      <vt:lpstr>Your Funeral Service</vt:lpstr>
      <vt:lpstr>Die with Christ to Live With Him!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Funeral Sermon</dc:title>
  <dc:creator>Jesse Flowers</dc:creator>
  <cp:lastModifiedBy>Jesse Flowers</cp:lastModifiedBy>
  <cp:revision>31</cp:revision>
  <cp:lastPrinted>2013-11-02T23:24:10Z</cp:lastPrinted>
  <dcterms:created xsi:type="dcterms:W3CDTF">2013-11-02T14:35:59Z</dcterms:created>
  <dcterms:modified xsi:type="dcterms:W3CDTF">2015-04-27T15:05:17Z</dcterms:modified>
</cp:coreProperties>
</file>