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8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7" autoAdjust="0"/>
    <p:restoredTop sz="94660"/>
  </p:normalViewPr>
  <p:slideViewPr>
    <p:cSldViewPr>
      <p:cViewPr varScale="1">
        <p:scale>
          <a:sx n="69" d="100"/>
          <a:sy n="69" d="100"/>
        </p:scale>
        <p:origin x="12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1205C-9059-4255-8115-81D9A10ED8ED}" type="datetimeFigureOut">
              <a:rPr lang="en-US" smtClean="0"/>
              <a:pPr/>
              <a:t>9/22/2018</a:t>
            </a:fld>
            <a:r>
              <a:rPr lang="en-US" dirty="0"/>
              <a:t>  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B10E5-3E44-4CCE-89CF-CA1F1691D1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B08BF-BB95-4AB2-A938-8E9298FAADCD}" type="datetimeFigureOut">
              <a:rPr lang="en-US" smtClean="0"/>
              <a:pPr/>
              <a:t>9/22/2018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FBC8D-C067-448D-9724-39EFC58A94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762000" y="4038600"/>
            <a:ext cx="7772400" cy="990600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371600" y="51054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black"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black"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black"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5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762000" y="4038600"/>
            <a:ext cx="7772400" cy="990600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371600" y="51054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black"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black"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black"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042F20D-354F-42E2-BF6F-967FBFD2B32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8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73304-550F-413B-B2F0-33F10910E2A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6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0A90C-8061-4B1B-BA74-0CD09D2EC89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0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3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3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89A39-5D83-4F40-BA78-B35EF35BB58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74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58313B-E46E-4DD7-AEEC-CF8CC7F88C6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8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24B96-F720-4F2D-9B1C-1B7D7531DD7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7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48376-235A-45AD-86DD-0264585F20D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97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975BE-C33B-412A-B103-F242A3D26D5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7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6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DC5A8E-8569-4E81-AA0A-A88FC969855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3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2761E-2DBE-4A3D-986A-85599D7BDA1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3233B-6A04-43A9-9066-0BB21C1DC82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25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0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3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3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4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8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7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7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3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3"/>
            <a:ext cx="82296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4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4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4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53E37E-D171-4098-97A6-B3AE63E35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3"/>
            <a:ext cx="82296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4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4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4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095549-4CEB-480E-824B-12A4FB9745E8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Majesty Of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105400"/>
            <a:ext cx="6858000" cy="1143000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r>
              <a:rPr lang="en-US" sz="3600" i="1" dirty="0"/>
              <a:t>"The heavens declare the glory of God!" (</a:t>
            </a:r>
            <a:r>
              <a:rPr lang="en-US" sz="3600" i="1"/>
              <a:t>Psalm 19:1</a:t>
            </a:r>
            <a:r>
              <a:rPr lang="en-US" sz="3600" i="1" dirty="0"/>
              <a:t>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399256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b="1" u="sng" dirty="0"/>
              <a:t>To God’s Majestic Glory</a:t>
            </a:r>
            <a:r>
              <a:rPr lang="en-US" b="1" dirty="0"/>
              <a:t>.</a:t>
            </a:r>
          </a:p>
          <a:p>
            <a:pPr lvl="1"/>
            <a:r>
              <a:rPr lang="en-US" dirty="0"/>
              <a:t>Moses hid his face. Ex. 3:6; </a:t>
            </a:r>
            <a:br>
              <a:rPr lang="en-US" dirty="0"/>
            </a:br>
            <a:r>
              <a:rPr lang="en-US" dirty="0"/>
              <a:t>cf. Rev. 19:5; Ps. 85:9; </a:t>
            </a:r>
            <a:br>
              <a:rPr lang="en-US" dirty="0"/>
            </a:br>
            <a:r>
              <a:rPr lang="en-US" dirty="0"/>
              <a:t>2 </a:t>
            </a:r>
            <a:r>
              <a:rPr lang="en-US" dirty="0" err="1"/>
              <a:t>Kgs</a:t>
            </a:r>
            <a:r>
              <a:rPr lang="en-US" dirty="0"/>
              <a:t>. 19:35; Cf. Mt.26:53</a:t>
            </a:r>
          </a:p>
          <a:p>
            <a:pPr lvl="1"/>
            <a:r>
              <a:rPr lang="en-US" dirty="0"/>
              <a:t>Changes who you are!  </a:t>
            </a:r>
            <a:r>
              <a:rPr lang="en-US" dirty="0" err="1"/>
              <a:t>Lk</a:t>
            </a:r>
            <a:r>
              <a:rPr lang="en-US" dirty="0"/>
              <a:t>. 5:8</a:t>
            </a:r>
          </a:p>
          <a:p>
            <a:pPr lvl="2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dirty="0"/>
              <a:t> holy. 1 Pet. 1:14-16</a:t>
            </a:r>
          </a:p>
          <a:p>
            <a:pPr lvl="2"/>
            <a:r>
              <a:rPr lang="en-US" dirty="0"/>
              <a:t>Partakers of the divine nature. 2 Pet. 1:4</a:t>
            </a:r>
          </a:p>
          <a:p>
            <a:pPr lvl="2"/>
            <a:r>
              <a:rPr lang="en-US" dirty="0"/>
              <a:t>The way you look at sin!  1 Pet. 4:3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black">
          <a:xfrm>
            <a:off x="609600" y="76200"/>
            <a:ext cx="7924800" cy="8382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4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Reverence Is A Response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361156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b="1" u="sng" dirty="0"/>
              <a:t>To God’s Incredible Power</a:t>
            </a:r>
            <a:r>
              <a:rPr lang="en-US" b="1" dirty="0"/>
              <a:t>.</a:t>
            </a:r>
          </a:p>
          <a:p>
            <a:pPr lvl="1"/>
            <a:r>
              <a:rPr lang="en-US" dirty="0"/>
              <a:t>Noah moved with godly fear. Heb. 11:7; </a:t>
            </a:r>
            <a:br>
              <a:rPr lang="en-US" dirty="0"/>
            </a:br>
            <a:r>
              <a:rPr lang="en-US" dirty="0"/>
              <a:t>cf. 2 Pet. 3:5ff</a:t>
            </a:r>
          </a:p>
          <a:p>
            <a:pPr lvl="1"/>
            <a:r>
              <a:rPr lang="en-US" dirty="0"/>
              <a:t>Abraham offered up Isaac. Heb. 11:17; </a:t>
            </a:r>
            <a:br>
              <a:rPr lang="en-US" dirty="0"/>
            </a:br>
            <a:r>
              <a:rPr lang="en-US" dirty="0"/>
              <a:t>cf. Gen. 22:11</a:t>
            </a:r>
          </a:p>
          <a:p>
            <a:pPr lvl="1"/>
            <a:r>
              <a:rPr lang="en-US" dirty="0" err="1"/>
              <a:t>Ninevites</a:t>
            </a:r>
            <a:r>
              <a:rPr lang="en-US" dirty="0"/>
              <a:t> repented. Jonah 3:4-5</a:t>
            </a:r>
          </a:p>
          <a:p>
            <a:pPr lvl="1"/>
            <a:r>
              <a:rPr lang="en-US" dirty="0"/>
              <a:t>Believed God!!!  Cf. Acts 27:22-25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black">
          <a:xfrm>
            <a:off x="609600" y="76200"/>
            <a:ext cx="7924800" cy="8382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4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Reverence Is A Response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208756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b="1" u="sng" dirty="0"/>
              <a:t>To God’s Amazing Grace And Mercy</a:t>
            </a:r>
            <a:r>
              <a:rPr lang="en-US" b="1" dirty="0"/>
              <a:t>.  </a:t>
            </a:r>
            <a:r>
              <a:rPr lang="en-US" dirty="0"/>
              <a:t>Eph. 2:8-9; cf. Rom. 3:22-26</a:t>
            </a:r>
          </a:p>
          <a:p>
            <a:pPr lvl="1"/>
            <a:r>
              <a:rPr lang="en-US" dirty="0"/>
              <a:t>Will transform who you are. Rom. 11:30-32; 12:1-2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black">
          <a:xfrm>
            <a:off x="609600" y="76200"/>
            <a:ext cx="7924800" cy="8382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4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Reverence Is A Response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830763"/>
          </a:xfrm>
        </p:spPr>
        <p:txBody>
          <a:bodyPr/>
          <a:lstStyle/>
          <a:p>
            <a:r>
              <a:rPr lang="en-US" b="1" dirty="0"/>
              <a:t>We have lots of problems!</a:t>
            </a:r>
          </a:p>
          <a:p>
            <a:r>
              <a:rPr lang="en-US" b="1" i="1" dirty="0">
                <a:solidFill>
                  <a:srgbClr val="FFFF00"/>
                </a:solidFill>
              </a:rPr>
              <a:t>“…. There is no fear of God before their eyes.” Rom. 3:10-18</a:t>
            </a:r>
          </a:p>
          <a:p>
            <a:endParaRPr lang="en-US" i="1" dirty="0"/>
          </a:p>
          <a:p>
            <a:r>
              <a:rPr lang="en-US" i="1" dirty="0"/>
              <a:t>When we stand in AWE of God, things will change.  </a:t>
            </a:r>
          </a:p>
          <a:p>
            <a:pPr lvl="1"/>
            <a:r>
              <a:rPr lang="en-US" i="1" dirty="0"/>
              <a:t>Dress.  1 Tim. 2:9-10</a:t>
            </a:r>
          </a:p>
          <a:p>
            <a:pPr lvl="1"/>
            <a:r>
              <a:rPr lang="en-US" i="1" dirty="0"/>
              <a:t>Speech. Mt. 6:9</a:t>
            </a:r>
          </a:p>
          <a:p>
            <a:pPr lvl="1"/>
            <a:r>
              <a:rPr lang="en-US" i="1" dirty="0"/>
              <a:t>Lives.	1 Cor. 6:9-11</a:t>
            </a:r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black">
          <a:xfrm>
            <a:off x="609600" y="76200"/>
            <a:ext cx="7696200" cy="11430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4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Without Reverence </a:t>
            </a:r>
            <a:br>
              <a:rPr lang="en-US" sz="4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4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There Is No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85750" y="455622"/>
            <a:ext cx="8572500" cy="4939814"/>
          </a:xfrm>
          <a:prstGeom prst="rect">
            <a:avLst/>
          </a:prstGeom>
          <a:solidFill>
            <a:srgbClr val="2A99EC">
              <a:alpha val="40392"/>
            </a:srgbClr>
          </a:solidFill>
          <a:ln w="57150">
            <a:solidFill>
              <a:srgbClr val="000000"/>
            </a:solidFill>
            <a:miter lim="800000"/>
            <a:headEnd/>
            <a:tailEnd/>
          </a:ln>
          <a:effectLst>
            <a:glow rad="762000">
              <a:srgbClr val="003366">
                <a:alpha val="2000"/>
              </a:srgbClr>
            </a:glow>
          </a:effectLst>
        </p:spPr>
        <p:txBody>
          <a:bodyPr wrap="square">
            <a:spAutoFit/>
          </a:bodyPr>
          <a:lstStyle/>
          <a:p>
            <a:pPr algn="ctr"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C0"/>
                  </a:outerShdw>
                </a:effectLst>
              </a:rPr>
              <a:t>Genesis 1:1-2</a:t>
            </a:r>
          </a:p>
          <a:p>
            <a:pPr algn="ctr"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C0"/>
                  </a:outerShdw>
                </a:effectLst>
              </a:rPr>
              <a:t> “In the beginning God created the heavens and the earth. And the earth was waste and void; and darkness was upon the face of the deep: and the Spirit of God moved upon the face of the waters.”  (cf. Ps. 14:1) </a:t>
            </a:r>
          </a:p>
          <a:p>
            <a:pPr algn="ctr"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C0"/>
                </a:outerShdw>
              </a:effectLst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04800" y="5674846"/>
            <a:ext cx="8572500" cy="609398"/>
          </a:xfrm>
          <a:prstGeom prst="rect">
            <a:avLst/>
          </a:prstGeom>
          <a:solidFill>
            <a:srgbClr val="2A99EC">
              <a:alpha val="40392"/>
            </a:srgbClr>
          </a:solidFill>
          <a:ln w="57150">
            <a:solidFill>
              <a:srgbClr val="000000"/>
            </a:solidFill>
            <a:miter lim="800000"/>
            <a:headEnd/>
            <a:tailEnd/>
          </a:ln>
          <a:effectLst>
            <a:glow rad="762000">
              <a:srgbClr val="003366">
                <a:alpha val="2000"/>
              </a:srgbClr>
            </a:glow>
          </a:effectLst>
        </p:spPr>
        <p:txBody>
          <a:bodyPr wrap="square">
            <a:spAutoFit/>
          </a:bodyPr>
          <a:lstStyle/>
          <a:p>
            <a:pPr algn="ctr"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C0"/>
                  </a:outerShdw>
                </a:effectLst>
              </a:rPr>
              <a:t>Man has often been a fool!  Cf. Rom. 1:20ff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2F20D-354F-42E2-BF6F-967FBFD2B320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1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2"/>
            <a:ext cx="8686800" cy="5105398"/>
          </a:xfrm>
          <a:solidFill>
            <a:schemeClr val="bg1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Angel said,</a:t>
            </a:r>
            <a:r>
              <a:rPr lang="en-US" i="1" dirty="0"/>
              <a:t> “... with a great voice, </a:t>
            </a:r>
            <a:r>
              <a:rPr lang="en-US" b="1" i="1" dirty="0">
                <a:solidFill>
                  <a:srgbClr val="FFFF00"/>
                </a:solidFill>
              </a:rPr>
              <a:t>Fear God</a:t>
            </a:r>
            <a:r>
              <a:rPr lang="en-US" b="1" i="1" dirty="0"/>
              <a:t>, </a:t>
            </a:r>
            <a:r>
              <a:rPr lang="en-US" i="1" dirty="0"/>
              <a:t>and give him glory; for the hour of his judgment is come: and worship him that made the heaven and the earth and sea and fountains of waters.” Rev. 14:7</a:t>
            </a:r>
          </a:p>
          <a:p>
            <a:pPr lvl="1"/>
            <a:r>
              <a:rPr lang="en-US" b="1" i="1" dirty="0"/>
              <a:t> </a:t>
            </a:r>
            <a:r>
              <a:rPr lang="en-US" i="1" dirty="0"/>
              <a:t>“</a:t>
            </a:r>
            <a:r>
              <a:rPr lang="en-US" i="1" dirty="0" err="1"/>
              <a:t>phoberós</a:t>
            </a:r>
            <a:r>
              <a:rPr lang="en-US" dirty="0"/>
              <a:t>: to fear, be afraid; absolutely to be struck with fear, to be seized with alarm... to reverence, venerate, to treat with deference or reverential obedience” (Thayer) Cf. Rev. 1:13-17</a:t>
            </a:r>
          </a:p>
          <a:p>
            <a:pPr lvl="1">
              <a:buNone/>
            </a:pPr>
            <a:endParaRPr lang="en-US" dirty="0"/>
          </a:p>
          <a:p>
            <a:endParaRPr lang="en-US" b="1" i="1" dirty="0"/>
          </a:p>
          <a:p>
            <a:endParaRPr lang="en-US" dirty="0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black">
          <a:xfrm>
            <a:off x="609600" y="76200"/>
            <a:ext cx="7924800" cy="9144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4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Commanded To FEAR God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667000" y="1828800"/>
            <a:ext cx="4191000" cy="2133600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2"/>
            <a:ext cx="8229600" cy="5562598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b="1" u="sng" dirty="0"/>
              <a:t>Familiarity</a:t>
            </a:r>
            <a:r>
              <a:rPr lang="en-US" dirty="0"/>
              <a:t>. 2 Sam. 6:7</a:t>
            </a:r>
          </a:p>
          <a:p>
            <a:pPr lvl="1"/>
            <a:r>
              <a:rPr lang="en-US" dirty="0"/>
              <a:t>Note who </a:t>
            </a:r>
            <a:r>
              <a:rPr lang="en-US" dirty="0" err="1"/>
              <a:t>Uzzah</a:t>
            </a:r>
            <a:r>
              <a:rPr lang="en-US" dirty="0"/>
              <a:t> was. cf. 1 Sam. 7:1-2;</a:t>
            </a:r>
            <a:br>
              <a:rPr lang="en-US" dirty="0"/>
            </a:br>
            <a:r>
              <a:rPr lang="en-US" dirty="0"/>
              <a:t>  2 Sam. 6:3</a:t>
            </a:r>
          </a:p>
          <a:p>
            <a:r>
              <a:rPr lang="en-US" b="1" u="sng" dirty="0"/>
              <a:t>Our view of God must not be casual</a:t>
            </a:r>
            <a:r>
              <a:rPr lang="en-US" b="1" dirty="0"/>
              <a:t>.</a:t>
            </a:r>
          </a:p>
          <a:p>
            <a:pPr lvl="1"/>
            <a:r>
              <a:rPr lang="en-US" dirty="0"/>
              <a:t>He is the creator of heaven and earth. </a:t>
            </a:r>
            <a:br>
              <a:rPr lang="en-US" dirty="0"/>
            </a:br>
            <a:r>
              <a:rPr lang="en-US" dirty="0"/>
              <a:t>Gen. 1:1</a:t>
            </a:r>
          </a:p>
          <a:p>
            <a:pPr lvl="1"/>
            <a:r>
              <a:rPr lang="en-US" dirty="0"/>
              <a:t>He caused the sun and the moon to stand still. Josh. 10:12-14</a:t>
            </a:r>
          </a:p>
          <a:p>
            <a:pPr lvl="1"/>
            <a:r>
              <a:rPr lang="en-US" dirty="0"/>
              <a:t>He delivered his people from the hand of the Egyptians with wonders and signs. Ex. 7-14</a:t>
            </a:r>
          </a:p>
          <a:p>
            <a:pPr lvl="1"/>
            <a:r>
              <a:rPr lang="en-US" dirty="0"/>
              <a:t>He raised his Son from the dead. </a:t>
            </a:r>
            <a:r>
              <a:rPr lang="en-US" dirty="0" err="1"/>
              <a:t>Jno</a:t>
            </a:r>
            <a:r>
              <a:rPr lang="en-US" dirty="0"/>
              <a:t>. 20</a:t>
            </a:r>
          </a:p>
          <a:p>
            <a:pPr lvl="1"/>
            <a:endParaRPr lang="en-US" dirty="0"/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black">
          <a:xfrm>
            <a:off x="609600" y="76200"/>
            <a:ext cx="7924800" cy="9144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4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Why Is There No Reverence?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307816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i="1" dirty="0"/>
              <a:t>Ps 99:1-3 “Jehovah </a:t>
            </a:r>
            <a:r>
              <a:rPr lang="en-US" i="1" dirty="0" err="1"/>
              <a:t>reigneth</a:t>
            </a:r>
            <a:r>
              <a:rPr lang="en-US" i="1" dirty="0"/>
              <a:t>; let the peoples tremble: He </a:t>
            </a:r>
            <a:r>
              <a:rPr lang="en-US" i="1" dirty="0" err="1"/>
              <a:t>sitteth</a:t>
            </a:r>
            <a:r>
              <a:rPr lang="en-US" i="1" dirty="0"/>
              <a:t> (above) the cherubim; let the earth be moved. Jehovah is great in Zion; and he is high above all the peoples. Let them praise thy great and terrible name: </a:t>
            </a:r>
            <a:r>
              <a:rPr lang="en-US" b="1" i="1" dirty="0">
                <a:solidFill>
                  <a:srgbClr val="FFFF00"/>
                </a:solidFill>
              </a:rPr>
              <a:t>Holy is he</a:t>
            </a:r>
            <a:r>
              <a:rPr lang="en-US" i="1" dirty="0"/>
              <a:t>.” </a:t>
            </a:r>
            <a:endParaRPr lang="en-US" dirty="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black">
          <a:xfrm>
            <a:off x="609600" y="76200"/>
            <a:ext cx="8153400" cy="11430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Revelation 14:7</a:t>
            </a:r>
          </a:p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“Fear  God  and  give  glory  to  Him  . . .”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191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i="1" dirty="0"/>
              <a:t>Ps 111:9 “He has sent redemption to His people; He has commanded His covenant forever: </a:t>
            </a:r>
            <a:r>
              <a:rPr lang="en-US" b="1" i="1" dirty="0">
                <a:solidFill>
                  <a:srgbClr val="FFFF00"/>
                </a:solidFill>
              </a:rPr>
              <a:t>Holy and awesome is His name</a:t>
            </a:r>
            <a:r>
              <a:rPr lang="en-US" i="1" dirty="0"/>
              <a:t>.” NKJV  </a:t>
            </a:r>
          </a:p>
          <a:p>
            <a:r>
              <a:rPr lang="en-US" dirty="0"/>
              <a:t>Nehemiah described God,  </a:t>
            </a:r>
            <a:r>
              <a:rPr lang="en-US" i="1" dirty="0"/>
              <a:t>Neh. 1:5 – </a:t>
            </a:r>
            <a:br>
              <a:rPr lang="en-US" i="1" dirty="0"/>
            </a:br>
            <a:r>
              <a:rPr lang="en-US" i="1" dirty="0"/>
              <a:t>“I beseech thee, O Jehovah, the God of heaven, the </a:t>
            </a:r>
            <a:r>
              <a:rPr lang="en-US" b="1" i="1" dirty="0">
                <a:solidFill>
                  <a:srgbClr val="FFFF00"/>
                </a:solidFill>
              </a:rPr>
              <a:t>great and terrible </a:t>
            </a:r>
            <a:r>
              <a:rPr lang="en-US" sz="2800" i="1" dirty="0">
                <a:solidFill>
                  <a:srgbClr val="FFFF00"/>
                </a:solidFill>
              </a:rPr>
              <a:t>(Awesome NASV) </a:t>
            </a:r>
            <a:r>
              <a:rPr lang="en-US" i="1" dirty="0"/>
              <a:t>God…”</a:t>
            </a:r>
            <a:endParaRPr lang="en-US" dirty="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black">
          <a:xfrm>
            <a:off x="609600" y="76200"/>
            <a:ext cx="8153400" cy="11430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Revelation 14:7</a:t>
            </a:r>
          </a:p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“Fear  God  and  give  glory  to  Him  . . 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254476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i="1" dirty="0"/>
              <a:t>Heb 12:28-29 “Wherefore, receiving a kingdom that cannot be shaken, let us have grace, whereby we may offer service well-pleasing to </a:t>
            </a:r>
            <a:r>
              <a:rPr lang="en-US" b="1" i="1" dirty="0">
                <a:solidFill>
                  <a:srgbClr val="FFFF00"/>
                </a:solidFill>
              </a:rPr>
              <a:t>God with reverence and awe: for our God is a consuming fire</a:t>
            </a:r>
            <a:r>
              <a:rPr lang="en-US" i="1" dirty="0"/>
              <a:t>.” </a:t>
            </a:r>
            <a:endParaRPr lang="en-US" dirty="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black">
          <a:xfrm>
            <a:off x="609600" y="76200"/>
            <a:ext cx="8229600" cy="11430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Revelation 14:7</a:t>
            </a:r>
          </a:p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“Fear  God  and  give  glory  to  Him  . . 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300196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i="1" dirty="0"/>
              <a:t>Ps 89:6-7 “For who in the skies can be compared unto Jehovah? Who among the sons of the mighty is like unto Jehovah, A God very terrible in the council of the holy ones, and </a:t>
            </a:r>
            <a:r>
              <a:rPr lang="en-US" b="1" i="1" dirty="0">
                <a:solidFill>
                  <a:srgbClr val="FFFF00"/>
                </a:solidFill>
              </a:rPr>
              <a:t>to be feared </a:t>
            </a:r>
            <a:r>
              <a:rPr lang="en-US" i="1" dirty="0"/>
              <a:t>above all them that are round about him?” </a:t>
            </a:r>
            <a:endParaRPr lang="en-US" dirty="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black">
          <a:xfrm>
            <a:off x="609600" y="76200"/>
            <a:ext cx="8153400" cy="11430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Revelation 14:7</a:t>
            </a:r>
          </a:p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“Fear  God  and  give  glory  to  Him  . . 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391636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sz="2800" i="1" dirty="0"/>
              <a:t>Isa 6:1-3 “In the year that king </a:t>
            </a:r>
            <a:r>
              <a:rPr lang="en-US" sz="2800" i="1" dirty="0" err="1"/>
              <a:t>Uzziah</a:t>
            </a:r>
            <a:r>
              <a:rPr lang="en-US" sz="2800" i="1" dirty="0"/>
              <a:t> died I saw the Lord sitting upon a throne, high and lifted up; and his train filled the temple. Above him stood the seraphim: each one had six wings; with twain he covered his face, and with twain he covered his feet, and with twain he did fly. And one cried unto another, and said, </a:t>
            </a:r>
            <a:r>
              <a:rPr lang="en-US" sz="2800" b="1" i="1" dirty="0">
                <a:solidFill>
                  <a:srgbClr val="FFFF00"/>
                </a:solidFill>
              </a:rPr>
              <a:t>Holy, holy, holy, is Jehovah of hosts:</a:t>
            </a:r>
            <a:r>
              <a:rPr lang="en-US" sz="2800" i="1" dirty="0"/>
              <a:t> the whole earth is full of his glory. “</a:t>
            </a:r>
            <a:r>
              <a:rPr lang="en-US" sz="2800" dirty="0"/>
              <a:t>	Cf. Rev. 4:8-11</a:t>
            </a:r>
            <a:endParaRPr lang="en-US" dirty="0"/>
          </a:p>
        </p:txBody>
      </p:sp>
      <p:sp>
        <p:nvSpPr>
          <p:cNvPr id="4" name="Rectangle 13"/>
          <p:cNvSpPr>
            <a:spLocks noChangeArrowheads="1"/>
          </p:cNvSpPr>
          <p:nvPr/>
        </p:nvSpPr>
        <p:spPr bwMode="black">
          <a:xfrm>
            <a:off x="609600" y="76200"/>
            <a:ext cx="8153400" cy="1143000"/>
          </a:xfrm>
          <a:prstGeom prst="rect">
            <a:avLst/>
          </a:prstGeom>
          <a:solidFill>
            <a:srgbClr val="6B8ED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tx1">
                <a:alpha val="40000"/>
              </a:schemeClr>
            </a:glow>
          </a:effectLst>
        </p:spPr>
        <p:txBody>
          <a:bodyPr/>
          <a:lstStyle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Revelation 14:7</a:t>
            </a:r>
          </a:p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2A99EC"/>
              </a:buClr>
              <a:defRPr/>
            </a:pP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“Fear  God  and  give  glory  to  Him  . . .”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914400" y="5867400"/>
            <a:ext cx="2133600" cy="612648"/>
          </a:xfrm>
          <a:prstGeom prst="wedgeRectCallout">
            <a:avLst>
              <a:gd name="adj1" fmla="val 203523"/>
              <a:gd name="adj2" fmla="val -2090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Sacred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E37E-D171-4098-97A6-B3AE63E3517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animBg="1"/>
    </p:bldLst>
  </p:timing>
</p:sld>
</file>

<file path=ppt/theme/theme1.xml><?xml version="1.0" encoding="utf-8"?>
<a:theme xmlns:a="http://schemas.openxmlformats.org/drawingml/2006/main" name="Theme23">
  <a:themeElements>
    <a:clrScheme name="Sample presentation slides 3">
      <a:dk1>
        <a:srgbClr val="0000C0"/>
      </a:dk1>
      <a:lt1>
        <a:srgbClr val="FFFFFF"/>
      </a:lt1>
      <a:dk2>
        <a:srgbClr val="0066CC"/>
      </a:dk2>
      <a:lt2>
        <a:srgbClr val="9ADCF6"/>
      </a:lt2>
      <a:accent1>
        <a:srgbClr val="BE9932"/>
      </a:accent1>
      <a:accent2>
        <a:srgbClr val="2A99EC"/>
      </a:accent2>
      <a:accent3>
        <a:srgbClr val="AAB8E2"/>
      </a:accent3>
      <a:accent4>
        <a:srgbClr val="DADADA"/>
      </a:accent4>
      <a:accent5>
        <a:srgbClr val="DBCAAD"/>
      </a:accent5>
      <a:accent6>
        <a:srgbClr val="258AD6"/>
      </a:accent6>
      <a:hlink>
        <a:srgbClr val="70B040"/>
      </a:hlink>
      <a:folHlink>
        <a:srgbClr val="6B8ED3"/>
      </a:folHlink>
    </a:clrScheme>
    <a:fontScheme name="Sample presentation slid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0F4334"/>
        </a:dk1>
        <a:lt1>
          <a:srgbClr val="FFFFFF"/>
        </a:lt1>
        <a:dk2>
          <a:srgbClr val="43BD4C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B0DBB2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0000C0"/>
        </a:dk1>
        <a:lt1>
          <a:srgbClr val="FFFFFF"/>
        </a:lt1>
        <a:dk2>
          <a:srgbClr val="0066CC"/>
        </a:dk2>
        <a:lt2>
          <a:srgbClr val="9ADCF6"/>
        </a:lt2>
        <a:accent1>
          <a:srgbClr val="BE9932"/>
        </a:accent1>
        <a:accent2>
          <a:srgbClr val="2A99EC"/>
        </a:accent2>
        <a:accent3>
          <a:srgbClr val="AAB8E2"/>
        </a:accent3>
        <a:accent4>
          <a:srgbClr val="DADADA"/>
        </a:accent4>
        <a:accent5>
          <a:srgbClr val="DBCAAD"/>
        </a:accent5>
        <a:accent6>
          <a:srgbClr val="258AD6"/>
        </a:accent6>
        <a:hlink>
          <a:srgbClr val="70B040"/>
        </a:hlink>
        <a:folHlink>
          <a:srgbClr val="6B8ED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ample presentation slides">
  <a:themeElements>
    <a:clrScheme name="Sample presentation slides 3">
      <a:dk1>
        <a:srgbClr val="0000C0"/>
      </a:dk1>
      <a:lt1>
        <a:srgbClr val="FFFFFF"/>
      </a:lt1>
      <a:dk2>
        <a:srgbClr val="0066CC"/>
      </a:dk2>
      <a:lt2>
        <a:srgbClr val="9ADCF6"/>
      </a:lt2>
      <a:accent1>
        <a:srgbClr val="BE9932"/>
      </a:accent1>
      <a:accent2>
        <a:srgbClr val="2A99EC"/>
      </a:accent2>
      <a:accent3>
        <a:srgbClr val="AAB8E2"/>
      </a:accent3>
      <a:accent4>
        <a:srgbClr val="DADADA"/>
      </a:accent4>
      <a:accent5>
        <a:srgbClr val="DBCAAD"/>
      </a:accent5>
      <a:accent6>
        <a:srgbClr val="258AD6"/>
      </a:accent6>
      <a:hlink>
        <a:srgbClr val="70B040"/>
      </a:hlink>
      <a:folHlink>
        <a:srgbClr val="6B8ED3"/>
      </a:folHlink>
    </a:clrScheme>
    <a:fontScheme name="Sample presentation slid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0F4334"/>
        </a:dk1>
        <a:lt1>
          <a:srgbClr val="FFFFFF"/>
        </a:lt1>
        <a:dk2>
          <a:srgbClr val="43BD4C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B0DBB2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0000C0"/>
        </a:dk1>
        <a:lt1>
          <a:srgbClr val="FFFFFF"/>
        </a:lt1>
        <a:dk2>
          <a:srgbClr val="0066CC"/>
        </a:dk2>
        <a:lt2>
          <a:srgbClr val="9ADCF6"/>
        </a:lt2>
        <a:accent1>
          <a:srgbClr val="BE9932"/>
        </a:accent1>
        <a:accent2>
          <a:srgbClr val="2A99EC"/>
        </a:accent2>
        <a:accent3>
          <a:srgbClr val="AAB8E2"/>
        </a:accent3>
        <a:accent4>
          <a:srgbClr val="DADADA"/>
        </a:accent4>
        <a:accent5>
          <a:srgbClr val="DBCAAD"/>
        </a:accent5>
        <a:accent6>
          <a:srgbClr val="258AD6"/>
        </a:accent6>
        <a:hlink>
          <a:srgbClr val="70B040"/>
        </a:hlink>
        <a:folHlink>
          <a:srgbClr val="6B8ED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Theme23</Template>
  <TotalTime>1479</TotalTime>
  <Words>674</Words>
  <Application>Microsoft Office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Theme23</vt:lpstr>
      <vt:lpstr>Sample presentation slides</vt:lpstr>
      <vt:lpstr>The Majesty Of God</vt:lpstr>
      <vt:lpstr>PowerPoint Presentation</vt:lpstr>
      <vt:lpstr>PowerPoint Presentation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Majesty Of God</dc:title>
  <dc:creator>Micky Galloway</dc:creator>
  <cp:lastModifiedBy>Joe R Price</cp:lastModifiedBy>
  <cp:revision>28</cp:revision>
  <dcterms:created xsi:type="dcterms:W3CDTF">2016-11-05T19:49:19Z</dcterms:created>
  <dcterms:modified xsi:type="dcterms:W3CDTF">2018-09-23T00:40:45Z</dcterms:modified>
</cp:coreProperties>
</file>