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5" r:id="rId9"/>
    <p:sldId id="262" r:id="rId10"/>
    <p:sldId id="263" r:id="rId11"/>
    <p:sldId id="271" r:id="rId12"/>
    <p:sldId id="272" r:id="rId13"/>
    <p:sldId id="273" r:id="rId14"/>
    <p:sldId id="264" r:id="rId15"/>
    <p:sldId id="265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7" autoAdjust="0"/>
    <p:restoredTop sz="94660"/>
  </p:normalViewPr>
  <p:slideViewPr>
    <p:cSldViewPr>
      <p:cViewPr varScale="1">
        <p:scale>
          <a:sx n="69" d="100"/>
          <a:sy n="6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>
      <p:cViewPr varScale="1">
        <p:scale>
          <a:sx n="52" d="100"/>
          <a:sy n="52" d="100"/>
        </p:scale>
        <p:origin x="-1782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995F6C-E22F-4AF4-AE32-C093D6633664}" type="datetimeFigureOut">
              <a:rPr lang="en-US" smtClean="0"/>
              <a:pPr/>
              <a:t>9/23/2018</a:t>
            </a:fld>
            <a:r>
              <a:rPr lang="en-US" dirty="0" smtClean="0"/>
              <a:t> 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C1B276-CD2A-416A-AFF3-F52E11FCF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16831-14B0-4F8C-B4B3-2D5901CE07E7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EEA87-9530-4CF0-8667-82FB80A9A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D9B8F0-1C53-4D58-822C-D89305DB0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FDE635-B8AD-41B2-AF01-2AD2D9FE2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4708B8-A5D2-4678-933B-1634684FD9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A95168-65D9-4465-A276-CB0BDD7E1B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29B39D-7E76-4F4F-82D6-9BF354BA5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87BF60-1ACA-426C-8E62-9C7E36865C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7F4001-0063-41AA-B948-2C06F41ADB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2C82D3-8F46-458C-ACCE-2EB8BDEBC3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7701AF-9A9F-4530-A6AD-E47FD63C3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9CC581-257B-42AD-84EA-71950965A8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42257B-CF24-4880-BCDC-0107CC0258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Attitudes Toward The </a:t>
            </a:r>
            <a:r>
              <a:rPr lang="en-US" dirty="0" err="1" smtClean="0"/>
              <a:t>The</a:t>
            </a:r>
            <a:r>
              <a:rPr lang="en-US" dirty="0" smtClean="0"/>
              <a:t> Family Of God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Ephesians 2:11-19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9B8F0-1C53-4D58-822C-D89305DB000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Examine self.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Lk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17:3; Acts 20:28;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Cor. 13:5; 1 Tim. 4:16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Pray.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Jms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5:16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Do not spread what “I think.”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Jms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3:5ff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Problems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495800"/>
          </a:xfrm>
        </p:spPr>
        <p:txBody>
          <a:bodyPr>
            <a:normAutofit lnSpcReduction="10000"/>
          </a:bodyPr>
          <a:lstStyle/>
          <a:p>
            <a:pPr marL="566738" lvl="1" indent="-334963" hangingPunct="0">
              <a:spcBef>
                <a:spcPts val="3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</a:rPr>
              <a:t>How to establish and apply authority</a:t>
            </a:r>
            <a:r>
              <a:rPr lang="en-US" sz="3200" dirty="0" smtClean="0">
                <a:solidFill>
                  <a:srgbClr val="FF0000"/>
                </a:solidFill>
                <a:latin typeface="Georgia" pitchFamily="18" charset="0"/>
              </a:rPr>
              <a:t>. Acts 15:6-19</a:t>
            </a:r>
          </a:p>
          <a:p>
            <a:pPr marL="966788" lvl="2" indent="-334963" hangingPunct="0">
              <a:spcBef>
                <a:spcPts val="3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Apostolic approved example. 15:7-11</a:t>
            </a:r>
          </a:p>
          <a:p>
            <a:pPr marL="966788" lvl="2" indent="-334963" hangingPunct="0">
              <a:spcBef>
                <a:spcPts val="3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Necessary inference. 15:12</a:t>
            </a:r>
          </a:p>
          <a:p>
            <a:pPr marL="966788" lvl="2" indent="-334963" hangingPunct="0">
              <a:spcBef>
                <a:spcPts val="3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Direct statement. 15:13-19</a:t>
            </a:r>
          </a:p>
          <a:p>
            <a:pPr marL="966788" lvl="2" indent="-334963" hangingPunct="0">
              <a:spcBef>
                <a:spcPts val="3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Respect for God’s silence. 15:24</a:t>
            </a:r>
          </a:p>
          <a:p>
            <a:pPr marL="966788" lvl="2" indent="-334963">
              <a:spcBef>
                <a:spcPts val="300"/>
              </a:spcBef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Our pattern to follow. Col. 3:17</a:t>
            </a:r>
          </a:p>
          <a:p>
            <a:pPr marL="566738" lvl="1" indent="-334963">
              <a:spcBef>
                <a:spcPts val="300"/>
              </a:spcBef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Unity thrives when brethren accept and stand in the truth of God. Acts 15:25; </a:t>
            </a:r>
            <a:b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</a:b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Eph. 4:1-6 (Amos 3:3)</a:t>
            </a:r>
          </a:p>
          <a:p>
            <a:pPr marL="966788" lvl="2" indent="-334963" hangingPunct="0">
              <a:spcBef>
                <a:spcPts val="300"/>
              </a:spcBef>
            </a:pPr>
            <a:endParaRPr lang="en-US" sz="2800" dirty="0" smtClean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362200" cy="381000"/>
          </a:xfrm>
        </p:spPr>
        <p:txBody>
          <a:bodyPr/>
          <a:lstStyle/>
          <a:p>
            <a:fld id="{3149B3AC-D342-4E51-960C-0367248FE3DC}" type="slidenum">
              <a:rPr lang="en-US" smtClean="0">
                <a:solidFill>
                  <a:prstClr val="black"/>
                </a:solidFill>
                <a:latin typeface="Georgia" pitchFamily="18" charset="0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458200" cy="10668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Church Problems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3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Involving sin. 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Mt. 5:23; Mt. 18:15 </a:t>
            </a:r>
          </a:p>
          <a:p>
            <a:pPr marL="231775" indent="-231775">
              <a:spcBef>
                <a:spcPts val="3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Involving personal disagreements. </a:t>
            </a:r>
          </a:p>
          <a:p>
            <a:pPr marL="631825" lvl="1" indent="-231775">
              <a:spcBef>
                <a:spcPts val="300"/>
              </a:spcBef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Paul and Barnabas agreed on work that needed to be done. Acts 15:36</a:t>
            </a:r>
          </a:p>
          <a:p>
            <a:pPr marL="631825" lvl="1" indent="-231775">
              <a:spcBef>
                <a:spcPts val="300"/>
              </a:spcBef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Sharp disagreement over taking John Mark. </a:t>
            </a:r>
            <a:b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</a:b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Acts 15:37-40</a:t>
            </a:r>
          </a:p>
          <a:p>
            <a:pPr marL="1031875" lvl="2" indent="-231775">
              <a:spcBef>
                <a:spcPts val="300"/>
              </a:spcBef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Back story: Acts 13:13 (perhaps, Gal. 2:11-13)</a:t>
            </a:r>
          </a:p>
          <a:p>
            <a:pPr marL="1031875" lvl="2" indent="-231775">
              <a:spcBef>
                <a:spcPts val="300"/>
              </a:spcBef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Barnabas: Determined to take John Mark</a:t>
            </a:r>
          </a:p>
          <a:p>
            <a:pPr marL="1031875" lvl="2" indent="-231775">
              <a:spcBef>
                <a:spcPts val="300"/>
              </a:spcBef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Paul: Determined not to take: Not fit (equipped)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362200" cy="381000"/>
          </a:xfrm>
        </p:spPr>
        <p:txBody>
          <a:bodyPr/>
          <a:lstStyle/>
          <a:p>
            <a:fld id="{3149B3AC-D342-4E51-960C-0367248FE3DC}" type="slidenum">
              <a:rPr lang="en-US" smtClean="0">
                <a:solidFill>
                  <a:prstClr val="black"/>
                </a:solidFill>
                <a:latin typeface="Georgia" pitchFamily="18" charset="0"/>
              </a:rPr>
              <a:pPr/>
              <a:t>12</a:t>
            </a:fld>
            <a:endParaRPr lang="en-US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Personal Problems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953000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3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Georgia" pitchFamily="18" charset="0"/>
              </a:rPr>
              <a:t>Involving personal disagreements. </a:t>
            </a:r>
          </a:p>
          <a:p>
            <a:pPr marL="231775" indent="-231775">
              <a:spcBef>
                <a:spcPts val="300"/>
              </a:spcBef>
              <a:buNone/>
            </a:pP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231775" indent="-231775">
              <a:spcBef>
                <a:spcPts val="300"/>
              </a:spcBef>
            </a:pPr>
            <a:r>
              <a:rPr lang="en-US" sz="30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Result</a:t>
            </a: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: Led to separate areas of work. </a:t>
            </a:r>
            <a:b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</a:b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Acts 15:39-40</a:t>
            </a:r>
          </a:p>
          <a:p>
            <a:pPr marL="631825" lvl="1" indent="-231775">
              <a:spcBef>
                <a:spcPts val="300"/>
              </a:spcBef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Not a lasting, irreparable separation. Col. 4:10;          2 Tim. 4:11</a:t>
            </a:r>
          </a:p>
          <a:p>
            <a:pPr marL="231775" indent="-231775">
              <a:spcBef>
                <a:spcPts val="300"/>
              </a:spcBef>
            </a:pPr>
            <a:r>
              <a:rPr lang="en-US" sz="30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Lesson</a:t>
            </a: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: </a:t>
            </a:r>
            <a:r>
              <a:rPr lang="en-US" sz="3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Do not let personal judgments hinder gospel work!</a:t>
            </a:r>
            <a:r>
              <a:rPr lang="en-US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Acts 15:39-40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362200" cy="381000"/>
          </a:xfrm>
        </p:spPr>
        <p:txBody>
          <a:bodyPr/>
          <a:lstStyle/>
          <a:p>
            <a:fld id="{3149B3AC-D342-4E51-960C-0367248FE3DC}" type="slidenum">
              <a:rPr lang="en-US" smtClean="0">
                <a:solidFill>
                  <a:prstClr val="black"/>
                </a:solidFill>
                <a:latin typeface="Georgia" pitchFamily="18" charset="0"/>
              </a:rPr>
              <a:pPr/>
              <a:t>13</a:t>
            </a:fld>
            <a:endParaRPr lang="en-US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Personal Problems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</a:rPr>
              <a:t>Heirs</a:t>
            </a: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 8:14-17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“For as many as are led by the Spirit of God, these are sons of God. For ye received not the spirit of bondage again unto fear; but ye received the spirit of adoption, whereby we cry, Abba, Father. The Spirit himself </a:t>
            </a:r>
            <a:r>
              <a:rPr lang="en-US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beareth</a:t>
            </a: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witness with our spirit, that we are children of God: and if children, then heirs ; heirs of God, and joint-heirs with Christ; if so be that we suffer with (him), that we may be also glorified with (him).”</a:t>
            </a:r>
            <a:endParaRPr lang="en-US" sz="44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Blessings Of Family Life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371600" y="3124200"/>
            <a:ext cx="365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33400" y="56388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5486400" y="5181600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438400" y="5181600"/>
            <a:ext cx="213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you are not in the family of God, you cannot enjoy the blessings of family life!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200" b="1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3:26-29</a:t>
            </a:r>
            <a:r>
              <a:rPr lang="en-US" sz="3200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“For ye are all sons of God, through faith, in Christ Jesus. </a:t>
            </a:r>
            <a:r>
              <a:rPr lang="en-US" sz="3200" b="1" i="1" dirty="0" smtClean="0">
                <a:solidFill>
                  <a:srgbClr val="FF0000"/>
                </a:solidFill>
              </a:rPr>
              <a:t>For as many of you as were baptized into Christ did put on Christ. </a:t>
            </a:r>
            <a:r>
              <a:rPr lang="en-US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There can be neither Jew nor Greek, there can be neither bond nor free, there can be no male and female; for ye all are one (man) in Christ Jesus. And if ye are Christ's, then are ye Abraham's seed, </a:t>
            </a:r>
            <a:r>
              <a:rPr lang="en-US" sz="3200" b="1" i="1" dirty="0" smtClean="0">
                <a:solidFill>
                  <a:srgbClr val="FF0000"/>
                </a:solidFill>
              </a:rPr>
              <a:t>heirs according to promise.”</a:t>
            </a:r>
          </a:p>
          <a:p>
            <a:pPr eaLnBrk="1" hangingPunct="1">
              <a:defRPr/>
            </a:pPr>
            <a:endParaRPr lang="en-US" sz="36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152400" y="16002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God is the Father.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1:1-4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are children.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3:26-27</a:t>
            </a: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are brethren.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6:1</a:t>
            </a:r>
            <a:endParaRPr lang="en-US" sz="4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b="0" dirty="0" smtClean="0">
                <a:effectLst/>
              </a:rPr>
              <a:t>Different Roles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Babies.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Tim. 3:6; 1 Pet. 2:2;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Eph. 4:14; 1 Cor. 16:13;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Heb. 5:12ff; 2 Pet. 3:18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In some ways we ARE to behave like children.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Mt. 18:1-6;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Lk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14:8-11;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12:3; 1 Cor. 14:20; 1 Pet. 2:1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Different Stages Of Growth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Some old enough to know better. 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King Saul. 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Sam. 15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Apostle Peter.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Acts 2:21; 10:34f; 11:12; 15:7f; Gal. 2:11-12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Some are weak.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Rom. 15:1; </a:t>
            </a:r>
            <a:b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Thess. 5:14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Different Stages Of Growth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Love each other.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Jno. 4:19-21;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Jno. 13:34-35; 1 Cor. 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Common Characteristics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Care for each other.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Cor. 12:25-26;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Phil. 2:2ff, 20; Rom. 12:9-19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Physical needs.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Acts 2:44-45; 4:32ff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Beginning the life of a Christian.    </a:t>
            </a:r>
            <a:b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Mt. 28:19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Burdens of life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Job 1:22;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en-US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Kgs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19:14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Common Characteristics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Care for each other.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Responsibility. </a:t>
            </a:r>
          </a:p>
          <a:p>
            <a:pPr lvl="2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Elders.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Acts 20:28; 1 Pet. 5:2; 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Heb. 13:17</a:t>
            </a:r>
          </a:p>
          <a:p>
            <a:pPr lvl="2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Preachers.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Eph. 6:19-20</a:t>
            </a:r>
          </a:p>
          <a:p>
            <a:pPr lvl="2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6:1</a:t>
            </a:r>
            <a:endParaRPr lang="en-US" sz="4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Common Characteristics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Work to restore.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Gal. 6:1</a:t>
            </a:r>
            <a:endParaRPr lang="en-US" sz="4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eaLnBrk="1" hangingPunct="1">
              <a:defRPr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Motivated by genuine grief for sinful condition.</a:t>
            </a:r>
          </a:p>
          <a:p>
            <a:pPr lvl="2" eaLnBrk="1" hangingPunct="1">
              <a:defRPr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Samuel mourned for Saul. 1 Sam. 15:35</a:t>
            </a:r>
          </a:p>
          <a:p>
            <a:pPr lvl="2" eaLnBrk="1" hangingPunct="1">
              <a:defRPr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Ezra mourned for Israel. Ezra 10:1</a:t>
            </a:r>
          </a:p>
          <a:p>
            <a:pPr lvl="2" eaLnBrk="1" hangingPunct="1">
              <a:defRPr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Moses mourned for the sins of Israel. Deut. 9:18, 20, 25</a:t>
            </a:r>
          </a:p>
          <a:p>
            <a:pPr lvl="2" eaLnBrk="1" hangingPunct="1">
              <a:defRPr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Paul mourned for his Jewish brethren. </a:t>
            </a:r>
            <a:b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Rom. 9:1-3; 10:1-3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Love the sinner.</a:t>
            </a:r>
            <a:endParaRPr lang="en-US" sz="4800" dirty="0" smtClean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5851525"/>
            <a:ext cx="9144000" cy="10064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Results… Jms. 5:19-20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  <p:bldP spid="204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Desire companionship.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Worship.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Heb. 10:24-25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Encouragement.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Cor. 15:33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Common aims.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Please the Father.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Phil. 3:13-15</a:t>
            </a:r>
          </a:p>
          <a:p>
            <a:pPr lvl="1" eaLnBrk="1" hangingPunct="1">
              <a:defRPr/>
            </a:pP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Hope of heaven.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Tim. 4:6-8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D786C-036A-4D52-87F0-A86979C3CB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800" dirty="0" smtClean="0"/>
              <a:t>Common Characteristics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5698</TotalTime>
  <Words>572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Theme16</vt:lpstr>
      <vt:lpstr>Attitudes Toward The The Family Of God</vt:lpstr>
      <vt:lpstr>Different Roles</vt:lpstr>
      <vt:lpstr>Different Stages Of Growth</vt:lpstr>
      <vt:lpstr>Different Stages Of Growth</vt:lpstr>
      <vt:lpstr>Common Characteristics</vt:lpstr>
      <vt:lpstr>Common Characteristics</vt:lpstr>
      <vt:lpstr>Common Characteristics</vt:lpstr>
      <vt:lpstr>Love the sinner.</vt:lpstr>
      <vt:lpstr>Common Characteristics</vt:lpstr>
      <vt:lpstr>Problems</vt:lpstr>
      <vt:lpstr>Church Problems</vt:lpstr>
      <vt:lpstr>Personal Problems</vt:lpstr>
      <vt:lpstr>Personal Problems</vt:lpstr>
      <vt:lpstr>Blessings Of Family Life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God Expects Of Us As A Family</dc:title>
  <dc:creator>Micky D. Galloway</dc:creator>
  <cp:lastModifiedBy>Micky Galloway</cp:lastModifiedBy>
  <cp:revision>46</cp:revision>
  <dcterms:created xsi:type="dcterms:W3CDTF">2005-04-27T13:53:34Z</dcterms:created>
  <dcterms:modified xsi:type="dcterms:W3CDTF">2018-09-23T14:02:43Z</dcterms:modified>
</cp:coreProperties>
</file>