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handoutMasterIdLst>
    <p:handoutMasterId r:id="rId23"/>
  </p:handoutMasterIdLst>
  <p:sldIdLst>
    <p:sldId id="279" r:id="rId2"/>
    <p:sldId id="274" r:id="rId3"/>
    <p:sldId id="256" r:id="rId4"/>
    <p:sldId id="276" r:id="rId5"/>
    <p:sldId id="269" r:id="rId6"/>
    <p:sldId id="270" r:id="rId7"/>
    <p:sldId id="277" r:id="rId8"/>
    <p:sldId id="258" r:id="rId9"/>
    <p:sldId id="257" r:id="rId10"/>
    <p:sldId id="259" r:id="rId11"/>
    <p:sldId id="261" r:id="rId12"/>
    <p:sldId id="260" r:id="rId13"/>
    <p:sldId id="264" r:id="rId14"/>
    <p:sldId id="263" r:id="rId15"/>
    <p:sldId id="275" r:id="rId16"/>
    <p:sldId id="272" r:id="rId17"/>
    <p:sldId id="266" r:id="rId18"/>
    <p:sldId id="267" r:id="rId19"/>
    <p:sldId id="273" r:id="rId20"/>
    <p:sldId id="278" r:id="rId21"/>
  </p:sldIdLst>
  <p:sldSz cx="10287000" cy="6858000" type="35mm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48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48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48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48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48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48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48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48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48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</p:showPr>
  <p:clrMru>
    <a:srgbClr val="FF9933"/>
    <a:srgbClr val="FF0000"/>
    <a:srgbClr val="6666FF"/>
    <a:srgbClr val="0066FF"/>
    <a:srgbClr val="3399FF"/>
    <a:srgbClr val="3366FF"/>
    <a:srgbClr val="FFCC00"/>
    <a:srgbClr val="FFFF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10" autoAdjust="0"/>
    <p:restoredTop sz="94581" autoAdjust="0"/>
  </p:normalViewPr>
  <p:slideViewPr>
    <p:cSldViewPr>
      <p:cViewPr varScale="1">
        <p:scale>
          <a:sx n="65" d="100"/>
          <a:sy n="65" d="100"/>
        </p:scale>
        <p:origin x="-1188" y="-108"/>
      </p:cViewPr>
      <p:guideLst>
        <p:guide orient="horz" pos="2160"/>
        <p:guide pos="32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3024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051" name="Rectangle 3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63600" y="692150"/>
            <a:ext cx="5130800" cy="34163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66775" y="692150"/>
            <a:ext cx="5124450" cy="3416300"/>
          </a:xfrm>
          <a:ln/>
        </p:spPr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63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19050" tIns="0" rIns="19050" bIns="0" anchor="b"/>
          <a:lstStyle/>
          <a:p>
            <a:pPr algn="r"/>
            <a:r>
              <a:rPr lang="en-US" sz="1000" i="1"/>
              <a:t>1</a:t>
            </a:r>
          </a:p>
        </p:txBody>
      </p:sp>
      <p:sp>
        <p:nvSpPr>
          <p:cNvPr id="15364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65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66" name="Rectangle 6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67" name="Rectangle 7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19050" tIns="0" rIns="19050" bIns="0" anchor="b"/>
          <a:lstStyle/>
          <a:p>
            <a:pPr algn="r"/>
            <a:r>
              <a:rPr lang="en-US" sz="1000" i="1"/>
              <a:t>1</a:t>
            </a:r>
          </a:p>
        </p:txBody>
      </p:sp>
      <p:sp>
        <p:nvSpPr>
          <p:cNvPr id="15368" name="Rectangle 8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69" name="Rectangle 9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70" name="Rectangle 10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  <p:sp>
        <p:nvSpPr>
          <p:cNvPr id="15371" name="Rectangle 1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66775" y="692150"/>
            <a:ext cx="5124450" cy="3416300"/>
          </a:xfrm>
          <a:ln cap="flat"/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315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19050" tIns="0" rIns="19050" bIns="0" anchor="b"/>
          <a:lstStyle/>
          <a:p>
            <a:pPr algn="r"/>
            <a:r>
              <a:rPr lang="en-US" sz="1000" i="1"/>
              <a:t>1</a:t>
            </a:r>
          </a:p>
        </p:txBody>
      </p:sp>
      <p:sp>
        <p:nvSpPr>
          <p:cNvPr id="13316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317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318" name="Rectangle 6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319" name="Rectangle 7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19050" tIns="0" rIns="19050" bIns="0" anchor="b"/>
          <a:lstStyle/>
          <a:p>
            <a:pPr algn="r"/>
            <a:r>
              <a:rPr lang="en-US" sz="1000" i="1"/>
              <a:t>1</a:t>
            </a:r>
          </a:p>
        </p:txBody>
      </p:sp>
      <p:sp>
        <p:nvSpPr>
          <p:cNvPr id="13320" name="Rectangle 8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321" name="Rectangle 9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322" name="Rectangle 10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  <p:sp>
        <p:nvSpPr>
          <p:cNvPr id="13323" name="Rectangle 1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66775" y="692150"/>
            <a:ext cx="5124450" cy="3416300"/>
          </a:xfrm>
          <a:ln cap="flat"/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507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19050" tIns="0" rIns="19050" bIns="0" anchor="b"/>
          <a:lstStyle/>
          <a:p>
            <a:pPr algn="r"/>
            <a:r>
              <a:rPr lang="en-US" sz="1000" i="1"/>
              <a:t>1</a:t>
            </a:r>
          </a:p>
        </p:txBody>
      </p:sp>
      <p:sp>
        <p:nvSpPr>
          <p:cNvPr id="21508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509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510" name="Rectangle 6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511" name="Rectangle 7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19050" tIns="0" rIns="19050" bIns="0" anchor="b"/>
          <a:lstStyle/>
          <a:p>
            <a:pPr algn="r"/>
            <a:r>
              <a:rPr lang="en-US" sz="1000" i="1"/>
              <a:t>1</a:t>
            </a:r>
          </a:p>
        </p:txBody>
      </p:sp>
      <p:sp>
        <p:nvSpPr>
          <p:cNvPr id="21512" name="Rectangle 8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513" name="Rectangle 9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51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12700">
            <a:miter lim="800000"/>
            <a:headEnd/>
            <a:tailEnd/>
          </a:ln>
        </p:spPr>
        <p:txBody>
          <a:bodyPr lIns="90488" tIns="44450" rIns="90488" bIns="44450"/>
          <a:lstStyle/>
          <a:p>
            <a:endParaRPr lang="en-US"/>
          </a:p>
        </p:txBody>
      </p:sp>
      <p:sp>
        <p:nvSpPr>
          <p:cNvPr id="21515" name="Rectangle 1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866775" y="692150"/>
            <a:ext cx="5124450" cy="3416300"/>
          </a:xfrm>
          <a:prstGeom prst="rect">
            <a:avLst/>
          </a:prstGeom>
          <a:noFill/>
          <a:ln w="12700" cap="flat">
            <a:solidFill>
              <a:schemeClr val="tx1"/>
            </a:solidFill>
            <a:miter lim="800000"/>
            <a:headEnd/>
            <a:tailEnd/>
          </a:ln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459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19050" tIns="0" rIns="19050" bIns="0" anchor="b"/>
          <a:lstStyle/>
          <a:p>
            <a:pPr algn="r"/>
            <a:r>
              <a:rPr lang="en-US" sz="1000" i="1"/>
              <a:t>1</a:t>
            </a:r>
          </a:p>
        </p:txBody>
      </p:sp>
      <p:sp>
        <p:nvSpPr>
          <p:cNvPr id="19460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461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462" name="Rectangle 6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463" name="Rectangle 7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19050" tIns="0" rIns="19050" bIns="0" anchor="b"/>
          <a:lstStyle/>
          <a:p>
            <a:pPr algn="r"/>
            <a:r>
              <a:rPr lang="en-US" sz="1000" i="1"/>
              <a:t>1</a:t>
            </a:r>
          </a:p>
        </p:txBody>
      </p:sp>
      <p:sp>
        <p:nvSpPr>
          <p:cNvPr id="19464" name="Rectangle 8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465" name="Rectangle 9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466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12700">
            <a:miter lim="800000"/>
            <a:headEnd/>
            <a:tailEnd/>
          </a:ln>
        </p:spPr>
        <p:txBody>
          <a:bodyPr lIns="90488" tIns="44450" rIns="90488" bIns="44450"/>
          <a:lstStyle/>
          <a:p>
            <a:endParaRPr lang="en-US"/>
          </a:p>
        </p:txBody>
      </p:sp>
      <p:sp>
        <p:nvSpPr>
          <p:cNvPr id="19467" name="Rectangle 1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866775" y="692150"/>
            <a:ext cx="5124450" cy="3416300"/>
          </a:xfrm>
          <a:prstGeom prst="rect">
            <a:avLst/>
          </a:prstGeom>
          <a:noFill/>
          <a:ln w="12700" cap="flat">
            <a:solidFill>
              <a:schemeClr val="tx1"/>
            </a:solidFill>
            <a:miter lim="800000"/>
            <a:headEnd/>
            <a:tailEnd/>
          </a:ln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8915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19050" tIns="0" rIns="19050" bIns="0" anchor="b"/>
          <a:lstStyle/>
          <a:p>
            <a:pPr algn="r"/>
            <a:r>
              <a:rPr lang="en-US" sz="1000" i="1"/>
              <a:t>1</a:t>
            </a:r>
          </a:p>
        </p:txBody>
      </p:sp>
      <p:sp>
        <p:nvSpPr>
          <p:cNvPr id="38916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8917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8918" name="Rectangle 6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8919" name="Rectangle 7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19050" tIns="0" rIns="19050" bIns="0" anchor="b"/>
          <a:lstStyle/>
          <a:p>
            <a:pPr algn="r"/>
            <a:r>
              <a:rPr lang="en-US" sz="1000" i="1"/>
              <a:t>1</a:t>
            </a:r>
          </a:p>
        </p:txBody>
      </p:sp>
      <p:sp>
        <p:nvSpPr>
          <p:cNvPr id="38920" name="Rectangle 8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8921" name="Rectangle 9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8922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12700">
            <a:miter lim="800000"/>
            <a:headEnd/>
            <a:tailEnd/>
          </a:ln>
        </p:spPr>
        <p:txBody>
          <a:bodyPr lIns="90488" tIns="44450" rIns="90488" bIns="44450"/>
          <a:lstStyle/>
          <a:p>
            <a:endParaRPr lang="en-US"/>
          </a:p>
        </p:txBody>
      </p:sp>
      <p:sp>
        <p:nvSpPr>
          <p:cNvPr id="38923" name="Rectangle 1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866775" y="692150"/>
            <a:ext cx="5124450" cy="3416300"/>
          </a:xfrm>
          <a:prstGeom prst="rect">
            <a:avLst/>
          </a:prstGeom>
          <a:noFill/>
          <a:ln w="12700" cap="flat">
            <a:solidFill>
              <a:schemeClr val="tx1"/>
            </a:solidFill>
            <a:miter lim="800000"/>
            <a:headEnd/>
            <a:tailEnd/>
          </a:ln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603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19050" tIns="0" rIns="19050" bIns="0" anchor="b"/>
          <a:lstStyle/>
          <a:p>
            <a:pPr algn="r"/>
            <a:r>
              <a:rPr lang="en-US" sz="1000" i="1"/>
              <a:t>1</a:t>
            </a:r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605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606" name="Rectangle 6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607" name="Rectangle 7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19050" tIns="0" rIns="19050" bIns="0" anchor="b"/>
          <a:lstStyle/>
          <a:p>
            <a:pPr algn="r"/>
            <a:r>
              <a:rPr lang="en-US" sz="1000" i="1"/>
              <a:t>1</a:t>
            </a:r>
          </a:p>
        </p:txBody>
      </p:sp>
      <p:sp>
        <p:nvSpPr>
          <p:cNvPr id="25608" name="Rectangle 8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609" name="Rectangle 9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610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12700">
            <a:miter lim="800000"/>
            <a:headEnd/>
            <a:tailEnd/>
          </a:ln>
        </p:spPr>
        <p:txBody>
          <a:bodyPr lIns="90488" tIns="44450" rIns="90488" bIns="44450"/>
          <a:lstStyle/>
          <a:p>
            <a:endParaRPr lang="en-US"/>
          </a:p>
        </p:txBody>
      </p:sp>
      <p:sp>
        <p:nvSpPr>
          <p:cNvPr id="25611" name="Rectangle 1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866775" y="692150"/>
            <a:ext cx="5124450" cy="3416300"/>
          </a:xfrm>
          <a:prstGeom prst="rect">
            <a:avLst/>
          </a:prstGeom>
          <a:noFill/>
          <a:ln w="12700" cap="flat">
            <a:solidFill>
              <a:schemeClr val="tx1"/>
            </a:solidFill>
            <a:miter lim="800000"/>
            <a:headEnd/>
            <a:tailEnd/>
          </a:ln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651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19050" tIns="0" rIns="19050" bIns="0" anchor="b"/>
          <a:lstStyle/>
          <a:p>
            <a:pPr algn="r"/>
            <a:r>
              <a:rPr lang="en-US" sz="1000" i="1"/>
              <a:t>1</a:t>
            </a:r>
          </a:p>
        </p:txBody>
      </p:sp>
      <p:sp>
        <p:nvSpPr>
          <p:cNvPr id="27652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653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654" name="Rectangle 6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655" name="Rectangle 7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19050" tIns="0" rIns="19050" bIns="0" anchor="b"/>
          <a:lstStyle/>
          <a:p>
            <a:pPr algn="r"/>
            <a:r>
              <a:rPr lang="en-US" sz="1000" i="1"/>
              <a:t>1</a:t>
            </a:r>
          </a:p>
        </p:txBody>
      </p:sp>
      <p:sp>
        <p:nvSpPr>
          <p:cNvPr id="27656" name="Rectangle 8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657" name="Rectangle 9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65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12700">
            <a:miter lim="800000"/>
            <a:headEnd/>
            <a:tailEnd/>
          </a:ln>
        </p:spPr>
        <p:txBody>
          <a:bodyPr lIns="90488" tIns="44450" rIns="90488" bIns="44450"/>
          <a:lstStyle/>
          <a:p>
            <a:endParaRPr lang="en-US"/>
          </a:p>
        </p:txBody>
      </p:sp>
      <p:sp>
        <p:nvSpPr>
          <p:cNvPr id="27659" name="Rectangle 1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866775" y="692150"/>
            <a:ext cx="5124450" cy="3416300"/>
          </a:xfrm>
          <a:prstGeom prst="rect">
            <a:avLst/>
          </a:prstGeom>
          <a:noFill/>
          <a:ln w="12700" cap="flat">
            <a:solidFill>
              <a:schemeClr val="tx1"/>
            </a:solidFill>
            <a:miter lim="800000"/>
            <a:headEnd/>
            <a:tailEnd/>
          </a:ln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0963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19050" tIns="0" rIns="19050" bIns="0" anchor="b"/>
          <a:lstStyle/>
          <a:p>
            <a:pPr algn="r"/>
            <a:r>
              <a:rPr lang="en-US" sz="1000" i="1"/>
              <a:t>1</a:t>
            </a:r>
          </a:p>
        </p:txBody>
      </p:sp>
      <p:sp>
        <p:nvSpPr>
          <p:cNvPr id="40964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0965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0966" name="Rectangle 6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0967" name="Rectangle 7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19050" tIns="0" rIns="19050" bIns="0" anchor="b"/>
          <a:lstStyle/>
          <a:p>
            <a:pPr algn="r"/>
            <a:r>
              <a:rPr lang="en-US" sz="1000" i="1"/>
              <a:t>1</a:t>
            </a:r>
          </a:p>
        </p:txBody>
      </p:sp>
      <p:sp>
        <p:nvSpPr>
          <p:cNvPr id="40968" name="Rectangle 8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0969" name="Rectangle 9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0970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12700">
            <a:miter lim="800000"/>
            <a:headEnd/>
            <a:tailEnd/>
          </a:ln>
        </p:spPr>
        <p:txBody>
          <a:bodyPr lIns="90488" tIns="44450" rIns="90488" bIns="44450"/>
          <a:lstStyle/>
          <a:p>
            <a:endParaRPr lang="en-US"/>
          </a:p>
        </p:txBody>
      </p:sp>
      <p:sp>
        <p:nvSpPr>
          <p:cNvPr id="40971" name="Rectangle 1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866775" y="692150"/>
            <a:ext cx="5124450" cy="3416300"/>
          </a:xfrm>
          <a:prstGeom prst="rect">
            <a:avLst/>
          </a:prstGeom>
          <a:noFill/>
          <a:ln w="12700" cap="flat">
            <a:solidFill>
              <a:schemeClr val="tx1"/>
            </a:solidFill>
            <a:miter lim="800000"/>
            <a:headEnd/>
            <a:tailEnd/>
          </a:ln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6323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19050" tIns="0" rIns="19050" bIns="0" anchor="b"/>
          <a:lstStyle/>
          <a:p>
            <a:pPr algn="r"/>
            <a:r>
              <a:rPr lang="en-US" sz="1000" i="1"/>
              <a:t>1</a:t>
            </a:r>
          </a:p>
        </p:txBody>
      </p:sp>
      <p:sp>
        <p:nvSpPr>
          <p:cNvPr id="56324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6325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6326" name="Rectangle 6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6327" name="Rectangle 7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19050" tIns="0" rIns="19050" bIns="0" anchor="b"/>
          <a:lstStyle/>
          <a:p>
            <a:pPr algn="r"/>
            <a:r>
              <a:rPr lang="en-US" sz="1000" i="1"/>
              <a:t>1</a:t>
            </a:r>
          </a:p>
        </p:txBody>
      </p:sp>
      <p:sp>
        <p:nvSpPr>
          <p:cNvPr id="56328" name="Rectangle 8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6329" name="Rectangle 9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6330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12700">
            <a:miter lim="800000"/>
            <a:headEnd/>
            <a:tailEnd/>
          </a:ln>
        </p:spPr>
        <p:txBody>
          <a:bodyPr lIns="90488" tIns="44450" rIns="90488" bIns="44450"/>
          <a:lstStyle/>
          <a:p>
            <a:endParaRPr lang="en-US"/>
          </a:p>
        </p:txBody>
      </p:sp>
      <p:sp>
        <p:nvSpPr>
          <p:cNvPr id="56331" name="Rectangle 1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866775" y="692150"/>
            <a:ext cx="5124450" cy="3416300"/>
          </a:xfrm>
          <a:prstGeom prst="rect">
            <a:avLst/>
          </a:prstGeom>
          <a:noFill/>
          <a:ln w="12700" cap="flat">
            <a:solidFill>
              <a:schemeClr val="tx1"/>
            </a:solidFill>
            <a:miter lim="800000"/>
            <a:headEnd/>
            <a:tailEnd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123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19050" tIns="0" rIns="19050" bIns="0" anchor="b"/>
          <a:lstStyle/>
          <a:p>
            <a:pPr algn="r"/>
            <a:r>
              <a:rPr lang="en-US" sz="1000" i="1"/>
              <a:t>1</a:t>
            </a:r>
          </a:p>
        </p:txBody>
      </p:sp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125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126" name="Rectangle 6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127" name="Rectangle 7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19050" tIns="0" rIns="19050" bIns="0" anchor="b"/>
          <a:lstStyle/>
          <a:p>
            <a:pPr algn="r"/>
            <a:r>
              <a:rPr lang="en-US" sz="1000" i="1"/>
              <a:t>1</a:t>
            </a:r>
          </a:p>
        </p:txBody>
      </p:sp>
      <p:sp>
        <p:nvSpPr>
          <p:cNvPr id="5128" name="Rectangle 8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129" name="Rectangle 9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130" name="Rectangle 10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  <p:sp>
        <p:nvSpPr>
          <p:cNvPr id="5131" name="Rectangle 1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66775" y="692150"/>
            <a:ext cx="5124450" cy="3416300"/>
          </a:xfrm>
          <a:ln cap="flat"/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0179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19050" tIns="0" rIns="19050" bIns="0" anchor="b"/>
          <a:lstStyle/>
          <a:p>
            <a:pPr algn="r"/>
            <a:r>
              <a:rPr lang="en-US" sz="1000" i="1"/>
              <a:t>1</a:t>
            </a:r>
          </a:p>
        </p:txBody>
      </p:sp>
      <p:sp>
        <p:nvSpPr>
          <p:cNvPr id="50180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0181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0182" name="Rectangle 6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0183" name="Rectangle 7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19050" tIns="0" rIns="19050" bIns="0" anchor="b"/>
          <a:lstStyle/>
          <a:p>
            <a:pPr algn="r"/>
            <a:r>
              <a:rPr lang="en-US" sz="1000" i="1"/>
              <a:t>1</a:t>
            </a:r>
          </a:p>
        </p:txBody>
      </p:sp>
      <p:sp>
        <p:nvSpPr>
          <p:cNvPr id="50184" name="Rectangle 8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0185" name="Rectangle 9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0186" name="Rectangle 10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  <p:sp>
        <p:nvSpPr>
          <p:cNvPr id="50187" name="Rectangle 1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66775" y="692150"/>
            <a:ext cx="5124450" cy="3416300"/>
          </a:xfrm>
          <a:ln cap="flat"/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795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19050" tIns="0" rIns="19050" bIns="0" anchor="b"/>
          <a:lstStyle/>
          <a:p>
            <a:pPr algn="r"/>
            <a:r>
              <a:rPr lang="en-US" sz="1000" i="1"/>
              <a:t>1</a:t>
            </a:r>
          </a:p>
        </p:txBody>
      </p:sp>
      <p:sp>
        <p:nvSpPr>
          <p:cNvPr id="33796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797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798" name="Rectangle 6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799" name="Rectangle 7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19050" tIns="0" rIns="19050" bIns="0" anchor="b"/>
          <a:lstStyle/>
          <a:p>
            <a:pPr algn="r"/>
            <a:r>
              <a:rPr lang="en-US" sz="1000" i="1"/>
              <a:t>1</a:t>
            </a:r>
          </a:p>
        </p:txBody>
      </p:sp>
      <p:sp>
        <p:nvSpPr>
          <p:cNvPr id="33800" name="Rectangle 8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801" name="Rectangle 9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802" name="Rectangle 10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  <p:sp>
        <p:nvSpPr>
          <p:cNvPr id="33803" name="Rectangle 1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66775" y="692150"/>
            <a:ext cx="5124450" cy="3416300"/>
          </a:xfrm>
          <a:ln cap="flat"/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5843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19050" tIns="0" rIns="19050" bIns="0" anchor="b"/>
          <a:lstStyle/>
          <a:p>
            <a:pPr algn="r"/>
            <a:r>
              <a:rPr lang="en-US" sz="1000" i="1"/>
              <a:t>1</a:t>
            </a:r>
          </a:p>
        </p:txBody>
      </p:sp>
      <p:sp>
        <p:nvSpPr>
          <p:cNvPr id="35844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5845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5846" name="Rectangle 6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5847" name="Rectangle 7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19050" tIns="0" rIns="19050" bIns="0" anchor="b"/>
          <a:lstStyle/>
          <a:p>
            <a:pPr algn="r"/>
            <a:r>
              <a:rPr lang="en-US" sz="1000" i="1"/>
              <a:t>1</a:t>
            </a:r>
          </a:p>
        </p:txBody>
      </p:sp>
      <p:sp>
        <p:nvSpPr>
          <p:cNvPr id="35848" name="Rectangle 8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5849" name="Rectangle 9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5850" name="Rectangle 10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  <p:sp>
        <p:nvSpPr>
          <p:cNvPr id="35851" name="Rectangle 1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66775" y="692150"/>
            <a:ext cx="5124450" cy="3416300"/>
          </a:xfrm>
          <a:ln cap="flat"/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4275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19050" tIns="0" rIns="19050" bIns="0" anchor="b"/>
          <a:lstStyle/>
          <a:p>
            <a:pPr algn="r"/>
            <a:r>
              <a:rPr lang="en-US" sz="1000" i="1"/>
              <a:t>1</a:t>
            </a:r>
          </a:p>
        </p:txBody>
      </p:sp>
      <p:sp>
        <p:nvSpPr>
          <p:cNvPr id="54276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4277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4278" name="Rectangle 6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4279" name="Rectangle 7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19050" tIns="0" rIns="19050" bIns="0" anchor="b"/>
          <a:lstStyle/>
          <a:p>
            <a:pPr algn="r"/>
            <a:r>
              <a:rPr lang="en-US" sz="1000" i="1"/>
              <a:t>1</a:t>
            </a:r>
          </a:p>
        </p:txBody>
      </p:sp>
      <p:sp>
        <p:nvSpPr>
          <p:cNvPr id="54280" name="Rectangle 8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4281" name="Rectangle 9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4282" name="Rectangle 10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  <p:sp>
        <p:nvSpPr>
          <p:cNvPr id="54283" name="Rectangle 1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66775" y="692150"/>
            <a:ext cx="5124450" cy="3416300"/>
          </a:xfrm>
          <a:ln cap="flat"/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19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19050" tIns="0" rIns="19050" bIns="0" anchor="b"/>
          <a:lstStyle/>
          <a:p>
            <a:pPr algn="r"/>
            <a:r>
              <a:rPr lang="en-US" sz="1000" i="1"/>
              <a:t>1</a:t>
            </a:r>
          </a:p>
        </p:txBody>
      </p:sp>
      <p:sp>
        <p:nvSpPr>
          <p:cNvPr id="9220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21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22" name="Rectangle 6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23" name="Rectangle 7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19050" tIns="0" rIns="19050" bIns="0" anchor="b"/>
          <a:lstStyle/>
          <a:p>
            <a:pPr algn="r"/>
            <a:r>
              <a:rPr lang="en-US" sz="1000" i="1"/>
              <a:t>1</a:t>
            </a:r>
          </a:p>
        </p:txBody>
      </p:sp>
      <p:sp>
        <p:nvSpPr>
          <p:cNvPr id="9224" name="Rectangle 8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25" name="Rectangle 9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26" name="Rectangle 10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  <p:sp>
        <p:nvSpPr>
          <p:cNvPr id="9227" name="Rectangle 1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66775" y="692150"/>
            <a:ext cx="5124450" cy="3416300"/>
          </a:xfrm>
          <a:ln cap="flat"/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71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19050" tIns="0" rIns="19050" bIns="0" anchor="b"/>
          <a:lstStyle/>
          <a:p>
            <a:pPr algn="r"/>
            <a:r>
              <a:rPr lang="en-US" sz="1000" i="1"/>
              <a:t>1</a:t>
            </a:r>
          </a:p>
        </p:txBody>
      </p:sp>
      <p:sp>
        <p:nvSpPr>
          <p:cNvPr id="7172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73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74" name="Rectangle 6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75" name="Rectangle 7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19050" tIns="0" rIns="19050" bIns="0" anchor="b"/>
          <a:lstStyle/>
          <a:p>
            <a:pPr algn="r"/>
            <a:r>
              <a:rPr lang="en-US" sz="1000" i="1"/>
              <a:t>1</a:t>
            </a:r>
          </a:p>
        </p:txBody>
      </p:sp>
      <p:sp>
        <p:nvSpPr>
          <p:cNvPr id="7176" name="Rectangle 8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77" name="Rectangle 9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78" name="Rectangle 10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  <p:sp>
        <p:nvSpPr>
          <p:cNvPr id="7179" name="Rectangle 1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66775" y="692150"/>
            <a:ext cx="5124450" cy="3416300"/>
          </a:xfrm>
          <a:ln cap="flat"/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67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19050" tIns="0" rIns="19050" bIns="0" anchor="b"/>
          <a:lstStyle/>
          <a:p>
            <a:pPr algn="r"/>
            <a:r>
              <a:rPr lang="en-US" sz="1000" i="1"/>
              <a:t>1</a:t>
            </a:r>
          </a:p>
        </p:txBody>
      </p:sp>
      <p:sp>
        <p:nvSpPr>
          <p:cNvPr id="11268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69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70" name="Rectangle 6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71" name="Rectangle 7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19050" tIns="0" rIns="19050" bIns="0" anchor="b"/>
          <a:lstStyle/>
          <a:p>
            <a:pPr algn="r"/>
            <a:r>
              <a:rPr lang="en-US" sz="1000" i="1"/>
              <a:t>1</a:t>
            </a:r>
          </a:p>
        </p:txBody>
      </p:sp>
      <p:sp>
        <p:nvSpPr>
          <p:cNvPr id="11272" name="Rectangle 8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73" name="Rectangle 9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74" name="Rectangle 10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  <p:sp>
        <p:nvSpPr>
          <p:cNvPr id="11275" name="Rectangle 1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66775" y="692150"/>
            <a:ext cx="5124450" cy="3416300"/>
          </a:xfrm>
          <a:ln cap="flat"/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1525" y="2130425"/>
            <a:ext cx="874395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43050" y="3886200"/>
            <a:ext cx="72009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29488" y="609600"/>
            <a:ext cx="2185987" cy="563721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609600"/>
            <a:ext cx="6405563" cy="563721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0" y="4406900"/>
            <a:ext cx="874395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2800" y="2906713"/>
            <a:ext cx="874395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71525" y="2132013"/>
            <a:ext cx="4295775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19700" y="2132013"/>
            <a:ext cx="4295775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0" y="274638"/>
            <a:ext cx="92583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4350" y="1535113"/>
            <a:ext cx="454501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350" y="2174875"/>
            <a:ext cx="454501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226050" y="1535113"/>
            <a:ext cx="45466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226050" y="2174875"/>
            <a:ext cx="4546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0" y="273050"/>
            <a:ext cx="3384550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22725" y="273050"/>
            <a:ext cx="5749925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4350" y="1435100"/>
            <a:ext cx="3384550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16125" y="4800600"/>
            <a:ext cx="6172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016125" y="612775"/>
            <a:ext cx="6172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16125" y="5367338"/>
            <a:ext cx="6172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10285413" cy="6856413"/>
          </a:xfrm>
          <a:prstGeom prst="rect">
            <a:avLst/>
          </a:prstGeom>
          <a:solidFill>
            <a:srgbClr val="6600CC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571500" y="1066800"/>
            <a:ext cx="9144000" cy="5789613"/>
          </a:xfrm>
          <a:prstGeom prst="rect">
            <a:avLst/>
          </a:prstGeom>
          <a:solidFill>
            <a:srgbClr val="6666FF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2095500" y="1860550"/>
            <a:ext cx="6096000" cy="731838"/>
          </a:xfrm>
          <a:prstGeom prst="rect">
            <a:avLst/>
          </a:prstGeom>
          <a:solidFill>
            <a:srgbClr val="6600FF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1333500" y="0"/>
            <a:ext cx="7620000" cy="1990725"/>
          </a:xfrm>
          <a:prstGeom prst="rect">
            <a:avLst/>
          </a:prstGeom>
          <a:solidFill>
            <a:srgbClr val="000000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771525" y="609600"/>
            <a:ext cx="8743950" cy="1143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771525" y="2132013"/>
            <a:ext cx="8743950" cy="411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SzPct val="100000"/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8" name="Rectangle 4"/>
          <p:cNvSpPr>
            <a:spLocks noGrp="1" noChangeArrowheads="1"/>
          </p:cNvSpPr>
          <p:nvPr>
            <p:ph type="ctrTitle"/>
          </p:nvPr>
        </p:nvSpPr>
        <p:spPr>
          <a:xfrm>
            <a:off x="0" y="0"/>
            <a:ext cx="10287000" cy="2438400"/>
          </a:xfrm>
          <a:solidFill>
            <a:schemeClr val="bg1"/>
          </a:solidFill>
        </p:spPr>
        <p:txBody>
          <a:bodyPr/>
          <a:lstStyle/>
          <a:p>
            <a:r>
              <a:rPr lang="en-US" sz="6600" dirty="0" smtClean="0"/>
              <a:t>Attitudes Toward</a:t>
            </a:r>
            <a:r>
              <a:rPr lang="en-US" sz="6600" dirty="0"/>
              <a:t/>
            </a:r>
            <a:br>
              <a:rPr lang="en-US" sz="6600" dirty="0"/>
            </a:br>
            <a:r>
              <a:rPr lang="en-US" sz="8800" b="0" dirty="0">
                <a:effectLst>
                  <a:outerShdw blurRad="38100" dist="38100" dir="2700000" algn="tl">
                    <a:srgbClr val="969696"/>
                  </a:outerShdw>
                </a:effectLst>
              </a:rPr>
              <a:t>Repentance</a:t>
            </a:r>
          </a:p>
        </p:txBody>
      </p:sp>
      <p:sp>
        <p:nvSpPr>
          <p:cNvPr id="57349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1562100" y="2971800"/>
            <a:ext cx="7200900" cy="1752600"/>
          </a:xfrm>
          <a:solidFill>
            <a:schemeClr val="bg1"/>
          </a:solidFill>
        </p:spPr>
        <p:txBody>
          <a:bodyPr/>
          <a:lstStyle/>
          <a:p>
            <a:r>
              <a:rPr lang="en-US" sz="7200" b="1">
                <a:effectLst>
                  <a:outerShdw blurRad="38100" dist="38100" dir="2700000" algn="tl">
                    <a:srgbClr val="969696"/>
                  </a:outerShdw>
                </a:effectLst>
              </a:rPr>
              <a:t>Acts 17:30-31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771525" y="0"/>
            <a:ext cx="8743950" cy="1905000"/>
          </a:xfrm>
          <a:noFill/>
          <a:ln/>
        </p:spPr>
        <p:txBody>
          <a:bodyPr/>
          <a:lstStyle/>
          <a:p>
            <a:r>
              <a:rPr lang="en-US" sz="5400" b="0" dirty="0">
                <a:solidFill>
                  <a:srgbClr val="66FFFF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</a:rPr>
              <a:t>Demands of Repentance</a:t>
            </a:r>
            <a:br>
              <a:rPr lang="en-US" sz="5400" b="0" dirty="0">
                <a:solidFill>
                  <a:srgbClr val="66FFFF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</a:rPr>
            </a:br>
            <a:endParaRPr lang="en-US" b="0" i="1" dirty="0">
              <a:solidFill>
                <a:schemeClr val="accent1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Tahoma" pitchFamily="34" charset="0"/>
            </a:endParaRP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2590800"/>
            <a:ext cx="8991600" cy="1371600"/>
          </a:xfrm>
          <a:noFill/>
          <a:ln/>
          <a:effectLst>
            <a:outerShdw dist="35921" dir="2700000" algn="ctr" rotWithShape="0">
              <a:schemeClr val="bg1"/>
            </a:outerShdw>
          </a:effectLst>
        </p:spPr>
        <p:txBody>
          <a:bodyPr/>
          <a:lstStyle/>
          <a:p>
            <a:r>
              <a:rPr lang="en-US" sz="4000">
                <a:solidFill>
                  <a:srgbClr val="66FFFF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  <a:cs typeface="Times New Roman" pitchFamily="18" charset="0"/>
              </a:rPr>
              <a:t>SOME THINGS “MUST” BE        DONE</a:t>
            </a:r>
            <a:r>
              <a:rPr lang="en-US" sz="3600">
                <a:solidFill>
                  <a:srgbClr val="66FFFF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  <a:cs typeface="Times New Roman" pitchFamily="18" charset="0"/>
              </a:rPr>
              <a:t> </a:t>
            </a:r>
            <a:r>
              <a:rPr lang="en-US" sz="4000">
                <a:solidFill>
                  <a:srgbClr val="66FFFF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  <a:cs typeface="Times New Roman" pitchFamily="18" charset="0"/>
              </a:rPr>
              <a:t>– </a:t>
            </a:r>
            <a:r>
              <a:rPr lang="en-US" sz="4000" i="1">
                <a:solidFill>
                  <a:schemeClr val="accent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  <a:cs typeface="Times New Roman" pitchFamily="18" charset="0"/>
              </a:rPr>
              <a:t>Lk. 3:10-14</a:t>
            </a:r>
            <a:endParaRPr lang="en-US" sz="4000">
              <a:effectLst>
                <a:outerShdw blurRad="38100" dist="38100" dir="2700000" algn="tl">
                  <a:srgbClr val="969696"/>
                </a:outerShdw>
              </a:effectLst>
              <a:latin typeface="Tahoma" pitchFamily="34" charset="0"/>
              <a:cs typeface="Arial" pitchFamily="34" charset="0"/>
            </a:endParaRPr>
          </a:p>
        </p:txBody>
      </p:sp>
      <p:sp>
        <p:nvSpPr>
          <p:cNvPr id="10245" name="Text Box 5"/>
          <p:cNvSpPr txBox="1">
            <a:spLocks noChangeArrowheads="1"/>
          </p:cNvSpPr>
          <p:nvPr/>
        </p:nvSpPr>
        <p:spPr bwMode="auto">
          <a:xfrm>
            <a:off x="533400" y="4191000"/>
            <a:ext cx="9067800" cy="182819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lvl="1">
              <a:spcBef>
                <a:spcPct val="20000"/>
              </a:spcBef>
              <a:buSzPct val="100000"/>
              <a:buFontTx/>
              <a:buChar char="–"/>
            </a:pPr>
            <a:r>
              <a:rPr lang="en-US" sz="36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cs typeface="Arial" pitchFamily="34" charset="0"/>
              </a:rPr>
              <a:t>Repudiation of sin </a:t>
            </a:r>
            <a:endParaRPr lang="en-US" sz="36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  <a:cs typeface="Times New Roman" pitchFamily="18" charset="0"/>
            </a:endParaRPr>
          </a:p>
          <a:p>
            <a:pPr lvl="2">
              <a:spcBef>
                <a:spcPct val="20000"/>
              </a:spcBef>
              <a:buSzPct val="100000"/>
              <a:buFontTx/>
              <a:buChar char="•"/>
            </a:pPr>
            <a:r>
              <a:rPr lang="en-US" sz="3200" dirty="0" err="1">
                <a:solidFill>
                  <a:srgbClr val="FF99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cs typeface="Times New Roman" pitchFamily="18" charset="0"/>
              </a:rPr>
              <a:t>Ephesian</a:t>
            </a:r>
            <a:r>
              <a:rPr lang="en-US" sz="3200" dirty="0">
                <a:solidFill>
                  <a:srgbClr val="FF99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cs typeface="Times New Roman" pitchFamily="18" charset="0"/>
              </a:rPr>
              <a:t> idolaters –</a:t>
            </a:r>
            <a:r>
              <a:rPr lang="en-US" sz="32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cs typeface="Times New Roman" pitchFamily="18" charset="0"/>
              </a:rPr>
              <a:t> </a:t>
            </a:r>
            <a:r>
              <a:rPr lang="en-US" sz="3200" i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cs typeface="Times New Roman" pitchFamily="18" charset="0"/>
              </a:rPr>
              <a:t>Acts 19:18-19</a:t>
            </a:r>
          </a:p>
          <a:p>
            <a:pPr lvl="2">
              <a:spcBef>
                <a:spcPct val="20000"/>
              </a:spcBef>
              <a:buSzPct val="100000"/>
              <a:buFontTx/>
              <a:buChar char="•"/>
            </a:pPr>
            <a:r>
              <a:rPr lang="en-US" sz="3200" dirty="0" smtClean="0">
                <a:solidFill>
                  <a:srgbClr val="FF99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cs typeface="Times New Roman" pitchFamily="18" charset="0"/>
              </a:rPr>
              <a:t>Israelites </a:t>
            </a:r>
            <a:r>
              <a:rPr lang="en-US" sz="3200" dirty="0">
                <a:solidFill>
                  <a:srgbClr val="FF99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cs typeface="Times New Roman" pitchFamily="18" charset="0"/>
              </a:rPr>
              <a:t>sinful marriages –</a:t>
            </a:r>
            <a:r>
              <a:rPr lang="en-US" sz="3200" dirty="0">
                <a:solidFill>
                  <a:srgbClr val="FFC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cs typeface="Times New Roman" pitchFamily="18" charset="0"/>
              </a:rPr>
              <a:t> </a:t>
            </a:r>
            <a:r>
              <a:rPr lang="en-US" sz="3200" i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cs typeface="Times New Roman" pitchFamily="18" charset="0"/>
              </a:rPr>
              <a:t>Ezra 10:10-11</a:t>
            </a:r>
            <a:endParaRPr lang="en-US" sz="36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102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102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102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5" grpId="0" uiExpand="1" build="p" bldLvl="3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771525" y="0"/>
            <a:ext cx="8743950" cy="1905000"/>
          </a:xfrm>
          <a:noFill/>
          <a:ln/>
        </p:spPr>
        <p:txBody>
          <a:bodyPr/>
          <a:lstStyle/>
          <a:p>
            <a:r>
              <a:rPr lang="en-US" sz="5400" b="0" dirty="0">
                <a:solidFill>
                  <a:srgbClr val="66FFFF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</a:rPr>
              <a:t>Demands of Repentance</a:t>
            </a:r>
            <a:br>
              <a:rPr lang="en-US" sz="5400" b="0" dirty="0">
                <a:solidFill>
                  <a:srgbClr val="66FFFF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</a:rPr>
            </a:br>
            <a:endParaRPr lang="en-US" b="0" i="1" dirty="0">
              <a:solidFill>
                <a:schemeClr val="accent1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Tahoma" pitchFamily="34" charset="0"/>
            </a:endParaRP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2514600"/>
            <a:ext cx="8991600" cy="1447800"/>
          </a:xfrm>
          <a:noFill/>
          <a:ln/>
          <a:effectLst>
            <a:outerShdw dist="35921" dir="2700000" algn="ctr" rotWithShape="0">
              <a:schemeClr val="bg1"/>
            </a:outerShdw>
          </a:effectLst>
        </p:spPr>
        <p:txBody>
          <a:bodyPr/>
          <a:lstStyle/>
          <a:p>
            <a:r>
              <a:rPr lang="en-US" sz="4000">
                <a:solidFill>
                  <a:srgbClr val="66FFFF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  <a:cs typeface="Times New Roman" pitchFamily="18" charset="0"/>
              </a:rPr>
              <a:t>SOME THINGS “MUST” BE        DONE</a:t>
            </a:r>
            <a:r>
              <a:rPr lang="en-US" sz="3600">
                <a:solidFill>
                  <a:srgbClr val="66FFFF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  <a:cs typeface="Times New Roman" pitchFamily="18" charset="0"/>
              </a:rPr>
              <a:t> </a:t>
            </a:r>
            <a:r>
              <a:rPr lang="en-US" sz="4000">
                <a:solidFill>
                  <a:srgbClr val="66FFFF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  <a:cs typeface="Times New Roman" pitchFamily="18" charset="0"/>
              </a:rPr>
              <a:t>– </a:t>
            </a:r>
            <a:r>
              <a:rPr lang="en-US" sz="4000" i="1">
                <a:solidFill>
                  <a:schemeClr val="accent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  <a:cs typeface="Times New Roman" pitchFamily="18" charset="0"/>
              </a:rPr>
              <a:t>Lk. 3:11-14</a:t>
            </a:r>
            <a:endParaRPr lang="en-US" sz="4000">
              <a:effectLst>
                <a:outerShdw blurRad="38100" dist="38100" dir="2700000" algn="tl">
                  <a:srgbClr val="969696"/>
                </a:outerShdw>
              </a:effectLst>
              <a:latin typeface="Tahoma" pitchFamily="34" charset="0"/>
              <a:cs typeface="Arial" pitchFamily="34" charset="0"/>
            </a:endParaRPr>
          </a:p>
        </p:txBody>
      </p:sp>
      <p:sp>
        <p:nvSpPr>
          <p:cNvPr id="14341" name="Rectangle 5"/>
          <p:cNvSpPr>
            <a:spLocks noChangeArrowheads="1"/>
          </p:cNvSpPr>
          <p:nvPr/>
        </p:nvSpPr>
        <p:spPr bwMode="auto">
          <a:xfrm>
            <a:off x="419100" y="3886200"/>
            <a:ext cx="9448800" cy="25923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lvl="1">
              <a:spcBef>
                <a:spcPct val="50000"/>
              </a:spcBef>
              <a:buSzPct val="100000"/>
              <a:buFontTx/>
              <a:buChar char="–"/>
            </a:pPr>
            <a:r>
              <a:rPr lang="en-US" sz="36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cs typeface="Arial" pitchFamily="34" charset="0"/>
              </a:rPr>
              <a:t>Reformation of conduct</a:t>
            </a:r>
            <a:endParaRPr lang="en-US" sz="3600" b="1" i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  <a:cs typeface="Times New Roman" pitchFamily="18" charset="0"/>
            </a:endParaRPr>
          </a:p>
          <a:p>
            <a:pPr lvl="2">
              <a:spcBef>
                <a:spcPct val="50000"/>
              </a:spcBef>
              <a:buSzPct val="100000"/>
              <a:buFontTx/>
              <a:buChar char="•"/>
            </a:pPr>
            <a:r>
              <a:rPr lang="en-US" sz="3200" dirty="0">
                <a:solidFill>
                  <a:srgbClr val="FF99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cs typeface="Times New Roman" pitchFamily="18" charset="0"/>
              </a:rPr>
              <a:t>Regret (sorrow) causes change –</a:t>
            </a:r>
            <a:r>
              <a:rPr lang="en-US" sz="32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cs typeface="Times New Roman" pitchFamily="18" charset="0"/>
              </a:rPr>
              <a:t>             </a:t>
            </a:r>
            <a:r>
              <a:rPr lang="en-US" sz="32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cs typeface="Times New Roman" pitchFamily="18" charset="0"/>
              </a:rPr>
              <a:t/>
            </a:r>
            <a:br>
              <a:rPr lang="en-US" sz="32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cs typeface="Times New Roman" pitchFamily="18" charset="0"/>
              </a:rPr>
            </a:br>
            <a:r>
              <a:rPr lang="en-US" sz="3200" i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cs typeface="Times New Roman" pitchFamily="18" charset="0"/>
              </a:rPr>
              <a:t>Mt</a:t>
            </a:r>
            <a:r>
              <a:rPr lang="en-US" sz="3200" i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cs typeface="Times New Roman" pitchFamily="18" charset="0"/>
              </a:rPr>
              <a:t>. 21:28-32; </a:t>
            </a:r>
            <a:r>
              <a:rPr lang="en-US" sz="3200" i="1" dirty="0" err="1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cs typeface="Times New Roman" pitchFamily="18" charset="0"/>
              </a:rPr>
              <a:t>Lk</a:t>
            </a:r>
            <a:r>
              <a:rPr lang="en-US" sz="3200" i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cs typeface="Times New Roman" pitchFamily="18" charset="0"/>
              </a:rPr>
              <a:t>. 15:18; 1 Cor. 6:9-11</a:t>
            </a:r>
          </a:p>
          <a:p>
            <a:pPr lvl="2">
              <a:spcBef>
                <a:spcPct val="50000"/>
              </a:spcBef>
              <a:buSzPct val="100000"/>
              <a:buFontTx/>
              <a:buChar char="•"/>
            </a:pPr>
            <a:r>
              <a:rPr lang="en-US" sz="3200" dirty="0">
                <a:solidFill>
                  <a:srgbClr val="FF99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cs typeface="Times New Roman" pitchFamily="18" charset="0"/>
              </a:rPr>
              <a:t>Rebuked for not learning this –</a:t>
            </a:r>
            <a:r>
              <a:rPr lang="en-US" sz="3200" i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cs typeface="Times New Roman" pitchFamily="18" charset="0"/>
              </a:rPr>
              <a:t> Mt. 21:31-32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143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143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1434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1" grpId="0" uiExpand="1" build="p" bldLvl="3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771525" y="0"/>
            <a:ext cx="8743950" cy="1905000"/>
          </a:xfrm>
          <a:noFill/>
          <a:ln/>
        </p:spPr>
        <p:txBody>
          <a:bodyPr/>
          <a:lstStyle/>
          <a:p>
            <a:r>
              <a:rPr lang="en-US" sz="5400" b="0" dirty="0">
                <a:solidFill>
                  <a:srgbClr val="66FFFF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</a:rPr>
              <a:t>Demands of Repentance</a:t>
            </a:r>
            <a:br>
              <a:rPr lang="en-US" sz="5400" b="0" dirty="0">
                <a:solidFill>
                  <a:srgbClr val="66FFFF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</a:rPr>
            </a:br>
            <a:endParaRPr lang="en-US" b="0" i="1" dirty="0">
              <a:solidFill>
                <a:schemeClr val="accent1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Tahoma" pitchFamily="34" charset="0"/>
            </a:endParaRP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47700" y="2362200"/>
            <a:ext cx="8991600" cy="1447800"/>
          </a:xfrm>
          <a:noFill/>
          <a:ln/>
          <a:effectLst>
            <a:outerShdw dist="35921" dir="2700000" algn="ctr" rotWithShape="0">
              <a:schemeClr val="bg1"/>
            </a:outerShdw>
          </a:effectLst>
        </p:spPr>
        <p:txBody>
          <a:bodyPr/>
          <a:lstStyle/>
          <a:p>
            <a:r>
              <a:rPr lang="en-US" sz="4000">
                <a:solidFill>
                  <a:srgbClr val="66FFFF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  <a:cs typeface="Times New Roman" pitchFamily="18" charset="0"/>
              </a:rPr>
              <a:t>SOME THINGS “MUST” BE        DONE</a:t>
            </a:r>
            <a:r>
              <a:rPr lang="en-US" sz="3600">
                <a:solidFill>
                  <a:srgbClr val="66FFFF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  <a:cs typeface="Times New Roman" pitchFamily="18" charset="0"/>
              </a:rPr>
              <a:t> </a:t>
            </a:r>
            <a:r>
              <a:rPr lang="en-US" sz="4000">
                <a:solidFill>
                  <a:srgbClr val="66FFFF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  <a:cs typeface="Times New Roman" pitchFamily="18" charset="0"/>
              </a:rPr>
              <a:t>– </a:t>
            </a:r>
            <a:r>
              <a:rPr lang="en-US" sz="4000" i="1">
                <a:solidFill>
                  <a:schemeClr val="accent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  <a:cs typeface="Times New Roman" pitchFamily="18" charset="0"/>
              </a:rPr>
              <a:t>Lk. 3:11-14</a:t>
            </a:r>
            <a:endParaRPr lang="en-US" sz="4000">
              <a:effectLst>
                <a:outerShdw blurRad="38100" dist="38100" dir="2700000" algn="tl">
                  <a:srgbClr val="969696"/>
                </a:outerShdw>
              </a:effectLst>
              <a:latin typeface="Tahoma" pitchFamily="34" charset="0"/>
              <a:cs typeface="Arial" pitchFamily="34" charset="0"/>
            </a:endParaRPr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auto">
          <a:xfrm>
            <a:off x="647700" y="3778250"/>
            <a:ext cx="9486900" cy="30797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dist="35921" dir="2700000" algn="ctr" rotWithShape="0">
              <a:schemeClr val="bg1"/>
            </a:outer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buSzPct val="100000"/>
              <a:buFontTx/>
              <a:buChar char="–"/>
            </a:pPr>
            <a:r>
              <a:rPr lang="en-US" sz="3600" b="1" i="1" u="sng" dirty="0" smtClean="0">
                <a:latin typeface="Tahoma" pitchFamily="34" charset="0"/>
                <a:cs typeface="Arial" pitchFamily="34" charset="0"/>
              </a:rPr>
              <a:t>What about Restitution ?</a:t>
            </a:r>
            <a:endParaRPr lang="en-US" sz="3600" b="1" u="sng" dirty="0">
              <a:latin typeface="Tahoma" pitchFamily="34" charset="0"/>
              <a:cs typeface="Times New Roman" pitchFamily="18" charset="0"/>
            </a:endParaRPr>
          </a:p>
          <a:p>
            <a:pPr lvl="1">
              <a:spcBef>
                <a:spcPct val="50000"/>
              </a:spcBef>
              <a:buSzPct val="100000"/>
              <a:buFontTx/>
              <a:buChar char="•"/>
            </a:pPr>
            <a:r>
              <a:rPr lang="en-US" sz="3200" b="1" dirty="0" err="1">
                <a:solidFill>
                  <a:srgbClr val="FF9900"/>
                </a:solidFill>
                <a:latin typeface="Tahoma" pitchFamily="34" charset="0"/>
                <a:cs typeface="Times New Roman" pitchFamily="18" charset="0"/>
              </a:rPr>
              <a:t>Zacchaeus</a:t>
            </a:r>
            <a:r>
              <a:rPr lang="en-US" sz="3200" dirty="0">
                <a:solidFill>
                  <a:srgbClr val="FF9900"/>
                </a:solidFill>
                <a:latin typeface="Tahoma" pitchFamily="34" charset="0"/>
                <a:cs typeface="Times New Roman" pitchFamily="18" charset="0"/>
              </a:rPr>
              <a:t> –</a:t>
            </a:r>
            <a:r>
              <a:rPr lang="en-US" sz="3200" i="1" dirty="0">
                <a:latin typeface="Tahoma" pitchFamily="34" charset="0"/>
                <a:cs typeface="Times New Roman" pitchFamily="18" charset="0"/>
              </a:rPr>
              <a:t> </a:t>
            </a:r>
            <a:r>
              <a:rPr lang="en-US" sz="3200" i="1" dirty="0">
                <a:solidFill>
                  <a:schemeClr val="accent1"/>
                </a:solidFill>
                <a:latin typeface="Tahoma" pitchFamily="34" charset="0"/>
                <a:cs typeface="Times New Roman" pitchFamily="18" charset="0"/>
              </a:rPr>
              <a:t>Luke 19:8-9 (Lev. 6:1-7)</a:t>
            </a:r>
          </a:p>
          <a:p>
            <a:pPr lvl="1">
              <a:spcBef>
                <a:spcPct val="50000"/>
              </a:spcBef>
              <a:buSzPct val="100000"/>
              <a:buFontTx/>
              <a:buChar char="•"/>
            </a:pPr>
            <a:r>
              <a:rPr lang="en-US" sz="3200" i="1" dirty="0">
                <a:solidFill>
                  <a:schemeClr val="accent1"/>
                </a:solidFill>
                <a:latin typeface="Tahoma" pitchFamily="34" charset="0"/>
                <a:cs typeface="Times New Roman" pitchFamily="18" charset="0"/>
              </a:rPr>
              <a:t>“In vain may anyone tell me that he repents… stealing my horse while he continues to ride him without my consent…”  (</a:t>
            </a:r>
            <a:r>
              <a:rPr lang="en-US" sz="3200" i="1" dirty="0" err="1">
                <a:solidFill>
                  <a:schemeClr val="accent1"/>
                </a:solidFill>
                <a:latin typeface="Tahoma" pitchFamily="34" charset="0"/>
                <a:cs typeface="Times New Roman" pitchFamily="18" charset="0"/>
              </a:rPr>
              <a:t>Brents</a:t>
            </a:r>
            <a:r>
              <a:rPr lang="en-US" sz="3200" i="1" dirty="0">
                <a:solidFill>
                  <a:schemeClr val="accent1"/>
                </a:solidFill>
                <a:latin typeface="Tahoma" pitchFamily="34" charset="0"/>
                <a:cs typeface="Times New Roman" pitchFamily="18" charset="0"/>
              </a:rPr>
              <a:t>, pg. 191)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771525" y="0"/>
            <a:ext cx="8743950" cy="1905000"/>
          </a:xfrm>
          <a:noFill/>
          <a:ln/>
        </p:spPr>
        <p:txBody>
          <a:bodyPr/>
          <a:lstStyle/>
          <a:p>
            <a:r>
              <a:rPr lang="en-US" sz="5400" b="0" dirty="0">
                <a:solidFill>
                  <a:srgbClr val="66FFFF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</a:rPr>
              <a:t>Demands of Repentance</a:t>
            </a:r>
            <a:br>
              <a:rPr lang="en-US" sz="5400" b="0" dirty="0">
                <a:solidFill>
                  <a:srgbClr val="66FFFF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</a:rPr>
            </a:br>
            <a:endParaRPr lang="en-US" b="0" i="1" dirty="0">
              <a:solidFill>
                <a:schemeClr val="accent1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Tahoma" pitchFamily="34" charset="0"/>
            </a:endParaRP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19200" y="3048000"/>
            <a:ext cx="8382000" cy="2895600"/>
          </a:xfrm>
          <a:noFill/>
          <a:ln/>
          <a:effectLst>
            <a:outerShdw dist="35921" dir="2700000" algn="ctr" rotWithShape="0">
              <a:schemeClr val="bg1"/>
            </a:outerShdw>
          </a:effectLst>
        </p:spPr>
        <p:txBody>
          <a:bodyPr/>
          <a:lstStyle/>
          <a:p>
            <a:r>
              <a:rPr lang="en-US" sz="4000" dirty="0">
                <a:solidFill>
                  <a:srgbClr val="66FFFF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  <a:cs typeface="Times New Roman" pitchFamily="18" charset="0"/>
              </a:rPr>
              <a:t>COSTLY</a:t>
            </a:r>
            <a:r>
              <a:rPr lang="en-US" sz="3600" dirty="0">
                <a:solidFill>
                  <a:srgbClr val="66FFFF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  <a:cs typeface="Times New Roman" pitchFamily="18" charset="0"/>
              </a:rPr>
              <a:t> </a:t>
            </a:r>
            <a:r>
              <a:rPr lang="en-US" sz="4000" dirty="0">
                <a:solidFill>
                  <a:srgbClr val="66FFFF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  <a:cs typeface="Times New Roman" pitchFamily="18" charset="0"/>
              </a:rPr>
              <a:t>– </a:t>
            </a:r>
            <a:r>
              <a:rPr lang="en-US" sz="4000" i="1" dirty="0" err="1">
                <a:solidFill>
                  <a:schemeClr val="accent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  <a:cs typeface="Times New Roman" pitchFamily="18" charset="0"/>
              </a:rPr>
              <a:t>Lk</a:t>
            </a:r>
            <a:r>
              <a:rPr lang="en-US" sz="4000" i="1" dirty="0">
                <a:solidFill>
                  <a:schemeClr val="accent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  <a:cs typeface="Times New Roman" pitchFamily="18" charset="0"/>
              </a:rPr>
              <a:t>. 14:25-33</a:t>
            </a:r>
            <a:endParaRPr lang="en-US" sz="4000" dirty="0">
              <a:effectLst>
                <a:outerShdw blurRad="38100" dist="38100" dir="2700000" algn="tl">
                  <a:srgbClr val="969696"/>
                </a:outerShdw>
              </a:effectLst>
              <a:latin typeface="Tahoma" pitchFamily="34" charset="0"/>
              <a:cs typeface="Arial" pitchFamily="34" charset="0"/>
            </a:endParaRPr>
          </a:p>
          <a:p>
            <a:pPr lvl="1"/>
            <a:r>
              <a:rPr lang="en-US" sz="3600" dirty="0">
                <a:effectLst>
                  <a:outerShdw blurRad="38100" dist="38100" dir="2700000" algn="tl">
                    <a:srgbClr val="969696"/>
                  </a:outerShdw>
                </a:effectLst>
                <a:latin typeface="Tahoma" pitchFamily="34" charset="0"/>
                <a:cs typeface="Arial" pitchFamily="34" charset="0"/>
              </a:rPr>
              <a:t>Giving up sin – </a:t>
            </a:r>
            <a:r>
              <a:rPr lang="en-US" sz="3600" i="1" dirty="0">
                <a:solidFill>
                  <a:schemeClr val="accent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  <a:cs typeface="Arial" pitchFamily="34" charset="0"/>
              </a:rPr>
              <a:t>Eph. 4:17-24</a:t>
            </a:r>
          </a:p>
          <a:p>
            <a:pPr lvl="1"/>
            <a:r>
              <a:rPr lang="en-US" sz="3600" dirty="0">
                <a:effectLst>
                  <a:outerShdw blurRad="38100" dist="38100" dir="2700000" algn="tl">
                    <a:srgbClr val="969696"/>
                  </a:outerShdw>
                </a:effectLst>
                <a:latin typeface="Tahoma" pitchFamily="34" charset="0"/>
                <a:cs typeface="Arial" pitchFamily="34" charset="0"/>
              </a:rPr>
              <a:t>The cost can be very great – </a:t>
            </a:r>
            <a:r>
              <a:rPr lang="en-US" sz="3600" dirty="0" smtClean="0">
                <a:effectLst>
                  <a:outerShdw blurRad="38100" dist="38100" dir="2700000" algn="tl">
                    <a:srgbClr val="969696"/>
                  </a:outerShdw>
                </a:effectLst>
                <a:latin typeface="Tahoma" pitchFamily="34" charset="0"/>
                <a:cs typeface="Arial" pitchFamily="34" charset="0"/>
              </a:rPr>
              <a:t/>
            </a:r>
            <a:br>
              <a:rPr lang="en-US" sz="3600" dirty="0" smtClean="0">
                <a:effectLst>
                  <a:outerShdw blurRad="38100" dist="38100" dir="2700000" algn="tl">
                    <a:srgbClr val="969696"/>
                  </a:outerShdw>
                </a:effectLst>
                <a:latin typeface="Tahoma" pitchFamily="34" charset="0"/>
                <a:cs typeface="Arial" pitchFamily="34" charset="0"/>
              </a:rPr>
            </a:br>
            <a:r>
              <a:rPr lang="en-US" sz="3600" i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  <a:cs typeface="Arial" pitchFamily="34" charset="0"/>
              </a:rPr>
              <a:t>Acts </a:t>
            </a:r>
            <a:r>
              <a:rPr lang="en-US" sz="3600" i="1" dirty="0">
                <a:solidFill>
                  <a:schemeClr val="accent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  <a:cs typeface="Arial" pitchFamily="34" charset="0"/>
              </a:rPr>
              <a:t>19:19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771525" y="0"/>
            <a:ext cx="8743950" cy="1905000"/>
          </a:xfrm>
          <a:noFill/>
          <a:ln/>
        </p:spPr>
        <p:txBody>
          <a:bodyPr/>
          <a:lstStyle/>
          <a:p>
            <a:r>
              <a:rPr lang="en-US" sz="5400" b="0" dirty="0">
                <a:solidFill>
                  <a:srgbClr val="66FFFF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</a:rPr>
              <a:t>Demands of Repentance</a:t>
            </a:r>
            <a:br>
              <a:rPr lang="en-US" sz="5400" b="0" dirty="0">
                <a:solidFill>
                  <a:srgbClr val="66FFFF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</a:rPr>
            </a:br>
            <a:endParaRPr lang="en-US" b="0" i="1" dirty="0">
              <a:solidFill>
                <a:schemeClr val="accent1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Tahoma" pitchFamily="34" charset="0"/>
            </a:endParaRP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2514600"/>
            <a:ext cx="9144000" cy="4343400"/>
          </a:xfrm>
          <a:noFill/>
          <a:ln/>
          <a:effectLst>
            <a:outerShdw dist="35921" dir="2700000" algn="ctr" rotWithShape="0">
              <a:schemeClr val="bg1"/>
            </a:outerShdw>
          </a:effectLst>
        </p:spPr>
        <p:txBody>
          <a:bodyPr/>
          <a:lstStyle/>
          <a:p>
            <a:r>
              <a:rPr lang="en-US" sz="4000" dirty="0">
                <a:solidFill>
                  <a:srgbClr val="66FFFF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  <a:cs typeface="Times New Roman" pitchFamily="18" charset="0"/>
              </a:rPr>
              <a:t>EMOTIONAL</a:t>
            </a:r>
            <a:r>
              <a:rPr lang="en-US" sz="3600" dirty="0">
                <a:solidFill>
                  <a:srgbClr val="66FFFF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  <a:cs typeface="Times New Roman" pitchFamily="18" charset="0"/>
              </a:rPr>
              <a:t> </a:t>
            </a:r>
            <a:r>
              <a:rPr lang="en-US" sz="4000" dirty="0">
                <a:solidFill>
                  <a:srgbClr val="66FFFF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  <a:cs typeface="Times New Roman" pitchFamily="18" charset="0"/>
              </a:rPr>
              <a:t>– </a:t>
            </a:r>
            <a:r>
              <a:rPr lang="en-US" sz="4000" i="1" dirty="0">
                <a:solidFill>
                  <a:schemeClr val="accent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  <a:cs typeface="Times New Roman" pitchFamily="18" charset="0"/>
              </a:rPr>
              <a:t>Ezra 9-10</a:t>
            </a:r>
          </a:p>
          <a:p>
            <a:pPr lvl="1"/>
            <a:r>
              <a:rPr lang="en-US" sz="3200" dirty="0" smtClean="0">
                <a:effectLst>
                  <a:outerShdw blurRad="38100" dist="38100" dir="2700000" algn="tl">
                    <a:srgbClr val="969696"/>
                  </a:outerShdw>
                </a:effectLst>
                <a:latin typeface="Tahoma" pitchFamily="34" charset="0"/>
                <a:cs typeface="Arial" pitchFamily="34" charset="0"/>
              </a:rPr>
              <a:t>Painful for the teacher of truth,               </a:t>
            </a:r>
            <a:r>
              <a:rPr lang="en-US" sz="3200" i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  <a:cs typeface="Arial" pitchFamily="34" charset="0"/>
              </a:rPr>
              <a:t>9:1-3 ; 10:6 (cf. 2 Cor. 7:12)</a:t>
            </a:r>
          </a:p>
          <a:p>
            <a:pPr lvl="1"/>
            <a:r>
              <a:rPr lang="en-US" sz="3200" dirty="0" smtClean="0">
                <a:effectLst>
                  <a:outerShdw blurRad="38100" dist="38100" dir="2700000" algn="tl">
                    <a:srgbClr val="969696"/>
                  </a:outerShdw>
                </a:effectLst>
                <a:latin typeface="Tahoma" pitchFamily="34" charset="0"/>
                <a:cs typeface="Arial" pitchFamily="34" charset="0"/>
              </a:rPr>
              <a:t>Painful </a:t>
            </a:r>
            <a:r>
              <a:rPr lang="en-US" sz="3200" dirty="0">
                <a:effectLst>
                  <a:outerShdw blurRad="38100" dist="38100" dir="2700000" algn="tl">
                    <a:srgbClr val="969696"/>
                  </a:outerShdw>
                </a:effectLst>
                <a:latin typeface="Tahoma" pitchFamily="34" charset="0"/>
                <a:cs typeface="Arial" pitchFamily="34" charset="0"/>
              </a:rPr>
              <a:t>for those involved in sin                   – </a:t>
            </a:r>
            <a:r>
              <a:rPr lang="en-US" sz="3200" i="1" dirty="0">
                <a:solidFill>
                  <a:schemeClr val="accent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  <a:cs typeface="Arial" pitchFamily="34" charset="0"/>
              </a:rPr>
              <a:t>9:4; 10:1-4, 9-12, 19</a:t>
            </a:r>
          </a:p>
          <a:p>
            <a:pPr lvl="1"/>
            <a:r>
              <a:rPr lang="en-US" sz="3200" dirty="0">
                <a:effectLst>
                  <a:outerShdw blurRad="38100" dist="38100" dir="2700000" algn="tl">
                    <a:srgbClr val="969696"/>
                  </a:outerShdw>
                </a:effectLst>
                <a:latin typeface="Tahoma" pitchFamily="34" charset="0"/>
                <a:cs typeface="Arial" pitchFamily="34" charset="0"/>
              </a:rPr>
              <a:t>Painful for those effected by the sinner &amp; his repentance – </a:t>
            </a:r>
            <a:r>
              <a:rPr lang="en-US" sz="3200" i="1" dirty="0">
                <a:solidFill>
                  <a:schemeClr val="accent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  <a:cs typeface="Arial" pitchFamily="34" charset="0"/>
              </a:rPr>
              <a:t>10:44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>
          <a:xfrm>
            <a:off x="571500" y="0"/>
            <a:ext cx="9144000" cy="1981200"/>
          </a:xfrm>
          <a:solidFill>
            <a:schemeClr val="bg1"/>
          </a:solidFill>
        </p:spPr>
        <p:txBody>
          <a:bodyPr/>
          <a:lstStyle/>
          <a:p>
            <a:r>
              <a:rPr lang="en-US" sz="4800" b="0">
                <a:solidFill>
                  <a:srgbClr val="66FFFF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</a:rPr>
              <a:t>Does Not Remove Temporal Consequences</a:t>
            </a:r>
            <a:r>
              <a:rPr lang="en-US" sz="4000"/>
              <a:t> 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0500" y="1981200"/>
            <a:ext cx="10096500" cy="4876800"/>
          </a:xfrm>
          <a:effectLst>
            <a:outerShdw dist="35921" dir="2700000" algn="ctr" rotWithShape="0">
              <a:schemeClr val="bg1"/>
            </a:outerShdw>
          </a:effectLst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4000" dirty="0"/>
              <a:t>Convicted murderer does not escape death penalty. </a:t>
            </a:r>
            <a:r>
              <a:rPr lang="en-US" sz="4000" b="1" dirty="0">
                <a:solidFill>
                  <a:schemeClr val="accent1"/>
                </a:solidFill>
              </a:rPr>
              <a:t>Acts 25:11</a:t>
            </a:r>
          </a:p>
          <a:p>
            <a:pPr>
              <a:lnSpc>
                <a:spcPct val="90000"/>
              </a:lnSpc>
            </a:pPr>
            <a:r>
              <a:rPr lang="en-US" sz="4000" dirty="0"/>
              <a:t>Convicted thief does not escape </a:t>
            </a: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b="1" i="1" dirty="0" smtClean="0"/>
              <a:t>“</a:t>
            </a:r>
            <a:r>
              <a:rPr lang="en-US" sz="4000" b="1" i="1" dirty="0"/>
              <a:t>due reward.” </a:t>
            </a:r>
            <a:r>
              <a:rPr lang="en-US" sz="4000" b="1" dirty="0" err="1">
                <a:solidFill>
                  <a:schemeClr val="accent1"/>
                </a:solidFill>
              </a:rPr>
              <a:t>Lk</a:t>
            </a:r>
            <a:r>
              <a:rPr lang="en-US" sz="4000" b="1" dirty="0">
                <a:solidFill>
                  <a:schemeClr val="accent1"/>
                </a:solidFill>
              </a:rPr>
              <a:t>. 23:40-43</a:t>
            </a:r>
          </a:p>
          <a:p>
            <a:pPr>
              <a:lnSpc>
                <a:spcPct val="90000"/>
              </a:lnSpc>
            </a:pPr>
            <a:r>
              <a:rPr lang="en-US" sz="4000" dirty="0"/>
              <a:t>Convicted prodigal does not regain wasted money. </a:t>
            </a:r>
            <a:r>
              <a:rPr lang="en-US" sz="4000" b="1" dirty="0" err="1">
                <a:solidFill>
                  <a:schemeClr val="accent1"/>
                </a:solidFill>
              </a:rPr>
              <a:t>Lk</a:t>
            </a:r>
            <a:r>
              <a:rPr lang="en-US" sz="4000" b="1" dirty="0">
                <a:solidFill>
                  <a:schemeClr val="accent1"/>
                </a:solidFill>
              </a:rPr>
              <a:t>. 15:13</a:t>
            </a:r>
          </a:p>
          <a:p>
            <a:pPr>
              <a:lnSpc>
                <a:spcPct val="90000"/>
              </a:lnSpc>
            </a:pPr>
            <a:r>
              <a:rPr lang="en-US" sz="4000" dirty="0"/>
              <a:t>Convicted adulterer not free to </a:t>
            </a:r>
            <a:r>
              <a:rPr lang="en-US" sz="4000" dirty="0" smtClean="0"/>
              <a:t>continue </a:t>
            </a:r>
            <a:r>
              <a:rPr lang="en-US" sz="4000" dirty="0"/>
              <a:t>adultery. </a:t>
            </a:r>
            <a:r>
              <a:rPr lang="en-US" sz="4000" b="1" dirty="0">
                <a:solidFill>
                  <a:schemeClr val="accent1"/>
                </a:solidFill>
              </a:rPr>
              <a:t>Mt. 19:9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10287000" cy="1981200"/>
          </a:xfrm>
          <a:solidFill>
            <a:schemeClr val="bg1"/>
          </a:solidFill>
          <a:ln/>
        </p:spPr>
        <p:txBody>
          <a:bodyPr/>
          <a:lstStyle/>
          <a:p>
            <a:r>
              <a:rPr lang="en-US" sz="5400" b="0">
                <a:solidFill>
                  <a:srgbClr val="66FFFF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</a:rPr>
              <a:t>What Produces Repentance?</a:t>
            </a:r>
            <a:endParaRPr lang="en-US" b="0" i="1">
              <a:solidFill>
                <a:schemeClr val="accent1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Tahoma" pitchFamily="34" charset="0"/>
            </a:endParaRP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42900" y="1981200"/>
            <a:ext cx="9677400" cy="4876800"/>
          </a:xfrm>
          <a:noFill/>
          <a:ln/>
          <a:effectLst>
            <a:outerShdw dist="35921" dir="2700000" algn="ctr" rotWithShape="0">
              <a:schemeClr val="bg1"/>
            </a:outerShdw>
          </a:effectLst>
        </p:spPr>
        <p:txBody>
          <a:bodyPr/>
          <a:lstStyle/>
          <a:p>
            <a:r>
              <a:rPr lang="en-US" sz="4000" i="1" dirty="0">
                <a:solidFill>
                  <a:schemeClr val="accent1"/>
                </a:solidFill>
                <a:latin typeface="Tahoma" pitchFamily="34" charset="0"/>
                <a:cs typeface="Times New Roman" pitchFamily="18" charset="0"/>
              </a:rPr>
              <a:t>Bible preaching.  Cf. Jonah 3:1-2</a:t>
            </a:r>
          </a:p>
          <a:p>
            <a:pPr lvl="1"/>
            <a:r>
              <a:rPr lang="en-US" sz="3600" i="1" dirty="0">
                <a:solidFill>
                  <a:schemeClr val="accent1"/>
                </a:solidFill>
                <a:latin typeface="Tahoma" pitchFamily="34" charset="0"/>
                <a:cs typeface="Times New Roman" pitchFamily="18" charset="0"/>
              </a:rPr>
              <a:t>“Preach the preaching that I bid thee.”     cf. </a:t>
            </a:r>
            <a:r>
              <a:rPr lang="en-US" sz="3600" i="1" dirty="0" err="1">
                <a:solidFill>
                  <a:schemeClr val="accent1"/>
                </a:solidFill>
                <a:latin typeface="Tahoma" pitchFamily="34" charset="0"/>
                <a:cs typeface="Times New Roman" pitchFamily="18" charset="0"/>
              </a:rPr>
              <a:t>Lk</a:t>
            </a:r>
            <a:r>
              <a:rPr lang="en-US" sz="3600" i="1" dirty="0">
                <a:solidFill>
                  <a:schemeClr val="accent1"/>
                </a:solidFill>
                <a:latin typeface="Tahoma" pitchFamily="34" charset="0"/>
                <a:cs typeface="Times New Roman" pitchFamily="18" charset="0"/>
              </a:rPr>
              <a:t>. 11:32</a:t>
            </a:r>
          </a:p>
          <a:p>
            <a:r>
              <a:rPr lang="en-US" sz="4000" i="1" dirty="0">
                <a:solidFill>
                  <a:schemeClr val="accent1"/>
                </a:solidFill>
                <a:latin typeface="Tahoma" pitchFamily="34" charset="0"/>
                <a:cs typeface="Times New Roman" pitchFamily="18" charset="0"/>
              </a:rPr>
              <a:t>The goodness of God. Rom. 2:4</a:t>
            </a:r>
          </a:p>
          <a:p>
            <a:r>
              <a:rPr lang="en-US" sz="4000" i="1" dirty="0">
                <a:solidFill>
                  <a:schemeClr val="accent1"/>
                </a:solidFill>
                <a:latin typeface="Tahoma" pitchFamily="34" charset="0"/>
                <a:cs typeface="Times New Roman" pitchFamily="18" charset="0"/>
              </a:rPr>
              <a:t>The Judgment to come. Acts 17:30-31</a:t>
            </a:r>
          </a:p>
          <a:p>
            <a:pPr marL="342900" lvl="1" indent="-342900">
              <a:buFontTx/>
              <a:buChar char="•"/>
            </a:pPr>
            <a:r>
              <a:rPr lang="en-US" sz="4000" i="1" dirty="0">
                <a:solidFill>
                  <a:schemeClr val="accent1"/>
                </a:solidFill>
                <a:latin typeface="Tahoma" pitchFamily="34" charset="0"/>
                <a:cs typeface="Times New Roman" pitchFamily="18" charset="0"/>
              </a:rPr>
              <a:t>Godly sorrow. 2 Cor. </a:t>
            </a:r>
            <a:r>
              <a:rPr lang="en-US" sz="4000" i="1" dirty="0" smtClean="0">
                <a:solidFill>
                  <a:schemeClr val="accent1"/>
                </a:solidFill>
                <a:latin typeface="Tahoma" pitchFamily="34" charset="0"/>
                <a:cs typeface="Times New Roman" pitchFamily="18" charset="0"/>
              </a:rPr>
              <a:t>7:10;</a:t>
            </a:r>
            <a:r>
              <a:rPr lang="en-US" sz="3600" i="1" dirty="0" smtClean="0">
                <a:solidFill>
                  <a:schemeClr val="accent1"/>
                </a:solidFill>
                <a:latin typeface="Tahoma" pitchFamily="34" charset="0"/>
                <a:cs typeface="Arial" pitchFamily="34" charset="0"/>
              </a:rPr>
              <a:t> cf. Mt. 26:69-27:5; note: 2 Sam. 12:9, 14; Ps. 51:1-4</a:t>
            </a:r>
          </a:p>
          <a:p>
            <a:endParaRPr lang="en-US" sz="4000" i="1" dirty="0">
              <a:solidFill>
                <a:schemeClr val="accent1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Tahoma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771525" y="0"/>
            <a:ext cx="8743950" cy="2057400"/>
          </a:xfrm>
          <a:solidFill>
            <a:schemeClr val="bg1"/>
          </a:solidFill>
          <a:ln/>
        </p:spPr>
        <p:txBody>
          <a:bodyPr/>
          <a:lstStyle/>
          <a:p>
            <a:r>
              <a:rPr lang="en-US" sz="4800" b="0" dirty="0" smtClean="0">
                <a:solidFill>
                  <a:srgbClr val="66FFFF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</a:rPr>
              <a:t>Attitude Seen In The </a:t>
            </a:r>
            <a:br>
              <a:rPr lang="en-US" sz="4800" b="0" dirty="0" smtClean="0">
                <a:solidFill>
                  <a:srgbClr val="66FFFF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</a:rPr>
            </a:br>
            <a:r>
              <a:rPr lang="en-US" sz="4800" b="0" dirty="0" smtClean="0">
                <a:solidFill>
                  <a:srgbClr val="66FFFF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</a:rPr>
              <a:t>Fruits </a:t>
            </a:r>
            <a:r>
              <a:rPr lang="en-US" sz="4800" b="0" dirty="0">
                <a:solidFill>
                  <a:srgbClr val="66FFFF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</a:rPr>
              <a:t>of Repentance-</a:t>
            </a:r>
            <a:br>
              <a:rPr lang="en-US" sz="4800" b="0" dirty="0">
                <a:solidFill>
                  <a:srgbClr val="66FFFF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</a:rPr>
            </a:br>
            <a:r>
              <a:rPr lang="en-US" sz="4800" b="0" i="1" dirty="0">
                <a:solidFill>
                  <a:schemeClr val="accent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</a:rPr>
              <a:t>“For behold…”</a:t>
            </a:r>
            <a:r>
              <a:rPr lang="en-US" sz="4800" b="0" dirty="0">
                <a:solidFill>
                  <a:srgbClr val="66FFFF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</a:rPr>
              <a:t> </a:t>
            </a:r>
            <a:r>
              <a:rPr lang="en-US" sz="4000" b="0" i="1" dirty="0">
                <a:solidFill>
                  <a:schemeClr val="accent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</a:rPr>
              <a:t>2 Corinthians 7:11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66700" y="2438400"/>
            <a:ext cx="9525000" cy="4419600"/>
          </a:xfrm>
          <a:noFill/>
          <a:ln/>
          <a:effectLst>
            <a:outerShdw dist="35921" dir="2700000" algn="ctr" rotWithShape="0">
              <a:schemeClr val="bg1"/>
            </a:outerShdw>
          </a:effectLst>
        </p:spPr>
        <p:txBody>
          <a:bodyPr/>
          <a:lstStyle/>
          <a:p>
            <a:pPr lvl="1"/>
            <a:r>
              <a:rPr lang="en-US" sz="3200" i="1" dirty="0" smtClean="0">
                <a:solidFill>
                  <a:schemeClr val="accent1"/>
                </a:solidFill>
                <a:latin typeface="Tahoma" pitchFamily="34" charset="0"/>
                <a:cs typeface="Times New Roman" pitchFamily="18" charset="0"/>
              </a:rPr>
              <a:t>Earnest </a:t>
            </a:r>
            <a:r>
              <a:rPr lang="en-US" sz="3200" i="1" dirty="0">
                <a:solidFill>
                  <a:schemeClr val="accent1"/>
                </a:solidFill>
                <a:latin typeface="Tahoma" pitchFamily="34" charset="0"/>
                <a:cs typeface="Times New Roman" pitchFamily="18" charset="0"/>
              </a:rPr>
              <a:t>care </a:t>
            </a:r>
            <a:r>
              <a:rPr lang="en-US" sz="3200" dirty="0">
                <a:latin typeface="Tahoma" pitchFamily="34" charset="0"/>
                <a:cs typeface="Times New Roman" pitchFamily="18" charset="0"/>
              </a:rPr>
              <a:t>– Haste (with care) to correct sin</a:t>
            </a:r>
          </a:p>
          <a:p>
            <a:pPr lvl="1"/>
            <a:r>
              <a:rPr lang="en-US" sz="3200" i="1" dirty="0">
                <a:solidFill>
                  <a:schemeClr val="accent1"/>
                </a:solidFill>
                <a:latin typeface="Tahoma" pitchFamily="34" charset="0"/>
                <a:cs typeface="Times New Roman" pitchFamily="18" charset="0"/>
              </a:rPr>
              <a:t>Clearing</a:t>
            </a:r>
            <a:r>
              <a:rPr lang="en-US" sz="3200" dirty="0">
                <a:latin typeface="Tahoma" pitchFamily="34" charset="0"/>
                <a:cs typeface="Tahoma" pitchFamily="34" charset="0"/>
              </a:rPr>
              <a:t> – Diligent change answered critics</a:t>
            </a:r>
            <a:endParaRPr lang="en-US" sz="3200" dirty="0">
              <a:latin typeface="Calisto MT" pitchFamily="18" charset="0"/>
              <a:cs typeface="Times New Roman" pitchFamily="18" charset="0"/>
            </a:endParaRPr>
          </a:p>
          <a:p>
            <a:pPr lvl="1"/>
            <a:r>
              <a:rPr lang="en-US" sz="3200" i="1" dirty="0">
                <a:solidFill>
                  <a:schemeClr val="accent1"/>
                </a:solidFill>
                <a:latin typeface="Tahoma" pitchFamily="34" charset="0"/>
                <a:cs typeface="Times New Roman" pitchFamily="18" charset="0"/>
              </a:rPr>
              <a:t>Indignation</a:t>
            </a:r>
            <a:r>
              <a:rPr lang="en-US" sz="3200" dirty="0">
                <a:latin typeface="Tahoma" pitchFamily="34" charset="0"/>
                <a:cs typeface="Tahoma" pitchFamily="34" charset="0"/>
              </a:rPr>
              <a:t> – Displeasure over previous sin</a:t>
            </a:r>
            <a:endParaRPr lang="en-US" sz="3200" dirty="0">
              <a:latin typeface="Calisto MT" pitchFamily="18" charset="0"/>
              <a:cs typeface="Times New Roman" pitchFamily="18" charset="0"/>
            </a:endParaRPr>
          </a:p>
          <a:p>
            <a:pPr lvl="1"/>
            <a:r>
              <a:rPr lang="en-US" sz="3200" i="1" dirty="0">
                <a:solidFill>
                  <a:schemeClr val="accent1"/>
                </a:solidFill>
                <a:latin typeface="Tahoma" pitchFamily="34" charset="0"/>
                <a:cs typeface="Times New Roman" pitchFamily="18" charset="0"/>
              </a:rPr>
              <a:t>Fear</a:t>
            </a:r>
            <a:r>
              <a:rPr lang="en-US" sz="3200" dirty="0">
                <a:latin typeface="Tahoma" pitchFamily="34" charset="0"/>
                <a:cs typeface="Times New Roman" pitchFamily="18" charset="0"/>
              </a:rPr>
              <a:t> – Dread of not pleasing God</a:t>
            </a:r>
          </a:p>
          <a:p>
            <a:pPr lvl="1"/>
            <a:r>
              <a:rPr lang="en-US" sz="3200" i="1" dirty="0">
                <a:solidFill>
                  <a:schemeClr val="accent1"/>
                </a:solidFill>
                <a:latin typeface="Tahoma" pitchFamily="34" charset="0"/>
                <a:cs typeface="Times New Roman" pitchFamily="18" charset="0"/>
              </a:rPr>
              <a:t>Longing</a:t>
            </a:r>
            <a:r>
              <a:rPr lang="en-US" sz="3200" dirty="0">
                <a:latin typeface="Tahoma" pitchFamily="34" charset="0"/>
                <a:cs typeface="Times New Roman" pitchFamily="18" charset="0"/>
              </a:rPr>
              <a:t> – Earnest desire to do &amp; be right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771525" y="0"/>
            <a:ext cx="8743950" cy="2057400"/>
          </a:xfrm>
          <a:solidFill>
            <a:schemeClr val="bg1"/>
          </a:solidFill>
          <a:ln/>
        </p:spPr>
        <p:txBody>
          <a:bodyPr/>
          <a:lstStyle/>
          <a:p>
            <a:r>
              <a:rPr lang="en-US" sz="4800" b="0" dirty="0" smtClean="0">
                <a:solidFill>
                  <a:srgbClr val="66FFFF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</a:rPr>
              <a:t>Attitude Seen In The </a:t>
            </a:r>
            <a:br>
              <a:rPr lang="en-US" sz="4800" b="0" dirty="0" smtClean="0">
                <a:solidFill>
                  <a:srgbClr val="66FFFF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</a:rPr>
            </a:br>
            <a:r>
              <a:rPr lang="en-US" sz="4800" b="0" dirty="0" smtClean="0">
                <a:solidFill>
                  <a:srgbClr val="66FFFF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</a:rPr>
              <a:t>Fruits </a:t>
            </a:r>
            <a:r>
              <a:rPr lang="en-US" sz="4800" b="0" dirty="0">
                <a:solidFill>
                  <a:srgbClr val="66FFFF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</a:rPr>
              <a:t>of Repentance-</a:t>
            </a:r>
            <a:br>
              <a:rPr lang="en-US" sz="4800" b="0" dirty="0">
                <a:solidFill>
                  <a:srgbClr val="66FFFF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</a:rPr>
            </a:br>
            <a:r>
              <a:rPr lang="en-US" sz="4800" b="0" i="1" dirty="0">
                <a:solidFill>
                  <a:schemeClr val="accent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</a:rPr>
              <a:t>“For behold…”</a:t>
            </a:r>
            <a:r>
              <a:rPr lang="en-US" sz="4800" b="0" dirty="0">
                <a:solidFill>
                  <a:srgbClr val="66FFFF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</a:rPr>
              <a:t> </a:t>
            </a:r>
            <a:r>
              <a:rPr lang="en-US" sz="4000" b="0" i="1" dirty="0">
                <a:solidFill>
                  <a:schemeClr val="accent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</a:rPr>
              <a:t>2 Corinthians 7:11</a:t>
            </a:r>
          </a:p>
        </p:txBody>
      </p:sp>
      <p:sp>
        <p:nvSpPr>
          <p:cNvPr id="26630" name="Rectangle 6"/>
          <p:cNvSpPr>
            <a:spLocks noChangeArrowheads="1"/>
          </p:cNvSpPr>
          <p:nvPr/>
        </p:nvSpPr>
        <p:spPr bwMode="auto">
          <a:xfrm>
            <a:off x="723900" y="2971800"/>
            <a:ext cx="9067800" cy="235756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dist="35921" dir="2700000" algn="ctr" rotWithShape="0">
              <a:schemeClr val="bg1"/>
            </a:outerShdw>
          </a:effectLst>
        </p:spPr>
        <p:txBody>
          <a:bodyPr>
            <a:spAutoFit/>
          </a:bodyPr>
          <a:lstStyle/>
          <a:p>
            <a:pPr lvl="1">
              <a:lnSpc>
                <a:spcPct val="90000"/>
              </a:lnSpc>
              <a:spcBef>
                <a:spcPct val="50000"/>
              </a:spcBef>
              <a:buSzPct val="100000"/>
              <a:buFontTx/>
              <a:buChar char="–"/>
            </a:pPr>
            <a:r>
              <a:rPr lang="en-US" sz="3200" i="1" dirty="0">
                <a:solidFill>
                  <a:schemeClr val="accent1"/>
                </a:solidFill>
                <a:latin typeface="Tahoma" pitchFamily="34" charset="0"/>
                <a:cs typeface="Times New Roman" pitchFamily="18" charset="0"/>
              </a:rPr>
              <a:t>Zeal</a:t>
            </a:r>
            <a:r>
              <a:rPr lang="en-US" sz="3200" dirty="0">
                <a:latin typeface="Tahoma" pitchFamily="34" charset="0"/>
                <a:cs typeface="Tahoma" pitchFamily="34" charset="0"/>
              </a:rPr>
              <a:t> – Fervent spirit, not apathetic neglect</a:t>
            </a:r>
          </a:p>
          <a:p>
            <a:pPr lvl="1">
              <a:lnSpc>
                <a:spcPct val="90000"/>
              </a:lnSpc>
              <a:spcBef>
                <a:spcPct val="50000"/>
              </a:spcBef>
              <a:buSzPct val="100000"/>
              <a:buFontTx/>
              <a:buChar char="–"/>
            </a:pPr>
            <a:r>
              <a:rPr lang="en-US" sz="3200" i="1" dirty="0">
                <a:solidFill>
                  <a:schemeClr val="accent1"/>
                </a:solidFill>
                <a:latin typeface="Tahoma" pitchFamily="34" charset="0"/>
                <a:cs typeface="Times New Roman" pitchFamily="18" charset="0"/>
              </a:rPr>
              <a:t>Avenging</a:t>
            </a:r>
            <a:r>
              <a:rPr lang="en-US" sz="3200" dirty="0">
                <a:latin typeface="Tahoma" pitchFamily="34" charset="0"/>
                <a:cs typeface="Tahoma" pitchFamily="34" charset="0"/>
              </a:rPr>
              <a:t> – Sin no longer tolerated</a:t>
            </a:r>
          </a:p>
          <a:p>
            <a:pPr lvl="1">
              <a:lnSpc>
                <a:spcPct val="90000"/>
              </a:lnSpc>
              <a:spcBef>
                <a:spcPct val="50000"/>
              </a:spcBef>
              <a:buSzPct val="100000"/>
              <a:buFontTx/>
              <a:buChar char="–"/>
            </a:pPr>
            <a:r>
              <a:rPr lang="en-US" sz="3200" i="1" dirty="0">
                <a:solidFill>
                  <a:schemeClr val="accent1"/>
                </a:solidFill>
                <a:latin typeface="Tahoma" pitchFamily="34" charset="0"/>
                <a:cs typeface="Times New Roman" pitchFamily="18" charset="0"/>
              </a:rPr>
              <a:t>Approved yourselves to be pure</a:t>
            </a:r>
            <a:r>
              <a:rPr lang="en-US" sz="3200" dirty="0">
                <a:latin typeface="Tahoma" pitchFamily="34" charset="0"/>
                <a:cs typeface="Times New Roman" pitchFamily="18" charset="0"/>
              </a:rPr>
              <a:t> – Pure in the matter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>
          <a:xfrm>
            <a:off x="1104900" y="0"/>
            <a:ext cx="7924800" cy="1981200"/>
          </a:xfrm>
          <a:solidFill>
            <a:schemeClr val="bg1"/>
          </a:solidFill>
          <a:ln/>
        </p:spPr>
        <p:txBody>
          <a:bodyPr/>
          <a:lstStyle/>
          <a:p>
            <a:r>
              <a:rPr lang="en-US" sz="4800" b="0">
                <a:solidFill>
                  <a:schemeClr val="accent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</a:rPr>
              <a:t>Efforts to Avoid Repentance</a:t>
            </a:r>
            <a:endParaRPr lang="en-US" sz="4000" b="0" i="1">
              <a:solidFill>
                <a:schemeClr val="accent1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Tahoma" pitchFamily="34" charset="0"/>
            </a:endParaRP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66700" y="1981200"/>
            <a:ext cx="9448800" cy="3505200"/>
          </a:xfrm>
          <a:noFill/>
          <a:ln/>
          <a:effectLst>
            <a:outerShdw dist="35921" dir="2700000" algn="ctr" rotWithShape="0">
              <a:schemeClr val="bg1"/>
            </a:outerShdw>
          </a:effectLst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3600" dirty="0">
                <a:latin typeface="Tahoma" pitchFamily="34" charset="0"/>
                <a:cs typeface="Times New Roman" pitchFamily="18" charset="0"/>
              </a:rPr>
              <a:t>Deny the existence of sin.</a:t>
            </a:r>
          </a:p>
          <a:p>
            <a:pPr>
              <a:lnSpc>
                <a:spcPct val="90000"/>
              </a:lnSpc>
            </a:pPr>
            <a:r>
              <a:rPr lang="en-US" sz="3600" dirty="0">
                <a:latin typeface="Tahoma" pitchFamily="34" charset="0"/>
                <a:cs typeface="Times New Roman" pitchFamily="18" charset="0"/>
              </a:rPr>
              <a:t>Deny personal guilt. </a:t>
            </a:r>
            <a:r>
              <a:rPr lang="en-US" sz="3600" dirty="0">
                <a:solidFill>
                  <a:schemeClr val="accent1"/>
                </a:solidFill>
                <a:latin typeface="Tahoma" pitchFamily="34" charset="0"/>
                <a:cs typeface="Times New Roman" pitchFamily="18" charset="0"/>
              </a:rPr>
              <a:t>1 Sam. 15:13,15</a:t>
            </a:r>
          </a:p>
          <a:p>
            <a:pPr>
              <a:lnSpc>
                <a:spcPct val="90000"/>
              </a:lnSpc>
            </a:pPr>
            <a:r>
              <a:rPr lang="en-US" sz="3600" dirty="0">
                <a:latin typeface="Tahoma" pitchFamily="34" charset="0"/>
                <a:cs typeface="Times New Roman" pitchFamily="18" charset="0"/>
              </a:rPr>
              <a:t>Transfer responsibility for sin. </a:t>
            </a:r>
            <a:r>
              <a:rPr lang="en-US" sz="3600" dirty="0">
                <a:solidFill>
                  <a:schemeClr val="accent1"/>
                </a:solidFill>
                <a:latin typeface="Tahoma" pitchFamily="34" charset="0"/>
                <a:cs typeface="Times New Roman" pitchFamily="18" charset="0"/>
              </a:rPr>
              <a:t>Ezek. 18:20</a:t>
            </a:r>
          </a:p>
          <a:p>
            <a:pPr>
              <a:lnSpc>
                <a:spcPct val="90000"/>
              </a:lnSpc>
            </a:pPr>
            <a:r>
              <a:rPr lang="en-US" sz="3600" dirty="0">
                <a:latin typeface="Tahoma" pitchFamily="34" charset="0"/>
                <a:cs typeface="Times New Roman" pitchFamily="18" charset="0"/>
              </a:rPr>
              <a:t>Cover up sin. </a:t>
            </a:r>
            <a:r>
              <a:rPr lang="en-US" sz="3600" dirty="0" smtClean="0">
                <a:solidFill>
                  <a:schemeClr val="accent1"/>
                </a:solidFill>
                <a:latin typeface="Tahoma" pitchFamily="34" charset="0"/>
                <a:cs typeface="Times New Roman" pitchFamily="18" charset="0"/>
              </a:rPr>
              <a:t>2 </a:t>
            </a:r>
            <a:r>
              <a:rPr lang="en-US" sz="3600" dirty="0">
                <a:solidFill>
                  <a:schemeClr val="accent1"/>
                </a:solidFill>
                <a:latin typeface="Tahoma" pitchFamily="34" charset="0"/>
                <a:cs typeface="Times New Roman" pitchFamily="18" charset="0"/>
              </a:rPr>
              <a:t>Sam. 11</a:t>
            </a:r>
          </a:p>
          <a:p>
            <a:pPr>
              <a:lnSpc>
                <a:spcPct val="90000"/>
              </a:lnSpc>
            </a:pPr>
            <a:r>
              <a:rPr lang="en-US" sz="3600" dirty="0">
                <a:latin typeface="Tahoma" pitchFamily="34" charset="0"/>
                <a:cs typeface="Times New Roman" pitchFamily="18" charset="0"/>
              </a:rPr>
              <a:t>Harm those who expose sin. </a:t>
            </a:r>
            <a:r>
              <a:rPr lang="en-US" sz="3600" dirty="0">
                <a:solidFill>
                  <a:schemeClr val="accent1"/>
                </a:solidFill>
                <a:latin typeface="Tahoma" pitchFamily="34" charset="0"/>
                <a:cs typeface="Times New Roman" pitchFamily="18" charset="0"/>
              </a:rPr>
              <a:t>Mt. 14; Mk. 6; cf. Gal. 4:16</a:t>
            </a:r>
          </a:p>
          <a:p>
            <a:pPr>
              <a:lnSpc>
                <a:spcPct val="90000"/>
              </a:lnSpc>
            </a:pPr>
            <a:endParaRPr lang="en-US" sz="2000" dirty="0">
              <a:solidFill>
                <a:schemeClr val="accent1"/>
              </a:solidFill>
              <a:latin typeface="Tahoma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2" name="Rectangle 4"/>
          <p:cNvSpPr>
            <a:spLocks noGrp="1" noChangeArrowheads="1"/>
          </p:cNvSpPr>
          <p:nvPr>
            <p:ph type="ctrTitle"/>
          </p:nvPr>
        </p:nvSpPr>
        <p:spPr>
          <a:xfrm>
            <a:off x="495300" y="0"/>
            <a:ext cx="8972550" cy="2536825"/>
          </a:xfrm>
          <a:solidFill>
            <a:schemeClr val="bg1"/>
          </a:solidFill>
        </p:spPr>
        <p:txBody>
          <a:bodyPr/>
          <a:lstStyle/>
          <a:p>
            <a:r>
              <a:rPr lang="en-US" sz="6000"/>
              <a:t>God Commands</a:t>
            </a:r>
            <a:br>
              <a:rPr lang="en-US" sz="6000"/>
            </a:br>
            <a:r>
              <a:rPr lang="en-US" sz="8000" b="0">
                <a:effectLst>
                  <a:outerShdw blurRad="38100" dist="38100" dir="2700000" algn="tl">
                    <a:srgbClr val="969696"/>
                  </a:outerShdw>
                </a:effectLst>
              </a:rPr>
              <a:t>Repentance</a:t>
            </a:r>
          </a:p>
        </p:txBody>
      </p:sp>
      <p:sp>
        <p:nvSpPr>
          <p:cNvPr id="43014" name="Text Box 6"/>
          <p:cNvSpPr txBox="1">
            <a:spLocks noChangeArrowheads="1"/>
          </p:cNvSpPr>
          <p:nvPr/>
        </p:nvSpPr>
        <p:spPr bwMode="auto">
          <a:xfrm>
            <a:off x="190500" y="2971800"/>
            <a:ext cx="9906000" cy="341632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4400" b="1" i="1" dirty="0">
                <a:solidFill>
                  <a:schemeClr val="accent1"/>
                </a:solidFill>
              </a:rPr>
              <a:t>Acts 17:30-31</a:t>
            </a:r>
            <a:r>
              <a:rPr lang="en-US" sz="4400" i="1" dirty="0"/>
              <a:t> “All men everywhere…”</a:t>
            </a:r>
          </a:p>
          <a:p>
            <a:r>
              <a:rPr lang="en-US" sz="4400" b="1" i="1" dirty="0">
                <a:solidFill>
                  <a:schemeClr val="accent1"/>
                </a:solidFill>
              </a:rPr>
              <a:t>Rom 3:23</a:t>
            </a:r>
            <a:r>
              <a:rPr lang="en-US" sz="4400" i="1" dirty="0"/>
              <a:t> “for all have sinned…”</a:t>
            </a:r>
          </a:p>
          <a:p>
            <a:r>
              <a:rPr lang="en-US" sz="4400" b="1" i="1" dirty="0">
                <a:solidFill>
                  <a:schemeClr val="accent1"/>
                </a:solidFill>
              </a:rPr>
              <a:t>Rom 4:15</a:t>
            </a:r>
            <a:r>
              <a:rPr lang="en-US" sz="4400" i="1" dirty="0"/>
              <a:t> “…where there is no law, neither is there transgression.”</a:t>
            </a:r>
          </a:p>
          <a:p>
            <a:endParaRPr lang="en-US" sz="4000" dirty="0"/>
          </a:p>
        </p:txBody>
      </p:sp>
      <p:sp>
        <p:nvSpPr>
          <p:cNvPr id="43015" name="Text Box 7"/>
          <p:cNvSpPr txBox="1">
            <a:spLocks noChangeArrowheads="1"/>
          </p:cNvSpPr>
          <p:nvPr/>
        </p:nvSpPr>
        <p:spPr bwMode="auto">
          <a:xfrm>
            <a:off x="952500" y="5759450"/>
            <a:ext cx="9029700" cy="1098550"/>
          </a:xfrm>
          <a:prstGeom prst="rect">
            <a:avLst/>
          </a:prstGeom>
          <a:solidFill>
            <a:schemeClr val="tx1"/>
          </a:solidFill>
          <a:ln w="12700">
            <a:noFill/>
            <a:miter lim="800000"/>
            <a:headEnd/>
            <a:tailEnd/>
          </a:ln>
          <a:effectLst>
            <a:outerShdw dist="35921" dir="2700000" algn="ctr" rotWithShape="0">
              <a:schemeClr val="bg1"/>
            </a:outerShdw>
          </a:effectLst>
        </p:spPr>
        <p:txBody>
          <a:bodyPr>
            <a:spAutoFit/>
          </a:bodyPr>
          <a:lstStyle/>
          <a:p>
            <a:pPr algn="ctr"/>
            <a:r>
              <a:rPr lang="en-US" b="1">
                <a:solidFill>
                  <a:srgbClr val="FF0000"/>
                </a:solidFill>
              </a:rPr>
              <a:t>Therefore, </a:t>
            </a:r>
            <a:r>
              <a:rPr lang="en-US" sz="6600" b="1" u="sng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all</a:t>
            </a:r>
            <a:r>
              <a:rPr lang="en-US" b="1">
                <a:solidFill>
                  <a:srgbClr val="FF0000"/>
                </a:solidFill>
              </a:rPr>
              <a:t> are under law!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3014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3014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30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30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30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30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30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30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30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30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14" grpId="0" uiExpand="1" build="allAtOnce" animBg="1"/>
      <p:bldP spid="43015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>
          <a:xfrm>
            <a:off x="1028700" y="0"/>
            <a:ext cx="8077200" cy="1981200"/>
          </a:xfrm>
          <a:solidFill>
            <a:schemeClr val="bg1"/>
          </a:solidFill>
          <a:ln/>
        </p:spPr>
        <p:txBody>
          <a:bodyPr/>
          <a:lstStyle/>
          <a:p>
            <a:r>
              <a:rPr lang="en-US" sz="5400" dirty="0">
                <a:solidFill>
                  <a:schemeClr val="accent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</a:rPr>
              <a:t>God’s </a:t>
            </a:r>
            <a:r>
              <a:rPr lang="en-US" sz="5400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</a:rPr>
              <a:t>Attitude Is Seen In The Solution </a:t>
            </a:r>
            <a:r>
              <a:rPr lang="en-US" sz="5400" dirty="0">
                <a:solidFill>
                  <a:schemeClr val="accent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</a:rPr>
              <a:t>To Sin</a:t>
            </a: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95300" y="2438400"/>
            <a:ext cx="9448800" cy="4419600"/>
          </a:xfrm>
          <a:solidFill>
            <a:schemeClr val="tx1"/>
          </a:solidFill>
          <a:ln/>
          <a:effectLst>
            <a:outerShdw dist="35921" dir="2700000" algn="ctr" rotWithShape="0">
              <a:schemeClr val="bg1"/>
            </a:outerShdw>
          </a:effectLst>
        </p:spPr>
        <p:txBody>
          <a:bodyPr/>
          <a:lstStyle/>
          <a:p>
            <a:pPr>
              <a:lnSpc>
                <a:spcPct val="90000"/>
              </a:lnSpc>
              <a:buNone/>
            </a:pPr>
            <a:r>
              <a:rPr lang="en-US" sz="6000" b="1" i="1" dirty="0" smtClean="0">
                <a:solidFill>
                  <a:srgbClr val="0066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Acts 2:38 “</a:t>
            </a:r>
            <a:r>
              <a:rPr lang="en-US" sz="6000" b="1" i="1" u="sng" dirty="0" smtClean="0">
                <a:solidFill>
                  <a:srgbClr val="0066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Repent</a:t>
            </a:r>
            <a:r>
              <a:rPr lang="en-US" sz="6000" b="1" i="1" dirty="0" smtClean="0">
                <a:solidFill>
                  <a:srgbClr val="0066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ye, and be baptized every one of you in the name of Jesus Christ unto the remission of your sins…”</a:t>
            </a:r>
            <a:endParaRPr lang="en-US" sz="4400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52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5299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5299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5299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55299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23" presetClass="entr" presetSubtype="52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299" grpId="1" uiExpand="1" build="p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4" name="Rectangle 8"/>
          <p:cNvSpPr>
            <a:spLocks noGrp="1" noChangeArrowheads="1"/>
          </p:cNvSpPr>
          <p:nvPr>
            <p:ph type="title"/>
          </p:nvPr>
        </p:nvSpPr>
        <p:spPr>
          <a:xfrm>
            <a:off x="723900" y="228600"/>
            <a:ext cx="8782050" cy="1524000"/>
          </a:xfrm>
          <a:noFill/>
          <a:ln/>
        </p:spPr>
        <p:txBody>
          <a:bodyPr/>
          <a:lstStyle/>
          <a:p>
            <a:r>
              <a:rPr lang="en-US" sz="7200" b="0">
                <a:solidFill>
                  <a:srgbClr val="66FFFF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</a:rPr>
              <a:t>REPENTANCE</a:t>
            </a:r>
            <a:br>
              <a:rPr lang="en-US" sz="7200" b="0">
                <a:solidFill>
                  <a:srgbClr val="66FFFF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</a:rPr>
            </a:br>
            <a:r>
              <a:rPr lang="en-US" sz="7200" b="0">
                <a:solidFill>
                  <a:srgbClr val="66FFFF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</a:rPr>
              <a:t>COMMANDED</a:t>
            </a:r>
          </a:p>
        </p:txBody>
      </p:sp>
      <p:sp>
        <p:nvSpPr>
          <p:cNvPr id="4105" name="Rectangle 9"/>
          <p:cNvSpPr>
            <a:spLocks noGrp="1" noChangeArrowheads="1"/>
          </p:cNvSpPr>
          <p:nvPr>
            <p:ph type="body" idx="1"/>
          </p:nvPr>
        </p:nvSpPr>
        <p:spPr>
          <a:xfrm>
            <a:off x="266700" y="1981200"/>
            <a:ext cx="9486900" cy="4572000"/>
          </a:xfrm>
          <a:noFill/>
          <a:ln/>
          <a:effectLst>
            <a:outerShdw dist="35921" dir="2700000" algn="ctr" rotWithShape="0">
              <a:schemeClr val="bg1"/>
            </a:outerShdw>
          </a:effectLst>
        </p:spPr>
        <p:txBody>
          <a:bodyPr/>
          <a:lstStyle/>
          <a:p>
            <a:r>
              <a:rPr lang="en-US" sz="4400" i="1" dirty="0">
                <a:solidFill>
                  <a:schemeClr val="accent1"/>
                </a:solidFill>
                <a:latin typeface="Tahoma" pitchFamily="34" charset="0"/>
                <a:cs typeface="Arial" pitchFamily="34" charset="0"/>
              </a:rPr>
              <a:t>By John. Mt. 3:2</a:t>
            </a:r>
          </a:p>
          <a:p>
            <a:r>
              <a:rPr lang="en-US" sz="4400" i="1" dirty="0">
                <a:solidFill>
                  <a:schemeClr val="accent1"/>
                </a:solidFill>
                <a:latin typeface="Tahoma" pitchFamily="34" charset="0"/>
                <a:cs typeface="Arial" pitchFamily="34" charset="0"/>
              </a:rPr>
              <a:t>By Jesus. Mt. 4:17; </a:t>
            </a:r>
            <a:r>
              <a:rPr lang="en-US" sz="4400" i="1" dirty="0" err="1">
                <a:solidFill>
                  <a:schemeClr val="accent1"/>
                </a:solidFill>
                <a:latin typeface="Tahoma" pitchFamily="34" charset="0"/>
                <a:cs typeface="Arial" pitchFamily="34" charset="0"/>
              </a:rPr>
              <a:t>Lk</a:t>
            </a:r>
            <a:r>
              <a:rPr lang="en-US" sz="4400" i="1" dirty="0">
                <a:solidFill>
                  <a:schemeClr val="accent1"/>
                </a:solidFill>
                <a:latin typeface="Tahoma" pitchFamily="34" charset="0"/>
                <a:cs typeface="Arial" pitchFamily="34" charset="0"/>
              </a:rPr>
              <a:t>. 13:3,5</a:t>
            </a:r>
          </a:p>
          <a:p>
            <a:r>
              <a:rPr lang="en-US" sz="4400" i="1" dirty="0">
                <a:solidFill>
                  <a:schemeClr val="accent1"/>
                </a:solidFill>
                <a:latin typeface="Tahoma" pitchFamily="34" charset="0"/>
                <a:cs typeface="Arial" pitchFamily="34" charset="0"/>
              </a:rPr>
              <a:t>Great Commission. </a:t>
            </a:r>
            <a:r>
              <a:rPr lang="en-US" sz="4400" i="1" dirty="0" err="1">
                <a:solidFill>
                  <a:schemeClr val="accent1"/>
                </a:solidFill>
                <a:latin typeface="Tahoma" pitchFamily="34" charset="0"/>
                <a:cs typeface="Arial" pitchFamily="34" charset="0"/>
              </a:rPr>
              <a:t>Lk</a:t>
            </a:r>
            <a:r>
              <a:rPr lang="en-US" sz="4400" i="1" dirty="0">
                <a:solidFill>
                  <a:schemeClr val="accent1"/>
                </a:solidFill>
                <a:latin typeface="Tahoma" pitchFamily="34" charset="0"/>
                <a:cs typeface="Arial" pitchFamily="34" charset="0"/>
              </a:rPr>
              <a:t>. 24:47</a:t>
            </a:r>
          </a:p>
          <a:p>
            <a:r>
              <a:rPr lang="en-US" sz="4400" i="1" dirty="0">
                <a:solidFill>
                  <a:schemeClr val="accent1"/>
                </a:solidFill>
                <a:latin typeface="Tahoma" pitchFamily="34" charset="0"/>
                <a:cs typeface="Arial" pitchFamily="34" charset="0"/>
              </a:rPr>
              <a:t>By Disciples. Mk. 6:12</a:t>
            </a:r>
          </a:p>
          <a:p>
            <a:r>
              <a:rPr lang="en-US" sz="4400" i="1" dirty="0">
                <a:solidFill>
                  <a:schemeClr val="accent1"/>
                </a:solidFill>
                <a:latin typeface="Tahoma" pitchFamily="34" charset="0"/>
                <a:cs typeface="Arial" pitchFamily="34" charset="0"/>
              </a:rPr>
              <a:t>By Apostles. Acts 2:38; 11:18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>
          <a:xfrm>
            <a:off x="723900" y="381000"/>
            <a:ext cx="8743950" cy="1143000"/>
          </a:xfrm>
          <a:noFill/>
          <a:ln/>
        </p:spPr>
        <p:txBody>
          <a:bodyPr/>
          <a:lstStyle/>
          <a:p>
            <a:r>
              <a:rPr lang="en-US" sz="7200" b="0">
                <a:solidFill>
                  <a:srgbClr val="66FFFF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</a:rPr>
              <a:t>REPENTANCE</a:t>
            </a:r>
            <a:br>
              <a:rPr lang="en-US" sz="7200" b="0">
                <a:solidFill>
                  <a:srgbClr val="66FFFF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</a:rPr>
            </a:br>
            <a:r>
              <a:rPr lang="en-US" sz="7200" b="0">
                <a:solidFill>
                  <a:srgbClr val="66FFFF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</a:rPr>
              <a:t>Is Not…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66700" y="2362200"/>
            <a:ext cx="4800600" cy="4114800"/>
          </a:xfrm>
          <a:noFill/>
          <a:ln/>
          <a:effectLst>
            <a:outerShdw dist="35921" dir="2700000" algn="ctr" rotWithShape="0">
              <a:schemeClr val="bg1"/>
            </a:outerShdw>
          </a:effectLst>
        </p:spPr>
        <p:txBody>
          <a:bodyPr/>
          <a:lstStyle/>
          <a:p>
            <a:r>
              <a:rPr lang="en-US" sz="3600" i="1">
                <a:solidFill>
                  <a:schemeClr val="accent1"/>
                </a:solidFill>
                <a:latin typeface="Tahoma" pitchFamily="34" charset="0"/>
                <a:cs typeface="Arial" pitchFamily="34" charset="0"/>
              </a:rPr>
              <a:t>Fear</a:t>
            </a:r>
          </a:p>
          <a:p>
            <a:r>
              <a:rPr lang="en-US" sz="3600" i="1">
                <a:solidFill>
                  <a:schemeClr val="accent1"/>
                </a:solidFill>
                <a:latin typeface="Tahoma" pitchFamily="34" charset="0"/>
                <a:cs typeface="Arial" pitchFamily="34" charset="0"/>
              </a:rPr>
              <a:t>Confession</a:t>
            </a:r>
          </a:p>
          <a:p>
            <a:r>
              <a:rPr lang="en-US" sz="3600" i="1">
                <a:solidFill>
                  <a:schemeClr val="accent1"/>
                </a:solidFill>
                <a:latin typeface="Tahoma" pitchFamily="34" charset="0"/>
                <a:cs typeface="Arial" pitchFamily="34" charset="0"/>
              </a:rPr>
              <a:t>Being sorry</a:t>
            </a:r>
          </a:p>
          <a:p>
            <a:r>
              <a:rPr lang="en-US" sz="3600" i="1">
                <a:solidFill>
                  <a:schemeClr val="accent1"/>
                </a:solidFill>
                <a:latin typeface="Tahoma" pitchFamily="34" charset="0"/>
                <a:cs typeface="Arial" pitchFamily="34" charset="0"/>
              </a:rPr>
              <a:t>Simply a reformation of life</a:t>
            </a:r>
          </a:p>
          <a:p>
            <a:r>
              <a:rPr lang="en-US" sz="3600" i="1">
                <a:solidFill>
                  <a:schemeClr val="accent1"/>
                </a:solidFill>
                <a:latin typeface="Tahoma" pitchFamily="34" charset="0"/>
                <a:cs typeface="Arial" pitchFamily="34" charset="0"/>
              </a:rPr>
              <a:t>Being aware of sin</a:t>
            </a:r>
          </a:p>
        </p:txBody>
      </p:sp>
      <p:sp>
        <p:nvSpPr>
          <p:cNvPr id="49156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5410200" y="2438400"/>
            <a:ext cx="4876800" cy="4114800"/>
          </a:xfrm>
          <a:effectLst>
            <a:outerShdw dist="35921" dir="2700000" algn="ctr" rotWithShape="0">
              <a:schemeClr val="bg1"/>
            </a:outerShdw>
          </a:effectLst>
        </p:spPr>
        <p:txBody>
          <a:bodyPr/>
          <a:lstStyle/>
          <a:p>
            <a:r>
              <a:rPr lang="en-US" sz="3600" i="1">
                <a:solidFill>
                  <a:schemeClr val="accent1"/>
                </a:solidFill>
                <a:latin typeface="Tahoma" pitchFamily="34" charset="0"/>
                <a:cs typeface="Arial" pitchFamily="34" charset="0"/>
              </a:rPr>
              <a:t>Prayer</a:t>
            </a:r>
          </a:p>
          <a:p>
            <a:r>
              <a:rPr lang="en-US" sz="3600" i="1">
                <a:solidFill>
                  <a:schemeClr val="accent1"/>
                </a:solidFill>
                <a:latin typeface="Tahoma" pitchFamily="34" charset="0"/>
                <a:cs typeface="Arial" pitchFamily="34" charset="0"/>
              </a:rPr>
              <a:t>Coming forward</a:t>
            </a:r>
          </a:p>
          <a:p>
            <a:r>
              <a:rPr lang="en-US" sz="3600" i="1">
                <a:solidFill>
                  <a:schemeClr val="accent1"/>
                </a:solidFill>
                <a:latin typeface="Tahoma" pitchFamily="34" charset="0"/>
                <a:cs typeface="Arial" pitchFamily="34" charset="0"/>
              </a:rPr>
              <a:t>Doing penance</a:t>
            </a:r>
          </a:p>
          <a:p>
            <a:r>
              <a:rPr lang="en-US" sz="3600" i="1">
                <a:solidFill>
                  <a:schemeClr val="accent1"/>
                </a:solidFill>
                <a:latin typeface="Tahoma" pitchFamily="34" charset="0"/>
                <a:cs typeface="Arial" pitchFamily="34" charset="0"/>
              </a:rPr>
              <a:t>Remorse or regret</a:t>
            </a:r>
          </a:p>
          <a:p>
            <a:r>
              <a:rPr lang="en-US" sz="3600" i="1">
                <a:solidFill>
                  <a:schemeClr val="accent1"/>
                </a:solidFill>
                <a:latin typeface="Tahoma" pitchFamily="34" charset="0"/>
                <a:cs typeface="Arial" pitchFamily="34" charset="0"/>
              </a:rPr>
              <a:t>“If I have…”</a:t>
            </a:r>
          </a:p>
          <a:p>
            <a:pPr>
              <a:buFontTx/>
              <a:buNone/>
            </a:pPr>
            <a:endParaRPr lang="en-US" sz="3600" i="1">
              <a:solidFill>
                <a:schemeClr val="accent1"/>
              </a:solidFill>
              <a:latin typeface="Tahoma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723900" y="304800"/>
            <a:ext cx="8743950" cy="1143000"/>
          </a:xfrm>
          <a:noFill/>
          <a:ln/>
        </p:spPr>
        <p:txBody>
          <a:bodyPr/>
          <a:lstStyle/>
          <a:p>
            <a:r>
              <a:rPr lang="en-US" sz="7200" b="0">
                <a:solidFill>
                  <a:srgbClr val="66FFFF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</a:rPr>
              <a:t>REPENTANCE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828800"/>
            <a:ext cx="10287000" cy="5029200"/>
          </a:xfrm>
          <a:noFill/>
          <a:ln/>
          <a:effectLst>
            <a:outerShdw dist="35921" dir="2700000" algn="ctr" rotWithShape="0">
              <a:schemeClr val="bg1"/>
            </a:outerShdw>
          </a:effectLst>
        </p:spPr>
        <p:txBody>
          <a:bodyPr/>
          <a:lstStyle/>
          <a:p>
            <a:r>
              <a:rPr lang="en-US" sz="3600" i="1" dirty="0" err="1">
                <a:solidFill>
                  <a:srgbClr val="66FFFF"/>
                </a:solidFill>
                <a:latin typeface="Tahoma" pitchFamily="34" charset="0"/>
                <a:cs typeface="Times New Roman" pitchFamily="18" charset="0"/>
              </a:rPr>
              <a:t>metanoia</a:t>
            </a:r>
            <a:r>
              <a:rPr lang="en-US" sz="3600" dirty="0">
                <a:latin typeface="Tahoma" pitchFamily="34" charset="0"/>
                <a:cs typeface="Times New Roman" pitchFamily="18" charset="0"/>
              </a:rPr>
              <a:t> – “</a:t>
            </a:r>
            <a:r>
              <a:rPr lang="en-US" sz="3600" i="1" dirty="0">
                <a:latin typeface="Tahoma" pitchFamily="34" charset="0"/>
                <a:cs typeface="Times New Roman" pitchFamily="18" charset="0"/>
              </a:rPr>
              <a:t>a change of mind for the better, heartily to AMEND with abhorrence of one’s past sins.” </a:t>
            </a:r>
            <a:r>
              <a:rPr lang="en-US" sz="3600" dirty="0">
                <a:latin typeface="Tahoma" pitchFamily="34" charset="0"/>
                <a:cs typeface="Times New Roman" pitchFamily="18" charset="0"/>
              </a:rPr>
              <a:t> </a:t>
            </a:r>
            <a:r>
              <a:rPr lang="en-US" sz="2800" dirty="0">
                <a:latin typeface="Tahoma" pitchFamily="34" charset="0"/>
                <a:cs typeface="Times New Roman" pitchFamily="18" charset="0"/>
              </a:rPr>
              <a:t>(</a:t>
            </a:r>
            <a:r>
              <a:rPr lang="en-US" sz="2800" u="sng" dirty="0">
                <a:latin typeface="Tahoma" pitchFamily="34" charset="0"/>
                <a:cs typeface="Times New Roman" pitchFamily="18" charset="0"/>
              </a:rPr>
              <a:t>Thayer</a:t>
            </a:r>
            <a:r>
              <a:rPr lang="en-US" sz="2800" dirty="0">
                <a:latin typeface="Tahoma" pitchFamily="34" charset="0"/>
                <a:cs typeface="Times New Roman" pitchFamily="18" charset="0"/>
              </a:rPr>
              <a:t>, 405)</a:t>
            </a:r>
          </a:p>
          <a:p>
            <a:r>
              <a:rPr lang="en-US" sz="3600" i="1" dirty="0">
                <a:latin typeface="Tahoma" pitchFamily="34" charset="0"/>
                <a:cs typeface="Arial" pitchFamily="34" charset="0"/>
              </a:rPr>
              <a:t>“This change of mind involves BOTH a turning from sin and a turning to God.”</a:t>
            </a:r>
            <a:r>
              <a:rPr lang="en-US" sz="3600" dirty="0">
                <a:latin typeface="Tahoma" pitchFamily="34" charset="0"/>
                <a:cs typeface="Arial" pitchFamily="34" charset="0"/>
              </a:rPr>
              <a:t> </a:t>
            </a:r>
            <a:r>
              <a:rPr lang="en-US" sz="2800" dirty="0">
                <a:latin typeface="Tahoma" pitchFamily="34" charset="0"/>
                <a:cs typeface="Arial" pitchFamily="34" charset="0"/>
              </a:rPr>
              <a:t>(W.E. Vine, Vol. 3, pg. 281)</a:t>
            </a:r>
          </a:p>
          <a:p>
            <a:r>
              <a:rPr lang="en-US" sz="3600" dirty="0">
                <a:latin typeface="Tahoma" pitchFamily="34" charset="0"/>
                <a:cs typeface="Arial" pitchFamily="34" charset="0"/>
              </a:rPr>
              <a:t>“John did not call on people to be sorry, but to change their mental attitudes AND CONDUCT.” </a:t>
            </a:r>
            <a:r>
              <a:rPr lang="en-US" sz="2800" dirty="0">
                <a:latin typeface="Tahoma" pitchFamily="34" charset="0"/>
                <a:cs typeface="Arial" pitchFamily="34" charset="0"/>
              </a:rPr>
              <a:t>(A.T. Robertson, </a:t>
            </a:r>
            <a:r>
              <a:rPr lang="en-US" sz="2800" u="sng" dirty="0">
                <a:latin typeface="Tahoma" pitchFamily="34" charset="0"/>
                <a:cs typeface="Arial" pitchFamily="34" charset="0"/>
              </a:rPr>
              <a:t>Word Pictures</a:t>
            </a:r>
            <a:r>
              <a:rPr lang="en-US" sz="2800" dirty="0">
                <a:latin typeface="Tahoma" pitchFamily="34" charset="0"/>
                <a:cs typeface="Arial" pitchFamily="34" charset="0"/>
              </a:rPr>
              <a:t>, Vol. 1, pg. 24)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10287000" cy="1981200"/>
          </a:xfrm>
          <a:solidFill>
            <a:schemeClr val="bg1"/>
          </a:solidFill>
          <a:ln/>
        </p:spPr>
        <p:txBody>
          <a:bodyPr/>
          <a:lstStyle/>
          <a:p>
            <a:r>
              <a:rPr lang="en-US" sz="7200" b="0">
                <a:solidFill>
                  <a:srgbClr val="66FFFF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</a:rPr>
              <a:t>Examples of Repentance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981200"/>
            <a:ext cx="9867900" cy="4876800"/>
          </a:xfrm>
          <a:solidFill>
            <a:schemeClr val="accent2"/>
          </a:solidFill>
          <a:ln/>
          <a:effectLst>
            <a:outerShdw dist="35921" dir="2700000" algn="ctr" rotWithShape="0">
              <a:schemeClr val="bg1"/>
            </a:outerShdw>
          </a:effectLst>
        </p:spPr>
        <p:txBody>
          <a:bodyPr/>
          <a:lstStyle/>
          <a:p>
            <a:r>
              <a:rPr lang="en-US" sz="4000" i="1">
                <a:solidFill>
                  <a:schemeClr val="accent1"/>
                </a:solidFill>
                <a:latin typeface="Tahoma" pitchFamily="34" charset="0"/>
                <a:cs typeface="Arial" pitchFamily="34" charset="0"/>
              </a:rPr>
              <a:t>Jews on Pentecost. Acts 2</a:t>
            </a:r>
          </a:p>
          <a:p>
            <a:r>
              <a:rPr lang="en-US" sz="4000" i="1">
                <a:solidFill>
                  <a:schemeClr val="accent1"/>
                </a:solidFill>
                <a:latin typeface="Tahoma" pitchFamily="34" charset="0"/>
                <a:cs typeface="Arial" pitchFamily="34" charset="0"/>
              </a:rPr>
              <a:t>Ninevites. Mt. 12:41; cf. Jonah 3:10</a:t>
            </a:r>
          </a:p>
          <a:p>
            <a:r>
              <a:rPr lang="en-US" sz="4000" i="1">
                <a:solidFill>
                  <a:schemeClr val="accent1"/>
                </a:solidFill>
                <a:latin typeface="Tahoma" pitchFamily="34" charset="0"/>
                <a:cs typeface="Arial" pitchFamily="34" charset="0"/>
              </a:rPr>
              <a:t>Rebellious son. Mt. 21:28-29</a:t>
            </a:r>
          </a:p>
          <a:p>
            <a:r>
              <a:rPr lang="en-US" sz="4000" i="1">
                <a:solidFill>
                  <a:schemeClr val="accent1"/>
                </a:solidFill>
                <a:latin typeface="Tahoma" pitchFamily="34" charset="0"/>
                <a:cs typeface="Arial" pitchFamily="34" charset="0"/>
              </a:rPr>
              <a:t>Prodigal son. Lk. 15:11-21</a:t>
            </a:r>
            <a:endParaRPr lang="en-US" i="1">
              <a:solidFill>
                <a:schemeClr val="accent1"/>
              </a:solidFill>
              <a:latin typeface="Tahoma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34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9" grpId="0" uiExpand="1" build="p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10287000" cy="1295400"/>
          </a:xfrm>
          <a:solidFill>
            <a:schemeClr val="bg1"/>
          </a:solidFill>
          <a:ln/>
        </p:spPr>
        <p:txBody>
          <a:bodyPr/>
          <a:lstStyle/>
          <a:p>
            <a:r>
              <a:rPr lang="en-US" sz="7200" b="0">
                <a:solidFill>
                  <a:srgbClr val="66FFFF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</a:rPr>
              <a:t>Examples of Repentance</a:t>
            </a: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295400"/>
            <a:ext cx="9944100" cy="4114800"/>
          </a:xfrm>
          <a:solidFill>
            <a:schemeClr val="accent2"/>
          </a:solidFill>
          <a:ln/>
          <a:effectLst>
            <a:outerShdw dist="35921" dir="2700000" algn="ctr" rotWithShape="0">
              <a:schemeClr val="bg1"/>
            </a:outerShdw>
          </a:effectLst>
        </p:spPr>
        <p:txBody>
          <a:bodyPr/>
          <a:lstStyle/>
          <a:p>
            <a:r>
              <a:rPr lang="en-US" sz="4000" i="1">
                <a:solidFill>
                  <a:schemeClr val="accent1"/>
                </a:solidFill>
                <a:latin typeface="Tahoma" pitchFamily="34" charset="0"/>
                <a:cs typeface="Arial" pitchFamily="34" charset="0"/>
              </a:rPr>
              <a:t>Thessalonians turned from idols.             1 Thess. 1:9</a:t>
            </a:r>
          </a:p>
          <a:p>
            <a:r>
              <a:rPr lang="en-US" sz="4000" i="1">
                <a:solidFill>
                  <a:schemeClr val="accent1"/>
                </a:solidFill>
                <a:latin typeface="Tahoma" pitchFamily="34" charset="0"/>
                <a:cs typeface="Arial" pitchFamily="34" charset="0"/>
              </a:rPr>
              <a:t>Ephesians burned their books. Acts 19:19</a:t>
            </a:r>
          </a:p>
          <a:p>
            <a:r>
              <a:rPr lang="en-US" sz="4000" i="1">
                <a:solidFill>
                  <a:schemeClr val="accent1"/>
                </a:solidFill>
                <a:latin typeface="Tahoma" pitchFamily="34" charset="0"/>
                <a:cs typeface="Arial" pitchFamily="34" charset="0"/>
              </a:rPr>
              <a:t>Jailor “washed their stripes.” Acts 16:33</a:t>
            </a:r>
          </a:p>
          <a:p>
            <a:r>
              <a:rPr lang="en-US" sz="4000" i="1">
                <a:solidFill>
                  <a:schemeClr val="accent1"/>
                </a:solidFill>
                <a:latin typeface="Tahoma" pitchFamily="34" charset="0"/>
                <a:cs typeface="Arial" pitchFamily="34" charset="0"/>
              </a:rPr>
              <a:t>Corinthians turned from former practices. 1 Cor. 6:9-11</a:t>
            </a:r>
          </a:p>
        </p:txBody>
      </p:sp>
      <p:sp>
        <p:nvSpPr>
          <p:cNvPr id="53253" name="Text Box 5"/>
          <p:cNvSpPr txBox="1">
            <a:spLocks noChangeArrowheads="1"/>
          </p:cNvSpPr>
          <p:nvPr/>
        </p:nvSpPr>
        <p:spPr bwMode="auto">
          <a:xfrm>
            <a:off x="0" y="5410200"/>
            <a:ext cx="10287000" cy="1431925"/>
          </a:xfrm>
          <a:prstGeom prst="rect">
            <a:avLst/>
          </a:prstGeom>
          <a:solidFill>
            <a:schemeClr val="tx1"/>
          </a:solidFill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36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These </a:t>
            </a:r>
            <a:r>
              <a:rPr lang="en-US" sz="4400" b="1" u="sng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all</a:t>
            </a:r>
            <a:r>
              <a:rPr lang="en-US" sz="36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brought forth fruit worthy of repentance!</a:t>
            </a:r>
          </a:p>
          <a:p>
            <a:r>
              <a:rPr lang="en-US" sz="36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Cf. Lk. 3:8; Acts 26:19-20</a:t>
            </a:r>
            <a:r>
              <a:rPr lang="en-US" sz="4400"/>
              <a:t> 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53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532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532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32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32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1" grpId="0" uiExpand="1" build="p" autoUpdateAnimBg="0"/>
      <p:bldP spid="53253" grpId="0" animBg="1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771525" y="0"/>
            <a:ext cx="8743950" cy="1905000"/>
          </a:xfrm>
          <a:noFill/>
          <a:ln/>
        </p:spPr>
        <p:txBody>
          <a:bodyPr/>
          <a:lstStyle/>
          <a:p>
            <a:r>
              <a:rPr lang="en-US" sz="5400" b="0" dirty="0">
                <a:solidFill>
                  <a:srgbClr val="66FFFF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</a:rPr>
              <a:t>Demands of Repentance</a:t>
            </a:r>
            <a:br>
              <a:rPr lang="en-US" sz="5400" b="0" dirty="0">
                <a:solidFill>
                  <a:srgbClr val="66FFFF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</a:rPr>
            </a:br>
            <a:endParaRPr lang="en-US" b="0" i="1" dirty="0">
              <a:solidFill>
                <a:schemeClr val="accent1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Tahoma" pitchFamily="34" charset="0"/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2514600"/>
            <a:ext cx="8991600" cy="4343400"/>
          </a:xfrm>
          <a:noFill/>
          <a:ln>
            <a:noFill/>
          </a:ln>
          <a:effectLst>
            <a:outerShdw dist="35921" dir="2700000" algn="ctr" rotWithShape="0">
              <a:schemeClr val="bg1"/>
            </a:outerShdw>
          </a:effectLst>
        </p:spPr>
        <p:txBody>
          <a:bodyPr/>
          <a:lstStyle/>
          <a:p>
            <a:r>
              <a:rPr lang="en-US" sz="4000" dirty="0">
                <a:solidFill>
                  <a:srgbClr val="66FFFF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  <a:cs typeface="Times New Roman" pitchFamily="18" charset="0"/>
              </a:rPr>
              <a:t>FRUIT MUST BE BORNE</a:t>
            </a:r>
            <a:r>
              <a:rPr lang="en-US" sz="3600" dirty="0">
                <a:solidFill>
                  <a:srgbClr val="66FFFF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  <a:cs typeface="Times New Roman" pitchFamily="18" charset="0"/>
              </a:rPr>
              <a:t>                    </a:t>
            </a:r>
            <a:r>
              <a:rPr lang="en-US" sz="4000" i="1" dirty="0" err="1">
                <a:solidFill>
                  <a:schemeClr val="accent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  <a:cs typeface="Times New Roman" pitchFamily="18" charset="0"/>
              </a:rPr>
              <a:t>Lk</a:t>
            </a:r>
            <a:r>
              <a:rPr lang="en-US" sz="4000" i="1" dirty="0">
                <a:solidFill>
                  <a:schemeClr val="accent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  <a:cs typeface="Times New Roman" pitchFamily="18" charset="0"/>
              </a:rPr>
              <a:t>. 3:8; Acts 26:20</a:t>
            </a:r>
            <a:endParaRPr lang="en-US" sz="4000" dirty="0">
              <a:effectLst>
                <a:outerShdw blurRad="38100" dist="38100" dir="2700000" algn="tl">
                  <a:srgbClr val="969696"/>
                </a:outerShdw>
              </a:effectLst>
              <a:latin typeface="Tahoma" pitchFamily="34" charset="0"/>
              <a:cs typeface="Arial" pitchFamily="34" charset="0"/>
            </a:endParaRPr>
          </a:p>
          <a:p>
            <a:pPr lvl="1"/>
            <a:r>
              <a:rPr lang="en-US" sz="3600" b="1" i="1" dirty="0">
                <a:effectLst>
                  <a:outerShdw blurRad="38100" dist="38100" dir="2700000" algn="tl">
                    <a:srgbClr val="969696"/>
                  </a:outerShdw>
                </a:effectLst>
                <a:latin typeface="Tahoma" pitchFamily="34" charset="0"/>
                <a:cs typeface="Arial" pitchFamily="34" charset="0"/>
              </a:rPr>
              <a:t>Worthy</a:t>
            </a:r>
            <a:r>
              <a:rPr lang="en-US" sz="3200" dirty="0">
                <a:effectLst>
                  <a:outerShdw blurRad="38100" dist="38100" dir="2700000" algn="tl">
                    <a:srgbClr val="969696"/>
                  </a:outerShdw>
                </a:effectLst>
                <a:latin typeface="Tahoma" pitchFamily="34" charset="0"/>
                <a:cs typeface="Arial" pitchFamily="34" charset="0"/>
              </a:rPr>
              <a:t> – “weighing, having weight;” corresponding to</a:t>
            </a:r>
          </a:p>
          <a:p>
            <a:pPr lvl="1"/>
            <a:r>
              <a:rPr lang="en-US" sz="3200" dirty="0">
                <a:effectLst>
                  <a:outerShdw blurRad="38100" dist="38100" dir="2700000" algn="tl">
                    <a:srgbClr val="969696"/>
                  </a:outerShdw>
                </a:effectLst>
                <a:latin typeface="Tahoma" pitchFamily="34" charset="0"/>
                <a:cs typeface="Arial" pitchFamily="34" charset="0"/>
              </a:rPr>
              <a:t>Congruous, corresponding to a thing</a:t>
            </a:r>
          </a:p>
          <a:p>
            <a:pPr lvl="1"/>
            <a:r>
              <a:rPr lang="en-US" sz="3200" dirty="0">
                <a:effectLst>
                  <a:outerShdw blurRad="38100" dist="38100" dir="2700000" algn="tl">
                    <a:srgbClr val="969696"/>
                  </a:outerShdw>
                </a:effectLst>
                <a:latin typeface="Tahoma" pitchFamily="34" charset="0"/>
                <a:cs typeface="Arial" pitchFamily="34" charset="0"/>
              </a:rPr>
              <a:t>Conforming </a:t>
            </a:r>
            <a:r>
              <a:rPr lang="en-US" sz="3600" b="1" dirty="0">
                <a:effectLst>
                  <a:outerShdw blurRad="38100" dist="38100" dir="2700000" algn="tl">
                    <a:srgbClr val="969696"/>
                  </a:outerShdw>
                </a:effectLst>
                <a:latin typeface="Tahoma" pitchFamily="34" charset="0"/>
                <a:cs typeface="Arial" pitchFamily="34" charset="0"/>
              </a:rPr>
              <a:t>action</a:t>
            </a:r>
            <a:r>
              <a:rPr lang="en-US" sz="3200" dirty="0">
                <a:effectLst>
                  <a:outerShdw blurRad="38100" dist="38100" dir="2700000" algn="tl">
                    <a:srgbClr val="969696"/>
                  </a:outerShdw>
                </a:effectLst>
                <a:latin typeface="Tahoma" pitchFamily="34" charset="0"/>
                <a:cs typeface="Arial" pitchFamily="34" charset="0"/>
              </a:rPr>
              <a:t> of life with </a:t>
            </a:r>
            <a:r>
              <a:rPr lang="en-US" sz="3600" b="1" dirty="0">
                <a:effectLst>
                  <a:outerShdw blurRad="38100" dist="38100" dir="2700000" algn="tl">
                    <a:srgbClr val="969696"/>
                  </a:outerShdw>
                </a:effectLst>
                <a:latin typeface="Tahoma" pitchFamily="34" charset="0"/>
                <a:cs typeface="Arial" pitchFamily="34" charset="0"/>
              </a:rPr>
              <a:t>attitude</a:t>
            </a:r>
            <a:r>
              <a:rPr lang="en-US" sz="3200" dirty="0">
                <a:effectLst>
                  <a:outerShdw blurRad="38100" dist="38100" dir="2700000" algn="tl">
                    <a:srgbClr val="969696"/>
                  </a:outerShdw>
                </a:effectLst>
                <a:latin typeface="Tahoma" pitchFamily="34" charset="0"/>
                <a:cs typeface="Arial" pitchFamily="34" charset="0"/>
              </a:rPr>
              <a:t> of heart</a:t>
            </a:r>
            <a:endParaRPr lang="en-US" sz="3200" i="1" dirty="0">
              <a:solidFill>
                <a:schemeClr val="accent1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Tahoma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771525" y="0"/>
            <a:ext cx="8743950" cy="1905000"/>
          </a:xfrm>
          <a:noFill/>
          <a:ln/>
        </p:spPr>
        <p:txBody>
          <a:bodyPr/>
          <a:lstStyle/>
          <a:p>
            <a:r>
              <a:rPr lang="en-US" sz="5400" b="0" dirty="0">
                <a:solidFill>
                  <a:srgbClr val="66FFFF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</a:rPr>
              <a:t>Demands of Repentance</a:t>
            </a:r>
            <a:br>
              <a:rPr lang="en-US" sz="5400" b="0" dirty="0">
                <a:solidFill>
                  <a:srgbClr val="66FFFF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</a:rPr>
            </a:br>
            <a:endParaRPr lang="en-US" b="0" i="1" dirty="0">
              <a:solidFill>
                <a:schemeClr val="accent1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Tahoma" pitchFamily="34" charset="0"/>
            </a:endParaRP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66700" y="3048000"/>
            <a:ext cx="10020300" cy="3200400"/>
          </a:xfrm>
          <a:noFill/>
          <a:ln/>
          <a:effectLst>
            <a:outerShdw dist="35921" dir="2700000" algn="ctr" rotWithShape="0">
              <a:schemeClr val="bg1"/>
            </a:outerShdw>
          </a:effectLst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4000" dirty="0">
                <a:solidFill>
                  <a:srgbClr val="66FFFF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  <a:cs typeface="Times New Roman" pitchFamily="18" charset="0"/>
              </a:rPr>
              <a:t>DESIRE TO REPENT</a:t>
            </a:r>
            <a:r>
              <a:rPr lang="en-US" sz="3600" dirty="0">
                <a:solidFill>
                  <a:srgbClr val="66FFFF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  <a:cs typeface="Times New Roman" pitchFamily="18" charset="0"/>
              </a:rPr>
              <a:t> </a:t>
            </a:r>
            <a:r>
              <a:rPr lang="en-US" sz="4000" dirty="0">
                <a:solidFill>
                  <a:srgbClr val="66FFFF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  <a:cs typeface="Times New Roman" pitchFamily="18" charset="0"/>
              </a:rPr>
              <a:t>– </a:t>
            </a:r>
            <a:r>
              <a:rPr lang="en-US" sz="4000" i="1" dirty="0" err="1">
                <a:solidFill>
                  <a:schemeClr val="accent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  <a:cs typeface="Times New Roman" pitchFamily="18" charset="0"/>
              </a:rPr>
              <a:t>Lk</a:t>
            </a:r>
            <a:r>
              <a:rPr lang="en-US" sz="4000" i="1" dirty="0">
                <a:solidFill>
                  <a:schemeClr val="accent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  <a:cs typeface="Times New Roman" pitchFamily="18" charset="0"/>
              </a:rPr>
              <a:t>. 3:10</a:t>
            </a:r>
            <a:endParaRPr lang="en-US" sz="4000" dirty="0">
              <a:solidFill>
                <a:srgbClr val="66FFFF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Tahoma" pitchFamily="34" charset="0"/>
              <a:cs typeface="Times New Roman" pitchFamily="18" charset="0"/>
            </a:endParaRPr>
          </a:p>
          <a:p>
            <a:pPr lvl="1">
              <a:lnSpc>
                <a:spcPct val="90000"/>
              </a:lnSpc>
            </a:pPr>
            <a:r>
              <a:rPr lang="en-US" sz="3600" dirty="0">
                <a:effectLst>
                  <a:outerShdw blurRad="38100" dist="38100" dir="2700000" algn="tl">
                    <a:srgbClr val="969696"/>
                  </a:outerShdw>
                </a:effectLst>
                <a:latin typeface="Tahoma" pitchFamily="34" charset="0"/>
                <a:cs typeface="Arial" pitchFamily="34" charset="0"/>
              </a:rPr>
              <a:t>Effect of gospel on the heart – </a:t>
            </a:r>
            <a:r>
              <a:rPr lang="en-US" sz="3600" i="1" dirty="0">
                <a:solidFill>
                  <a:schemeClr val="accent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  <a:cs typeface="Arial" pitchFamily="34" charset="0"/>
              </a:rPr>
              <a:t>Acts 2: 37-38</a:t>
            </a:r>
          </a:p>
          <a:p>
            <a:pPr lvl="1">
              <a:lnSpc>
                <a:spcPct val="90000"/>
              </a:lnSpc>
            </a:pPr>
            <a:r>
              <a:rPr lang="en-US" sz="3600" dirty="0" smtClean="0">
                <a:effectLst>
                  <a:outerShdw blurRad="38100" dist="38100" dir="2700000" algn="tl">
                    <a:srgbClr val="969696"/>
                  </a:outerShdw>
                </a:effectLst>
                <a:latin typeface="Tahoma" pitchFamily="34" charset="0"/>
                <a:cs typeface="Arial" pitchFamily="34" charset="0"/>
              </a:rPr>
              <a:t>Cf</a:t>
            </a:r>
            <a:r>
              <a:rPr lang="en-US" sz="3600" dirty="0">
                <a:effectLst>
                  <a:outerShdw blurRad="38100" dist="38100" dir="2700000" algn="tl">
                    <a:srgbClr val="969696"/>
                  </a:outerShdw>
                </a:effectLst>
                <a:latin typeface="Tahoma" pitchFamily="34" charset="0"/>
                <a:cs typeface="Arial" pitchFamily="34" charset="0"/>
              </a:rPr>
              <a:t>. Simon -</a:t>
            </a:r>
            <a:r>
              <a:rPr lang="en-US" sz="3600" i="1" dirty="0">
                <a:solidFill>
                  <a:schemeClr val="accent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  <a:cs typeface="Arial" pitchFamily="34" charset="0"/>
              </a:rPr>
              <a:t> Acts 8:20-23, 24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UZ">
  <a:themeElements>
    <a:clrScheme name="">
      <a:dk1>
        <a:srgbClr val="969696"/>
      </a:dk1>
      <a:lt1>
        <a:srgbClr val="FFFFFF"/>
      </a:lt1>
      <a:dk2>
        <a:srgbClr val="000000"/>
      </a:dk2>
      <a:lt2>
        <a:srgbClr val="FFFFFF"/>
      </a:lt2>
      <a:accent1>
        <a:srgbClr val="FFFF00"/>
      </a:accent1>
      <a:accent2>
        <a:srgbClr val="3333CC"/>
      </a:accent2>
      <a:accent3>
        <a:srgbClr val="AAAAAA"/>
      </a:accent3>
      <a:accent4>
        <a:srgbClr val="DADADA"/>
      </a:accent4>
      <a:accent5>
        <a:srgbClr val="FFFFAA"/>
      </a:accent5>
      <a:accent6>
        <a:srgbClr val="2D2DB9"/>
      </a:accent6>
      <a:hlink>
        <a:srgbClr val="CCCCFF"/>
      </a:hlink>
      <a:folHlink>
        <a:srgbClr val="B2B2B2"/>
      </a:folHlink>
    </a:clrScheme>
    <a:fontScheme name="BLUZ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BLUZ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Z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Z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Z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Z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Z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Z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Designs\BLUZ.POT</Template>
  <TotalTime>4058</TotalTime>
  <Pages>8906380</Pages>
  <Words>811</Words>
  <Application>Microsoft Office PowerPoint</Application>
  <PresentationFormat>35mm Slides</PresentationFormat>
  <Paragraphs>136</Paragraphs>
  <Slides>20</Slides>
  <Notes>18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BLUZ</vt:lpstr>
      <vt:lpstr>Attitudes Toward Repentance</vt:lpstr>
      <vt:lpstr>God Commands Repentance</vt:lpstr>
      <vt:lpstr>REPENTANCE COMMANDED</vt:lpstr>
      <vt:lpstr>REPENTANCE Is Not…</vt:lpstr>
      <vt:lpstr>REPENTANCE</vt:lpstr>
      <vt:lpstr>Examples of Repentance</vt:lpstr>
      <vt:lpstr>Examples of Repentance</vt:lpstr>
      <vt:lpstr>Demands of Repentance </vt:lpstr>
      <vt:lpstr>Demands of Repentance </vt:lpstr>
      <vt:lpstr>Demands of Repentance </vt:lpstr>
      <vt:lpstr>Demands of Repentance </vt:lpstr>
      <vt:lpstr>Demands of Repentance </vt:lpstr>
      <vt:lpstr>Demands of Repentance </vt:lpstr>
      <vt:lpstr>Demands of Repentance </vt:lpstr>
      <vt:lpstr>Does Not Remove Temporal Consequences </vt:lpstr>
      <vt:lpstr>What Produces Repentance?</vt:lpstr>
      <vt:lpstr>Attitude Seen In The  Fruits of Repentance- “For behold…” 2 Corinthians 7:11</vt:lpstr>
      <vt:lpstr>Attitude Seen In The  Fruits of Repentance- “For behold…” 2 Corinthians 7:11</vt:lpstr>
      <vt:lpstr>Efforts to Avoid Repentance</vt:lpstr>
      <vt:lpstr>God’s Attitude Is Seen In The Solution To Sin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REPENTANCE</dc:title>
  <dc:creator>Micky Galloway</dc:creator>
  <cp:lastModifiedBy>Micky Galloway</cp:lastModifiedBy>
  <cp:revision>131</cp:revision>
  <dcterms:created xsi:type="dcterms:W3CDTF">2003-03-08T19:04:37Z</dcterms:created>
  <dcterms:modified xsi:type="dcterms:W3CDTF">2018-09-24T22:21:15Z</dcterms:modified>
</cp:coreProperties>
</file>