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handoutMasterIdLst>
    <p:handoutMasterId r:id="rId19"/>
  </p:handoutMasterIdLst>
  <p:sldIdLst>
    <p:sldId id="261" r:id="rId5"/>
    <p:sldId id="262" r:id="rId6"/>
    <p:sldId id="257" r:id="rId7"/>
    <p:sldId id="263" r:id="rId8"/>
    <p:sldId id="264" r:id="rId9"/>
    <p:sldId id="265" r:id="rId10"/>
    <p:sldId id="266" r:id="rId11"/>
    <p:sldId id="258" r:id="rId12"/>
    <p:sldId id="267" r:id="rId13"/>
    <p:sldId id="268" r:id="rId14"/>
    <p:sldId id="269" r:id="rId15"/>
    <p:sldId id="259" r:id="rId16"/>
    <p:sldId id="260" r:id="rId17"/>
    <p:sldId id="270"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58" autoAdjust="0"/>
    <p:restoredTop sz="94660"/>
  </p:normalViewPr>
  <p:slideViewPr>
    <p:cSldViewPr>
      <p:cViewPr varScale="1">
        <p:scale>
          <a:sx n="69" d="100"/>
          <a:sy n="69" d="100"/>
        </p:scale>
        <p:origin x="-77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880"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32658B3-0471-4B72-B4C3-950F68783393}" type="datetimeFigureOut">
              <a:rPr lang="en-US" smtClean="0"/>
              <a:pPr/>
              <a:t>9/25/2018</a:t>
            </a:fld>
            <a:r>
              <a:rPr lang="en-US" dirty="0" smtClean="0"/>
              <a:t> AM</a:t>
            </a:r>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A212F5D-78C7-4C90-BFC7-BDD5769BE14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FB4DBF-F56F-4D5B-8460-0A1A41116D95}"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B4DBF-F56F-4D5B-8460-0A1A41116D95}"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B4DBF-F56F-4D5B-8460-0A1A41116D95}"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E042F20D-354F-42E2-BF6F-967FBFD2B320}"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495989872"/>
      </p:ext>
    </p:extLst>
  </p:cSld>
  <p:clrMapOvr>
    <a:masterClrMapping/>
  </p:clrMapOvr>
  <p:transition spd="slow" advClick="0" advTm="3000">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9C73304-550F-413B-B2F0-33F10910E2A4}"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574162154"/>
      </p:ext>
    </p:extLst>
  </p:cSld>
  <p:clrMapOvr>
    <a:masterClrMapping/>
  </p:clrMapOvr>
  <p:transition spd="slow" advClick="0" advTm="3000">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520A90C-8061-4B1B-BA74-0CD09D2EC897}"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311807697"/>
      </p:ext>
    </p:extLst>
  </p:cSld>
  <p:clrMapOvr>
    <a:masterClrMapping/>
  </p:clrMapOvr>
  <p:transition spd="slow" advClick="0" advTm="3000">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CD89A39-5D83-4F40-BA78-B35EF35BB58D}"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710741385"/>
      </p:ext>
    </p:extLst>
  </p:cSld>
  <p:clrMapOvr>
    <a:masterClrMapping/>
  </p:clrMapOvr>
  <p:transition spd="slow" advClick="0" advTm="3000">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B858313B-E46E-4DD7-AEEC-CF8CC7F88C6E}"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790181709"/>
      </p:ext>
    </p:extLst>
  </p:cSld>
  <p:clrMapOvr>
    <a:masterClrMapping/>
  </p:clrMapOvr>
  <p:transition spd="slow" advClick="0" advTm="3000">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C6424B96-F720-4F2D-9B1C-1B7D7531DD73}"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171971612"/>
      </p:ext>
    </p:extLst>
  </p:cSld>
  <p:clrMapOvr>
    <a:masterClrMapping/>
  </p:clrMapOvr>
  <p:transition spd="slow" advClick="0" advTm="3000">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2B048376-235A-45AD-86DD-0264585F20D0}"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2881972536"/>
      </p:ext>
    </p:extLst>
  </p:cSld>
  <p:clrMapOvr>
    <a:masterClrMapping/>
  </p:clrMapOvr>
  <p:transition spd="slow" advClick="0" advTm="3000">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7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7B975BE-C33B-412A-B103-F242A3D26D58}"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328270953"/>
      </p:ext>
    </p:extLst>
  </p:cSld>
  <p:clrMapOvr>
    <a:masterClrMapping/>
  </p:clrMapOvr>
  <p:transition spd="slow" advClick="0" advTm="3000">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FB4DBF-F56F-4D5B-8460-0A1A41116D95}"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FDC5A8E-8569-4E81-AA0A-A88FC9698556}"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1539435600"/>
      </p:ext>
    </p:extLst>
  </p:cSld>
  <p:clrMapOvr>
    <a:masterClrMapping/>
  </p:clrMapOvr>
  <p:transition spd="slow" advClick="0" advTm="3000">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7E2761E-2DBE-4A3D-986A-85599D7BDA13}"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67180339"/>
      </p:ext>
    </p:extLst>
  </p:cSld>
  <p:clrMapOvr>
    <a:masterClrMapping/>
  </p:clrMapOvr>
  <p:transition spd="slow" advClick="0" advTm="3000">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683233B-6A04-43A9-9066-0BB21C1DC82B}" type="slidenum">
              <a:rPr lang="en-US">
                <a:solidFill>
                  <a:srgbClr val="FFFFFF"/>
                </a:solidFill>
              </a:rPr>
              <a:pPr/>
              <a:t>‹#›</a:t>
            </a:fld>
            <a:endParaRPr lang="en-US">
              <a:solidFill>
                <a:srgbClr val="FFFFFF"/>
              </a:solidFill>
            </a:endParaRPr>
          </a:p>
        </p:txBody>
      </p:sp>
    </p:spTree>
    <p:extLst>
      <p:ext uri="{BB962C8B-B14F-4D97-AF65-F5344CB8AC3E}">
        <p14:creationId xmlns="" xmlns:p14="http://schemas.microsoft.com/office/powerpoint/2010/main" val="653257597"/>
      </p:ext>
    </p:extLst>
  </p:cSld>
  <p:clrMapOvr>
    <a:masterClrMapping/>
  </p:clrMapOvr>
  <p:transition spd="slow" advClick="0" advTm="3000">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5F12555F-175F-463A-948D-E2754094839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980803797"/>
      </p:ext>
    </p:extLst>
  </p:cSld>
  <p:clrMapOvr>
    <a:masterClrMapping/>
  </p:clrMapOvr>
  <p:transition spd="slow" advClick="0" advTm="3000">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53A7D3F-147E-4980-8447-9CC01C7D4B3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14404584"/>
      </p:ext>
    </p:extLst>
  </p:cSld>
  <p:clrMapOvr>
    <a:masterClrMapping/>
  </p:clrMapOvr>
  <p:transition spd="slow" advClick="0" advTm="3000">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D252694-029B-45B9-8536-0D2FC50734E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530667227"/>
      </p:ext>
    </p:extLst>
  </p:cSld>
  <p:clrMapOvr>
    <a:masterClrMapping/>
  </p:clrMapOvr>
  <p:transition spd="slow" advClick="0" advTm="3000">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1145BC8-CB44-4DF8-B612-64089BEBE3A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373728181"/>
      </p:ext>
    </p:extLst>
  </p:cSld>
  <p:clrMapOvr>
    <a:masterClrMapping/>
  </p:clrMapOvr>
  <p:transition spd="slow" advClick="0" advTm="3000">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72145EF0-F9DE-4219-A0A9-EB079C82A7A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101618591"/>
      </p:ext>
    </p:extLst>
  </p:cSld>
  <p:clrMapOvr>
    <a:masterClrMapping/>
  </p:clrMapOvr>
  <p:transition spd="slow" advClick="0" advTm="3000">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82F5BFCD-05B8-4951-A3DF-7B59FEF80A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4002142363"/>
      </p:ext>
    </p:extLst>
  </p:cSld>
  <p:clrMapOvr>
    <a:masterClrMapping/>
  </p:clrMapOvr>
  <p:transition spd="slow" advClick="0" advTm="3000">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572398FD-F8D5-4032-93B0-751D01826DF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434724117"/>
      </p:ext>
    </p:extLst>
  </p:cSld>
  <p:clrMapOvr>
    <a:masterClrMapping/>
  </p:clrMapOvr>
  <p:transition spd="slow" advClick="0" advTm="3000">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FB4DBF-F56F-4D5B-8460-0A1A41116D95}" type="datetimeFigureOut">
              <a:rPr lang="en-US" smtClean="0"/>
              <a:pPr/>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98E828B-F709-414B-9153-14C54B45B52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26925776"/>
      </p:ext>
    </p:extLst>
  </p:cSld>
  <p:clrMapOvr>
    <a:masterClrMapping/>
  </p:clrMapOvr>
  <p:transition spd="slow" advClick="0" advTm="3000">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EBB5C67A-8AB9-4B7F-950C-356CB1CE60F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483345581"/>
      </p:ext>
    </p:extLst>
  </p:cSld>
  <p:clrMapOvr>
    <a:masterClrMapping/>
  </p:clrMapOvr>
  <p:transition spd="slow" advClick="0" advTm="3000">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BEF306B1-D084-4493-8144-B50CD426391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4048379369"/>
      </p:ext>
    </p:extLst>
  </p:cSld>
  <p:clrMapOvr>
    <a:masterClrMapping/>
  </p:clrMapOvr>
  <p:transition spd="slow" advClick="0" advTm="3000">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57C04D3-7D20-454B-831B-1CB28DDE6F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669870890"/>
      </p:ext>
    </p:extLst>
  </p:cSld>
  <p:clrMapOvr>
    <a:masterClrMapping/>
  </p:clrMapOvr>
  <p:transition spd="slow" advClick="0" advTm="3000">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44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8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E042F20D-354F-42E2-BF6F-967FBFD2B32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495989872"/>
      </p:ext>
    </p:extLst>
  </p:cSld>
  <p:clrMapOvr>
    <a:masterClrMapping/>
  </p:clrMapOvr>
  <p:transition spd="slow" advClick="0" advTm="3000">
    <p:circl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9C73304-550F-413B-B2F0-33F10910E2A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574162154"/>
      </p:ext>
    </p:extLst>
  </p:cSld>
  <p:clrMapOvr>
    <a:masterClrMapping/>
  </p:clrMapOvr>
  <p:transition spd="slow" advClick="0" advTm="3000">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520A90C-8061-4B1B-BA74-0CD09D2EC8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311807697"/>
      </p:ext>
    </p:extLst>
  </p:cSld>
  <p:clrMapOvr>
    <a:masterClrMapping/>
  </p:clrMapOvr>
  <p:transition spd="slow" advClick="0" advTm="3000">
    <p:circl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3"/>
            <a:ext cx="4038600" cy="4830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CD89A39-5D83-4F40-BA78-B35EF35BB58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710741385"/>
      </p:ext>
    </p:extLst>
  </p:cSld>
  <p:clrMapOvr>
    <a:masterClrMapping/>
  </p:clrMapOvr>
  <p:transition spd="slow" advClick="0" advTm="3000">
    <p:circl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B858313B-E46E-4DD7-AEEC-CF8CC7F88C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790181709"/>
      </p:ext>
    </p:extLst>
  </p:cSld>
  <p:clrMapOvr>
    <a:masterClrMapping/>
  </p:clrMapOvr>
  <p:transition spd="slow" advClick="0" advTm="3000">
    <p:circl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C6424B96-F720-4F2D-9B1C-1B7D7531DD7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171971612"/>
      </p:ext>
    </p:extLst>
  </p:cSld>
  <p:clrMapOvr>
    <a:masterClrMapping/>
  </p:clrMapOvr>
  <p:transition spd="slow" advClick="0" advTm="3000">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FB4DBF-F56F-4D5B-8460-0A1A41116D95}"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2B048376-235A-45AD-86DD-0264585F20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881972536"/>
      </p:ext>
    </p:extLst>
  </p:cSld>
  <p:clrMapOvr>
    <a:masterClrMapping/>
  </p:clrMapOvr>
  <p:transition spd="slow" advClick="0" advTm="3000">
    <p:circl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7B975BE-C33B-412A-B103-F242A3D26D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28270953"/>
      </p:ext>
    </p:extLst>
  </p:cSld>
  <p:clrMapOvr>
    <a:masterClrMapping/>
  </p:clrMapOvr>
  <p:transition spd="slow" advClick="0" advTm="3000">
    <p:circl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FDC5A8E-8569-4E81-AA0A-A88FC96985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1539435600"/>
      </p:ext>
    </p:extLst>
  </p:cSld>
  <p:clrMapOvr>
    <a:masterClrMapping/>
  </p:clrMapOvr>
  <p:transition spd="slow" advClick="0" advTm="3000">
    <p:circl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7E2761E-2DBE-4A3D-986A-85599D7BDA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67180339"/>
      </p:ext>
    </p:extLst>
  </p:cSld>
  <p:clrMapOvr>
    <a:masterClrMapping/>
  </p:clrMapOvr>
  <p:transition spd="slow" advClick="0" advTm="3000">
    <p:circl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683233B-6A04-43A9-9066-0BB21C1DC8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653257597"/>
      </p:ext>
    </p:extLst>
  </p:cSld>
  <p:clrMapOvr>
    <a:masterClrMapping/>
  </p:clrMapOvr>
  <p:transition spd="slow" advClick="0" advTm="3000">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FB4DBF-F56F-4D5B-8460-0A1A41116D95}" type="datetimeFigureOut">
              <a:rPr lang="en-US" smtClean="0"/>
              <a:pPr/>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FB4DBF-F56F-4D5B-8460-0A1A41116D95}" type="datetimeFigureOut">
              <a:rPr lang="en-US" smtClean="0"/>
              <a:pPr/>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FB4DBF-F56F-4D5B-8460-0A1A41116D95}" type="datetimeFigureOut">
              <a:rPr lang="en-US" smtClean="0"/>
              <a:pPr/>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B4DBF-F56F-4D5B-8460-0A1A41116D95}"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B4DBF-F56F-4D5B-8460-0A1A41116D95}" type="datetimeFigureOut">
              <a:rPr lang="en-US" smtClean="0"/>
              <a:pPr/>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B04449-2292-4E38-BA44-131D72682103}" type="slidenum">
              <a:rPr lang="en-US" smtClean="0"/>
              <a:pPr/>
              <a:t>‹#›</a:t>
            </a:fld>
            <a:endParaRPr lang="en-US"/>
          </a:p>
        </p:txBody>
      </p:sp>
    </p:spTree>
  </p:cSld>
  <p:clrMapOvr>
    <a:masterClrMapping/>
  </p:clrMapOvr>
  <p:transition spd="slow" advClick="0" advTm="3000">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38FB4DBF-F56F-4D5B-8460-0A1A41116D95}" type="datetimeFigureOut">
              <a:rPr lang="en-US" smtClean="0"/>
              <a:pPr/>
              <a:t>9/25/2018</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b="1">
                <a:solidFill>
                  <a:schemeClr val="bg1"/>
                </a:solidFill>
                <a:effectLst>
                  <a:outerShdw blurRad="50800" dist="38100" dir="2700000" algn="tl" rotWithShape="0">
                    <a:prstClr val="black">
                      <a:alpha val="40000"/>
                    </a:prstClr>
                  </a:outerShdw>
                </a:effectLst>
                <a:latin typeface="Corbel" pitchFamily="34" charset="0"/>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b="1">
                <a:solidFill>
                  <a:schemeClr val="bg1"/>
                </a:solidFill>
                <a:effectLst>
                  <a:outerShdw blurRad="50800" dist="38100" dir="2700000" algn="tl" rotWithShape="0">
                    <a:prstClr val="black">
                      <a:alpha val="40000"/>
                    </a:prstClr>
                  </a:outerShdw>
                </a:effectLst>
                <a:latin typeface="Corbel" pitchFamily="34" charset="0"/>
              </a:defRPr>
            </a:lvl1pPr>
          </a:lstStyle>
          <a:p>
            <a:fld id="{C0B04449-2292-4E38-BA44-131D726821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3000">
    <p:circle/>
  </p:transition>
  <p:txStyles>
    <p:titleStyle>
      <a:lvl1pPr algn="ctr" defTabSz="914400" rtl="0" eaLnBrk="1" latinLnBrk="0" hangingPunct="1">
        <a:spcBef>
          <a:spcPct val="0"/>
        </a:spcBef>
        <a:buNone/>
        <a:defRPr sz="4400" b="0" kern="1200">
          <a:solidFill>
            <a:srgbClr val="FFCC00"/>
          </a:solidFill>
          <a:effectLst>
            <a:outerShdw blurRad="50800" dist="38100" dir="2700000" algn="tl" rotWithShape="0">
              <a:prstClr val="black">
                <a:alpha val="40000"/>
              </a:prstClr>
            </a:outerShdw>
          </a:effectLst>
          <a:latin typeface="Corbe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effectLst>
            <a:outerShdw blurRad="50800" dist="38100" dir="2700000" algn="tl" rotWithShape="0">
              <a:prstClr val="black">
                <a:alpha val="40000"/>
              </a:prstClr>
            </a:outerShdw>
          </a:effectLst>
          <a:latin typeface="Corbe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3"/>
            <a:ext cx="8229600" cy="4830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2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47702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47702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6095549-4CEB-480E-824B-12A4FB9745E8}" type="slidenum">
              <a:rPr lang="en-US">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advClick="0" advTm="3000">
    <p:circle/>
  </p:transition>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95403"/>
            <a:ext cx="8229600" cy="483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477012"/>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477012"/>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477012"/>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52264B8-DF98-4BC6-B0ED-997300588C3F}" type="slidenum">
              <a:rPr lang="en-US">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3000">
    <p:circle/>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3"/>
            <a:ext cx="8229600" cy="4830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477008"/>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47700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D6095549-4CEB-480E-824B-12A4FB9745E8}" type="slidenum">
              <a:rPr lang="en-US">
                <a:solidFill>
                  <a:srgbClr val="FFFFFF"/>
                </a:solidFill>
              </a:rPr>
              <a:pPr fontAlgn="base">
                <a:spcBef>
                  <a:spcPct val="0"/>
                </a:spcBef>
                <a:spcAft>
                  <a:spcPct val="0"/>
                </a:spcAft>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advClick="0" advTm="3000">
    <p:circle/>
  </p:transition>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438400"/>
            <a:ext cx="7772400" cy="1676400"/>
          </a:xfrm>
          <a:solidFill>
            <a:schemeClr val="bg1">
              <a:lumMod val="75000"/>
              <a:alpha val="50000"/>
            </a:schemeClr>
          </a:solidFill>
        </p:spPr>
        <p:txBody>
          <a:bodyPr/>
          <a:lstStyle/>
          <a:p>
            <a:r>
              <a:rPr lang="en-US" dirty="0" smtClean="0"/>
              <a:t>Attitudes: “What Has God Ever Done For Me?”</a:t>
            </a:r>
            <a:endParaRPr lang="en-US" dirty="0"/>
          </a:p>
        </p:txBody>
      </p:sp>
      <p:sp>
        <p:nvSpPr>
          <p:cNvPr id="3" name="Subtitle 2"/>
          <p:cNvSpPr>
            <a:spLocks noGrp="1"/>
          </p:cNvSpPr>
          <p:nvPr>
            <p:ph type="subTitle" idx="1"/>
          </p:nvPr>
        </p:nvSpPr>
        <p:spPr>
          <a:xfrm>
            <a:off x="838200" y="5105400"/>
            <a:ext cx="7543800" cy="1524000"/>
          </a:xfrm>
          <a:solidFill>
            <a:schemeClr val="bg1">
              <a:lumMod val="75000"/>
              <a:alpha val="50000"/>
            </a:schemeClr>
          </a:solidFill>
        </p:spPr>
        <p:txBody>
          <a:bodyPr/>
          <a:lstStyle/>
          <a:p>
            <a:r>
              <a:rPr lang="en-US" b="1" i="1" dirty="0" smtClean="0">
                <a:solidFill>
                  <a:schemeClr val="tx1"/>
                </a:solidFill>
                <a:effectLst>
                  <a:outerShdw blurRad="38100" dist="38100" dir="2700000" algn="tl">
                    <a:srgbClr val="000000">
                      <a:alpha val="43137"/>
                    </a:srgbClr>
                  </a:outerShdw>
                </a:effectLst>
              </a:rPr>
              <a:t>Ps 66:16 “Come, and hear, all ye that fear God, and </a:t>
            </a:r>
            <a:r>
              <a:rPr lang="en-US" sz="3200" b="1" i="1" u="sng" dirty="0" smtClean="0">
                <a:solidFill>
                  <a:schemeClr val="tx1"/>
                </a:solidFill>
                <a:effectLst>
                  <a:outerShdw blurRad="38100" dist="38100" dir="2700000" algn="tl">
                    <a:srgbClr val="000000">
                      <a:alpha val="43137"/>
                    </a:srgbClr>
                  </a:outerShdw>
                </a:effectLst>
              </a:rPr>
              <a:t>I will declare what he hath done for my soul</a:t>
            </a:r>
            <a:r>
              <a:rPr lang="en-US" b="1" i="1" dirty="0" smtClean="0">
                <a:solidFill>
                  <a:schemeClr val="tx1"/>
                </a:solidFill>
                <a:effectLst>
                  <a:outerShdw blurRad="38100" dist="38100" dir="2700000" algn="tl">
                    <a:srgbClr val="000000">
                      <a:alpha val="43137"/>
                    </a:srgbClr>
                  </a:outerShdw>
                </a:effectLst>
              </a:rPr>
              <a:t>.”</a:t>
            </a:r>
          </a:p>
          <a:p>
            <a:endParaRPr lang="en-US" dirty="0"/>
          </a:p>
        </p:txBody>
      </p:sp>
      <p:sp>
        <p:nvSpPr>
          <p:cNvPr id="4" name="Slide Number Placeholder 3"/>
          <p:cNvSpPr>
            <a:spLocks noGrp="1"/>
          </p:cNvSpPr>
          <p:nvPr>
            <p:ph type="sldNum" sz="quarter" idx="12"/>
          </p:nvPr>
        </p:nvSpPr>
        <p:spPr/>
        <p:txBody>
          <a:bodyPr/>
          <a:lstStyle/>
          <a:p>
            <a:fld id="{E042F20D-354F-42E2-BF6F-967FBFD2B320}" type="slidenum">
              <a:rPr lang="en-US" smtClean="0">
                <a:solidFill>
                  <a:srgbClr val="FFFFFF"/>
                </a:solidFill>
              </a:rPr>
              <a:pPr/>
              <a:t>1</a:t>
            </a:fld>
            <a:endParaRPr lang="en-US" dirty="0">
              <a:solidFill>
                <a:srgbClr val="FFFFFF"/>
              </a:solidFill>
            </a:endParaRPr>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buNone/>
            </a:pPr>
            <a:r>
              <a:rPr lang="en-US" sz="4300" b="1" dirty="0" smtClean="0">
                <a:solidFill>
                  <a:srgbClr val="FFFF00"/>
                </a:solidFill>
              </a:rPr>
              <a:t>God Has Given His Son.  </a:t>
            </a:r>
            <a:r>
              <a:rPr lang="en-US" sz="4300" b="1" dirty="0" err="1" smtClean="0">
                <a:solidFill>
                  <a:srgbClr val="FFFF00"/>
                </a:solidFill>
              </a:rPr>
              <a:t>Jno</a:t>
            </a:r>
            <a:r>
              <a:rPr lang="en-US" sz="4300" b="1" dirty="0" smtClean="0">
                <a:solidFill>
                  <a:srgbClr val="FFFF00"/>
                </a:solidFill>
              </a:rPr>
              <a:t>. 3:16 </a:t>
            </a:r>
          </a:p>
          <a:p>
            <a:r>
              <a:rPr lang="en-US" sz="3600" dirty="0" smtClean="0"/>
              <a:t>What does that mean to you???</a:t>
            </a:r>
            <a:r>
              <a:rPr lang="en-US" sz="3600" i="1" dirty="0" smtClean="0"/>
              <a:t> </a:t>
            </a:r>
          </a:p>
          <a:p>
            <a:pPr>
              <a:buNone/>
            </a:pPr>
            <a:r>
              <a:rPr lang="en-US" sz="3600" i="1" dirty="0" smtClean="0"/>
              <a:t>Gal 2:20 “I have been crucified with Christ; and it is no longer I that live, but Christ living in me: and that (life) which I now live in the flesh I live in faith, (the faith) which is in the Son of God, </a:t>
            </a:r>
            <a:r>
              <a:rPr lang="en-US" sz="3900" i="1" u="sng" dirty="0" smtClean="0">
                <a:solidFill>
                  <a:srgbClr val="FFFF00"/>
                </a:solidFill>
              </a:rPr>
              <a:t>who loved me, and gave himself up for me</a:t>
            </a:r>
            <a:r>
              <a:rPr lang="en-US" sz="3900" i="1" dirty="0" smtClean="0">
                <a:solidFill>
                  <a:srgbClr val="FFFF00"/>
                </a:solidFill>
              </a:rPr>
              <a:t>.”</a:t>
            </a:r>
            <a:endParaRPr lang="en-US" sz="3600" i="1" dirty="0" smtClean="0">
              <a:solidFill>
                <a:srgbClr val="FFFF00"/>
              </a:solidFill>
            </a:endParaRPr>
          </a:p>
          <a:p>
            <a:pPr>
              <a:buNone/>
            </a:pPr>
            <a:r>
              <a:rPr lang="en-US" sz="3600" dirty="0" smtClean="0"/>
              <a:t> </a:t>
            </a:r>
            <a:endParaRPr lang="en-US" sz="3600" b="1" dirty="0" smtClean="0"/>
          </a:p>
        </p:txBody>
      </p:sp>
      <p:sp>
        <p:nvSpPr>
          <p:cNvPr id="6"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000" b="1" dirty="0" smtClean="0">
                <a:solidFill>
                  <a:srgbClr val="FFFF00"/>
                </a:solidFill>
              </a:rPr>
              <a:t>God Has Given His Son.  </a:t>
            </a:r>
            <a:r>
              <a:rPr lang="en-US" sz="4000" b="1" dirty="0" err="1" smtClean="0">
                <a:solidFill>
                  <a:srgbClr val="FFFF00"/>
                </a:solidFill>
              </a:rPr>
              <a:t>Jno</a:t>
            </a:r>
            <a:r>
              <a:rPr lang="en-US" sz="4000" b="1" dirty="0" smtClean="0">
                <a:solidFill>
                  <a:srgbClr val="FFFF00"/>
                </a:solidFill>
              </a:rPr>
              <a:t>. 3:16 </a:t>
            </a:r>
          </a:p>
          <a:p>
            <a:r>
              <a:rPr lang="en-US" sz="3600" dirty="0" smtClean="0"/>
              <a:t>What does that mean to you???</a:t>
            </a:r>
            <a:r>
              <a:rPr lang="en-US" i="1" dirty="0" smtClean="0"/>
              <a:t> </a:t>
            </a:r>
          </a:p>
          <a:p>
            <a:pPr>
              <a:buNone/>
            </a:pPr>
            <a:r>
              <a:rPr lang="en-US" sz="3800" i="1" dirty="0" smtClean="0"/>
              <a:t>Phil 1:19-21</a:t>
            </a:r>
            <a:r>
              <a:rPr lang="en-US" sz="4200" i="1" dirty="0" smtClean="0"/>
              <a:t> </a:t>
            </a:r>
            <a:r>
              <a:rPr lang="en-US" sz="4200" i="1" dirty="0" smtClean="0"/>
              <a:t> “…</a:t>
            </a:r>
            <a:r>
              <a:rPr lang="en-US" sz="3600" b="1" i="1" dirty="0" smtClean="0"/>
              <a:t>(</a:t>
            </a:r>
            <a:r>
              <a:rPr lang="en-US" sz="3600" b="1" i="1" dirty="0" smtClean="0"/>
              <a:t>so) now also Christ shall be </a:t>
            </a:r>
            <a:r>
              <a:rPr lang="en-US" sz="4200" b="1" i="1" u="sng" dirty="0" smtClean="0">
                <a:solidFill>
                  <a:srgbClr val="FFFF00"/>
                </a:solidFill>
              </a:rPr>
              <a:t>magnified</a:t>
            </a:r>
            <a:r>
              <a:rPr lang="en-US" sz="3600" b="1" i="1" dirty="0" smtClean="0"/>
              <a:t> in my body, whether by life, or by death. For to me to live is Christ, and to die is gain.”</a:t>
            </a:r>
          </a:p>
        </p:txBody>
      </p:sp>
      <p:sp>
        <p:nvSpPr>
          <p:cNvPr id="5" name="Rectangular Callout 4"/>
          <p:cNvSpPr/>
          <p:nvPr/>
        </p:nvSpPr>
        <p:spPr>
          <a:xfrm>
            <a:off x="228600" y="5257800"/>
            <a:ext cx="8382000" cy="1600200"/>
          </a:xfrm>
          <a:prstGeom prst="wedgeRectCallout">
            <a:avLst>
              <a:gd name="adj1" fmla="val -22256"/>
              <a:gd name="adj2" fmla="val -111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 Magnify </a:t>
            </a:r>
            <a:r>
              <a:rPr lang="en-US" sz="2800" i="1" dirty="0" err="1" smtClean="0"/>
              <a:t>megalunoo</a:t>
            </a:r>
            <a:r>
              <a:rPr lang="en-US" sz="2800" i="1" dirty="0" smtClean="0"/>
              <a:t>; to make great, magnify Matt 23:5; to deem or declare great, </a:t>
            </a:r>
            <a:r>
              <a:rPr lang="en-US" sz="2800" i="1" dirty="0" err="1" smtClean="0"/>
              <a:t>i</a:t>
            </a:r>
            <a:r>
              <a:rPr lang="en-US" sz="2800" i="1" dirty="0" smtClean="0"/>
              <a:t>. e., to esteem highly, to extol, to laud, to celebrate: Luke 1:16 </a:t>
            </a:r>
            <a:r>
              <a:rPr lang="en-US" i="1" dirty="0" smtClean="0"/>
              <a:t>(Thayer)</a:t>
            </a:r>
            <a:br>
              <a:rPr lang="en-US" i="1" dirty="0" smtClean="0"/>
            </a:br>
            <a:endParaRPr lang="en-US" b="1" dirty="0" smtClean="0"/>
          </a:p>
        </p:txBody>
      </p:sp>
      <p:sp>
        <p:nvSpPr>
          <p:cNvPr id="7"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 name="Text Box 56"/>
          <p:cNvSpPr txBox="1">
            <a:spLocks noChangeArrowheads="1"/>
          </p:cNvSpPr>
          <p:nvPr/>
        </p:nvSpPr>
        <p:spPr bwMode="auto">
          <a:xfrm>
            <a:off x="228600" y="1447800"/>
            <a:ext cx="8801100" cy="5632311"/>
          </a:xfrm>
          <a:prstGeom prst="rect">
            <a:avLst/>
          </a:prstGeom>
          <a:noFill/>
          <a:ln w="9525">
            <a:solidFill>
              <a:srgbClr val="002060"/>
            </a:solidFill>
            <a:miter lim="800000"/>
            <a:headEnd/>
            <a:tailEnd/>
          </a:ln>
          <a:effectLst>
            <a:softEdge rad="127000"/>
          </a:effectLst>
        </p:spPr>
        <p:txBody>
          <a:bodyPr wrap="square">
            <a:spAutoFit/>
          </a:bodyPr>
          <a:lstStyle/>
          <a:p>
            <a:pPr fontAlgn="base">
              <a:spcBef>
                <a:spcPct val="0"/>
              </a:spcBef>
              <a:spcAft>
                <a:spcPct val="0"/>
              </a:spcAft>
              <a:defRPr/>
            </a:pPr>
            <a:r>
              <a:rPr lang="en-US" sz="4000" b="1" dirty="0">
                <a:solidFill>
                  <a:srgbClr val="FFFF00"/>
                </a:solidFill>
              </a:rPr>
              <a:t>God Has Given His </a:t>
            </a:r>
            <a:r>
              <a:rPr lang="en-US" sz="4000" b="1" dirty="0" smtClean="0">
                <a:solidFill>
                  <a:srgbClr val="FFFF00"/>
                </a:solidFill>
              </a:rPr>
              <a:t>Mind </a:t>
            </a:r>
            <a:r>
              <a:rPr lang="en-US" sz="4000" i="1" dirty="0" smtClean="0">
                <a:solidFill>
                  <a:srgbClr val="FFFF00"/>
                </a:solidFill>
              </a:rPr>
              <a:t>(thoughts).  </a:t>
            </a:r>
            <a:r>
              <a:rPr lang="en-US" sz="4000" b="1" dirty="0" smtClean="0">
                <a:solidFill>
                  <a:srgbClr val="FFFF00"/>
                </a:solidFill>
              </a:rPr>
              <a:t>1 </a:t>
            </a:r>
            <a:r>
              <a:rPr lang="en-US" sz="4000" b="1" dirty="0">
                <a:solidFill>
                  <a:srgbClr val="FFFF00"/>
                </a:solidFill>
              </a:rPr>
              <a:t>Cor. </a:t>
            </a:r>
            <a:r>
              <a:rPr lang="en-US" sz="4000" b="1" dirty="0" smtClean="0">
                <a:solidFill>
                  <a:srgbClr val="FFFF00"/>
                </a:solidFill>
              </a:rPr>
              <a:t>2:9-12</a:t>
            </a:r>
          </a:p>
          <a:p>
            <a:pPr fontAlgn="base">
              <a:spcBef>
                <a:spcPct val="0"/>
              </a:spcBef>
              <a:spcAft>
                <a:spcPct val="0"/>
              </a:spcAft>
              <a:buFont typeface="Wingdings" pitchFamily="2" charset="2"/>
              <a:buChar char="Ø"/>
              <a:defRPr/>
            </a:pPr>
            <a:r>
              <a:rPr lang="en-US" sz="2800" b="1" dirty="0" smtClean="0">
                <a:effectLst>
                  <a:outerShdw blurRad="38100" dist="38100" dir="2700000" algn="tl">
                    <a:srgbClr val="000000"/>
                  </a:outerShdw>
                </a:effectLst>
              </a:rPr>
              <a:t>Majesty of God, in His Creation. Rom. 1:20; </a:t>
            </a:r>
            <a:br>
              <a:rPr lang="en-US" sz="2800" b="1" dirty="0" smtClean="0">
                <a:effectLst>
                  <a:outerShdw blurRad="38100" dist="38100" dir="2700000" algn="tl">
                    <a:srgbClr val="000000"/>
                  </a:outerShdw>
                </a:effectLst>
              </a:rPr>
            </a:br>
            <a:r>
              <a:rPr lang="en-US" sz="2800" b="1" dirty="0" smtClean="0">
                <a:effectLst>
                  <a:outerShdw blurRad="38100" dist="38100" dir="2700000" algn="tl">
                    <a:srgbClr val="000000"/>
                  </a:outerShdw>
                </a:effectLst>
              </a:rPr>
              <a:t>Ps. 19:1</a:t>
            </a:r>
          </a:p>
          <a:p>
            <a:pPr>
              <a:buFont typeface="Wingdings" pitchFamily="2" charset="2"/>
              <a:buChar char="Ø"/>
            </a:pPr>
            <a:r>
              <a:rPr lang="en-US" sz="2800" b="1" dirty="0" smtClean="0">
                <a:effectLst>
                  <a:outerShdw blurRad="38100" dist="38100" dir="2700000" algn="tl">
                    <a:srgbClr val="000000"/>
                  </a:outerShdw>
                </a:effectLst>
              </a:rPr>
              <a:t>Will of God, in His word. Eph. 3:3-4; 5:17</a:t>
            </a:r>
          </a:p>
          <a:p>
            <a:r>
              <a:rPr lang="en-US" sz="2800" b="1" dirty="0" smtClean="0">
                <a:effectLst>
                  <a:outerShdw blurRad="38100" dist="38100" dir="2700000" algn="tl">
                    <a:srgbClr val="000000"/>
                  </a:outerShdw>
                </a:effectLst>
              </a:rPr>
              <a:t> God has spoken. </a:t>
            </a:r>
            <a:r>
              <a:rPr lang="en-US" sz="2800" b="1" baseline="0" dirty="0" smtClean="0">
                <a:effectLst>
                  <a:outerShdw blurRad="38100" dist="38100" dir="2700000" algn="tl">
                    <a:srgbClr val="000000">
                      <a:alpha val="43137"/>
                    </a:srgbClr>
                  </a:outerShdw>
                </a:effectLst>
                <a:latin typeface="Arial" pitchFamily="34" charset="0"/>
                <a:cs typeface="Arial" pitchFamily="34" charset="0"/>
              </a:rPr>
              <a:t>Heb. 1:1-2</a:t>
            </a:r>
          </a:p>
          <a:p>
            <a:r>
              <a:rPr lang="en-US" sz="2800" b="1" baseline="0" dirty="0" smtClean="0">
                <a:effectLst>
                  <a:outerShdw blurRad="38100" dist="38100" dir="2700000" algn="tl">
                    <a:srgbClr val="000000">
                      <a:alpha val="43137"/>
                    </a:srgbClr>
                  </a:outerShdw>
                </a:effectLst>
                <a:latin typeface="Arial" pitchFamily="34" charset="0"/>
                <a:cs typeface="Arial" pitchFamily="34" charset="0"/>
              </a:rPr>
              <a:t>	Rom. 1:16</a:t>
            </a:r>
          </a:p>
          <a:p>
            <a:r>
              <a:rPr lang="en-US" sz="2800" b="1" baseline="0" dirty="0" smtClean="0">
                <a:effectLst>
                  <a:outerShdw blurRad="38100" dist="38100" dir="2700000" algn="tl">
                    <a:srgbClr val="000000">
                      <a:alpha val="43137"/>
                    </a:srgbClr>
                  </a:outerShdw>
                </a:effectLst>
                <a:latin typeface="Arial" pitchFamily="34" charset="0"/>
                <a:cs typeface="Arial" pitchFamily="34" charset="0"/>
              </a:rPr>
              <a:t>	Phil. 2:16</a:t>
            </a:r>
          </a:p>
          <a:p>
            <a:r>
              <a:rPr lang="en-US" sz="2800" b="1" baseline="0" dirty="0" smtClean="0">
                <a:effectLst>
                  <a:outerShdw blurRad="38100" dist="38100" dir="2700000" algn="tl">
                    <a:srgbClr val="000000">
                      <a:alpha val="43137"/>
                    </a:srgbClr>
                  </a:outerShdw>
                </a:effectLst>
                <a:latin typeface="Arial" pitchFamily="34" charset="0"/>
                <a:cs typeface="Arial" pitchFamily="34" charset="0"/>
              </a:rPr>
              <a:t>	2 Thess. 2:14-15</a:t>
            </a:r>
          </a:p>
          <a:p>
            <a:r>
              <a:rPr lang="en-US" sz="2800" b="1" baseline="0" dirty="0" smtClean="0">
                <a:effectLst>
                  <a:outerShdw blurRad="38100" dist="38100" dir="2700000" algn="tl">
                    <a:srgbClr val="000000">
                      <a:alpha val="43137"/>
                    </a:srgbClr>
                  </a:outerShdw>
                </a:effectLst>
                <a:latin typeface="Arial" pitchFamily="34" charset="0"/>
                <a:cs typeface="Arial" pitchFamily="34" charset="0"/>
              </a:rPr>
              <a:t>	Mk. 16:16</a:t>
            </a:r>
          </a:p>
          <a:p>
            <a:r>
              <a:rPr lang="en-US" sz="2800" b="1" baseline="0" dirty="0" smtClean="0">
                <a:effectLst>
                  <a:outerShdw blurRad="38100" dist="38100" dir="2700000" algn="tl">
                    <a:srgbClr val="000000">
                      <a:alpha val="43137"/>
                    </a:srgbClr>
                  </a:outerShdw>
                </a:effectLst>
                <a:latin typeface="Arial" pitchFamily="34" charset="0"/>
                <a:cs typeface="Arial" pitchFamily="34" charset="0"/>
              </a:rPr>
              <a:t>	Mt. 19:9  </a:t>
            </a:r>
          </a:p>
          <a:p>
            <a:pPr fontAlgn="base">
              <a:spcBef>
                <a:spcPct val="0"/>
              </a:spcBef>
              <a:spcAft>
                <a:spcPct val="0"/>
              </a:spcAft>
              <a:defRPr/>
            </a:pPr>
            <a:endParaRPr lang="en-US" sz="2800" b="1" dirty="0">
              <a:solidFill>
                <a:schemeClr val="accent4">
                  <a:lumMod val="10000"/>
                </a:schemeClr>
              </a:solidFill>
              <a:effectLst>
                <a:outerShdw blurRad="38100" dist="38100" dir="2700000" algn="tl">
                  <a:srgbClr val="000000"/>
                </a:outerShdw>
              </a:effectLst>
            </a:endParaRPr>
          </a:p>
        </p:txBody>
      </p:sp>
      <p:sp>
        <p:nvSpPr>
          <p:cNvPr id="10" name="TextBox 9"/>
          <p:cNvSpPr txBox="1"/>
          <p:nvPr/>
        </p:nvSpPr>
        <p:spPr>
          <a:xfrm>
            <a:off x="5781016" y="4840069"/>
            <a:ext cx="3228448" cy="646331"/>
          </a:xfrm>
          <a:prstGeom prst="rect">
            <a:avLst/>
          </a:prstGeom>
          <a:noFill/>
        </p:spPr>
        <p:txBody>
          <a:bodyPr wrap="none" rtlCol="0">
            <a:spAutoFit/>
          </a:bodyPr>
          <a:lstStyle/>
          <a:p>
            <a:r>
              <a:rPr lang="en-US" sz="3600" b="1" dirty="0" smtClean="0">
                <a:effectLst>
                  <a:outerShdw blurRad="38100" dist="38100" dir="2700000" algn="tl">
                    <a:srgbClr val="000000">
                      <a:alpha val="43137"/>
                    </a:srgbClr>
                  </a:outerShdw>
                </a:effectLst>
              </a:rPr>
              <a:t>2 Tim. 3:16-17</a:t>
            </a:r>
            <a:endParaRPr lang="en-US" sz="3600" b="1" dirty="0">
              <a:effectLst>
                <a:outerShdw blurRad="38100" dist="38100" dir="2700000" algn="tl">
                  <a:srgbClr val="000000">
                    <a:alpha val="43137"/>
                  </a:srgbClr>
                </a:outerShdw>
              </a:effectLst>
            </a:endParaRPr>
          </a:p>
        </p:txBody>
      </p:sp>
      <p:sp>
        <p:nvSpPr>
          <p:cNvPr id="12" name="Right Brace 11"/>
          <p:cNvSpPr/>
          <p:nvPr/>
        </p:nvSpPr>
        <p:spPr>
          <a:xfrm>
            <a:off x="5334000" y="4114800"/>
            <a:ext cx="370816" cy="2133600"/>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4"/>
          <p:cNvSpPr>
            <a:spLocks noChangeArrowheads="1"/>
          </p:cNvSpPr>
          <p:nvPr/>
        </p:nvSpPr>
        <p:spPr bwMode="black">
          <a:xfrm>
            <a:off x="533400" y="381000"/>
            <a:ext cx="8305800" cy="914400"/>
          </a:xfrm>
          <a:prstGeom prst="rect">
            <a:avLst/>
          </a:prstGeom>
          <a:solidFill>
            <a:srgbClr val="6B8ED3"/>
          </a:solidFill>
          <a:ln w="9525">
            <a:solidFill>
              <a:schemeClr val="accent4">
                <a:lumMod val="10000"/>
              </a:schemeClr>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2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2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2000"/>
                                        <p:tgtEl>
                                          <p:spTgt spid="11">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Effect transition="in" filter="wipe(left)">
                                      <p:cBhvr>
                                        <p:cTn id="25" dur="2000"/>
                                        <p:tgtEl>
                                          <p:spTgt spid="11">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xEl>
                                              <p:pRg st="5" end="5"/>
                                            </p:txEl>
                                          </p:spTgt>
                                        </p:tgtEl>
                                        <p:attrNameLst>
                                          <p:attrName>style.visibility</p:attrName>
                                        </p:attrNameLst>
                                      </p:cBhvr>
                                      <p:to>
                                        <p:strVal val="visible"/>
                                      </p:to>
                                    </p:set>
                                    <p:animEffect transition="in" filter="wipe(left)">
                                      <p:cBhvr>
                                        <p:cTn id="28" dur="2000"/>
                                        <p:tgtEl>
                                          <p:spTgt spid="11">
                                            <p:txEl>
                                              <p:pRg st="5" end="5"/>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Effect transition="in" filter="wipe(left)">
                                      <p:cBhvr>
                                        <p:cTn id="31" dur="2000"/>
                                        <p:tgtEl>
                                          <p:spTgt spid="11">
                                            <p:txEl>
                                              <p:pRg st="6" end="6"/>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11">
                                            <p:txEl>
                                              <p:pRg st="7" end="7"/>
                                            </p:txEl>
                                          </p:spTgt>
                                        </p:tgtEl>
                                        <p:attrNameLst>
                                          <p:attrName>style.visibility</p:attrName>
                                        </p:attrNameLst>
                                      </p:cBhvr>
                                      <p:to>
                                        <p:strVal val="visible"/>
                                      </p:to>
                                    </p:set>
                                    <p:animEffect transition="in" filter="wipe(left)">
                                      <p:cBhvr>
                                        <p:cTn id="34" dur="2000"/>
                                        <p:tgtEl>
                                          <p:spTgt spid="11">
                                            <p:txEl>
                                              <p:pRg st="7" end="7"/>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wipe(left)">
                                      <p:cBhvr>
                                        <p:cTn id="37" dur="2000"/>
                                        <p:tgtEl>
                                          <p:spTgt spid="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right)">
                                      <p:cBhvr>
                                        <p:cTn id="42" dur="2000"/>
                                        <p:tgtEl>
                                          <p:spTgt spid="12"/>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
        <p:nvSpPr>
          <p:cNvPr id="3" name="TextBox 2"/>
          <p:cNvSpPr txBox="1"/>
          <p:nvPr/>
        </p:nvSpPr>
        <p:spPr>
          <a:xfrm>
            <a:off x="304800" y="1676400"/>
            <a:ext cx="8839200" cy="5016758"/>
          </a:xfrm>
          <a:prstGeom prst="rect">
            <a:avLst/>
          </a:prstGeom>
          <a:noFill/>
        </p:spPr>
        <p:txBody>
          <a:bodyPr wrap="square" rtlCol="0">
            <a:spAutoFit/>
          </a:bodyPr>
          <a:lstStyle/>
          <a:p>
            <a:r>
              <a:rPr lang="en-US" sz="4000" b="1" baseline="0" dirty="0" smtClean="0">
                <a:solidFill>
                  <a:srgbClr val="FFFF00"/>
                </a:solidFill>
              </a:rPr>
              <a:t>God Has Given Us His Promise. John 14:2</a:t>
            </a:r>
            <a:r>
              <a:rPr lang="en-US" sz="4000" i="1" baseline="0" dirty="0" smtClean="0">
                <a:solidFill>
                  <a:srgbClr val="FFFF00"/>
                </a:solidFill>
              </a:rPr>
              <a:t> </a:t>
            </a:r>
            <a:r>
              <a:rPr lang="en-US" sz="4000" i="1" baseline="0" dirty="0" smtClean="0">
                <a:solidFill>
                  <a:srgbClr val="FFFF00"/>
                </a:solidFill>
              </a:rPr>
              <a:t> A New Home!</a:t>
            </a:r>
            <a:endParaRPr lang="en-US" sz="4000" i="1" baseline="0" dirty="0" smtClean="0">
              <a:solidFill>
                <a:srgbClr val="FFFF00"/>
              </a:solidFill>
            </a:endParaRPr>
          </a:p>
          <a:p>
            <a:r>
              <a:rPr lang="en-US" sz="2800" i="1" baseline="0" dirty="0" smtClean="0"/>
              <a:t>Ps 33:13-14 “Jehovah </a:t>
            </a:r>
            <a:r>
              <a:rPr lang="en-US" sz="2800" i="1" baseline="0" dirty="0" err="1" smtClean="0"/>
              <a:t>looketh</a:t>
            </a:r>
            <a:r>
              <a:rPr lang="en-US" sz="2800" i="1" baseline="0" dirty="0" smtClean="0"/>
              <a:t> from heaven; He </a:t>
            </a:r>
            <a:r>
              <a:rPr lang="en-US" sz="2800" i="1" baseline="0" dirty="0" err="1" smtClean="0"/>
              <a:t>beholdeth</a:t>
            </a:r>
            <a:r>
              <a:rPr lang="en-US" sz="2800" i="1" baseline="0" dirty="0" smtClean="0"/>
              <a:t> all the sons of men; From the place of </a:t>
            </a:r>
            <a:r>
              <a:rPr lang="en-US" sz="3600" b="1" i="1" baseline="0" dirty="0" smtClean="0">
                <a:effectLst>
                  <a:outerShdw blurRad="38100" dist="38100" dir="2700000" algn="tl">
                    <a:srgbClr val="000000">
                      <a:alpha val="43137"/>
                    </a:srgbClr>
                  </a:outerShdw>
                </a:effectLst>
              </a:rPr>
              <a:t>his habitation</a:t>
            </a:r>
            <a:r>
              <a:rPr lang="en-US" sz="2800" i="1" baseline="0" dirty="0" smtClean="0"/>
              <a:t> he </a:t>
            </a:r>
            <a:r>
              <a:rPr lang="en-US" sz="2800" i="1" baseline="0" dirty="0" err="1" smtClean="0"/>
              <a:t>looketh</a:t>
            </a:r>
            <a:r>
              <a:rPr lang="en-US" sz="2800" i="1" baseline="0" dirty="0" smtClean="0"/>
              <a:t> forth upon all the inhabitants of the earth” </a:t>
            </a:r>
          </a:p>
          <a:p>
            <a:r>
              <a:rPr lang="en-US" sz="2800" b="1" i="1" dirty="0" smtClean="0"/>
              <a:t>	Rom. 8:17  Heirs of God.</a:t>
            </a:r>
          </a:p>
          <a:p>
            <a:r>
              <a:rPr lang="en-US" sz="2800" b="1" i="1" baseline="0" dirty="0" smtClean="0"/>
              <a:t>	2 Cor. 4 – 5  House not made with hands.</a:t>
            </a:r>
          </a:p>
          <a:p>
            <a:r>
              <a:rPr lang="en-US" sz="2800" b="1" i="1" dirty="0" smtClean="0"/>
              <a:t>	Heb. 11:9-16  City with foundations, heavenly. </a:t>
            </a:r>
            <a:endParaRPr lang="en-US" sz="2800" b="1" baseline="0" dirty="0" smtClean="0"/>
          </a:p>
          <a:p>
            <a:r>
              <a:rPr lang="en-US" sz="2800" b="1" baseline="0" dirty="0" smtClean="0"/>
              <a:t> </a:t>
            </a:r>
            <a:endParaRPr lang="en-US" sz="2800" dirty="0"/>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
        <p:nvSpPr>
          <p:cNvPr id="3" name="TextBox 2"/>
          <p:cNvSpPr txBox="1"/>
          <p:nvPr/>
        </p:nvSpPr>
        <p:spPr>
          <a:xfrm>
            <a:off x="304800" y="1676400"/>
            <a:ext cx="8610600" cy="3970318"/>
          </a:xfrm>
          <a:prstGeom prst="rect">
            <a:avLst/>
          </a:prstGeom>
          <a:noFill/>
        </p:spPr>
        <p:txBody>
          <a:bodyPr wrap="square" rtlCol="0">
            <a:spAutoFit/>
          </a:bodyPr>
          <a:lstStyle/>
          <a:p>
            <a:pPr>
              <a:buFont typeface="Wingdings" pitchFamily="2" charset="2"/>
              <a:buChar char="Ø"/>
            </a:pPr>
            <a:r>
              <a:rPr lang="en-US" sz="3600" i="1" dirty="0" smtClean="0">
                <a:effectLst>
                  <a:outerShdw blurRad="38100" dist="38100" dir="2700000" algn="tl">
                    <a:srgbClr val="000000">
                      <a:alpha val="43137"/>
                    </a:srgbClr>
                  </a:outerShdw>
                </a:effectLst>
              </a:rPr>
              <a:t>Given Us His Image. Gen. 1:26-27</a:t>
            </a:r>
            <a:br>
              <a:rPr lang="en-US" sz="3600" i="1" dirty="0" smtClean="0">
                <a:effectLst>
                  <a:outerShdw blurRad="38100" dist="38100" dir="2700000" algn="tl">
                    <a:srgbClr val="000000">
                      <a:alpha val="43137"/>
                    </a:srgbClr>
                  </a:outerShdw>
                </a:effectLst>
              </a:rPr>
            </a:br>
            <a:endParaRPr lang="en-US" sz="3600" i="1" dirty="0" smtClean="0">
              <a:effectLst>
                <a:outerShdw blurRad="38100" dist="38100" dir="2700000" algn="tl">
                  <a:srgbClr val="000000">
                    <a:alpha val="43137"/>
                  </a:srgbClr>
                </a:outerShdw>
              </a:effectLst>
            </a:endParaRPr>
          </a:p>
          <a:p>
            <a:pPr>
              <a:buFont typeface="Wingdings" pitchFamily="2" charset="2"/>
              <a:buChar char="Ø"/>
            </a:pPr>
            <a:r>
              <a:rPr lang="en-US" sz="3600" i="1" dirty="0" smtClean="0">
                <a:effectLst>
                  <a:outerShdw blurRad="38100" dist="38100" dir="2700000" algn="tl">
                    <a:srgbClr val="000000">
                      <a:alpha val="43137"/>
                    </a:srgbClr>
                  </a:outerShdw>
                </a:effectLst>
              </a:rPr>
              <a:t>Given Us His Son. John 3:16</a:t>
            </a:r>
            <a:br>
              <a:rPr lang="en-US" sz="3600" i="1" dirty="0" smtClean="0">
                <a:effectLst>
                  <a:outerShdw blurRad="38100" dist="38100" dir="2700000" algn="tl">
                    <a:srgbClr val="000000">
                      <a:alpha val="43137"/>
                    </a:srgbClr>
                  </a:outerShdw>
                </a:effectLst>
              </a:rPr>
            </a:br>
            <a:endParaRPr lang="en-US" sz="3600" i="1" dirty="0" smtClean="0">
              <a:effectLst>
                <a:outerShdw blurRad="38100" dist="38100" dir="2700000" algn="tl">
                  <a:srgbClr val="000000">
                    <a:alpha val="43137"/>
                  </a:srgbClr>
                </a:outerShdw>
              </a:effectLst>
            </a:endParaRPr>
          </a:p>
          <a:p>
            <a:pPr>
              <a:buFont typeface="Wingdings" pitchFamily="2" charset="2"/>
              <a:buChar char="Ø"/>
            </a:pPr>
            <a:r>
              <a:rPr lang="en-US" sz="3600" i="1" dirty="0" smtClean="0">
                <a:effectLst>
                  <a:outerShdw blurRad="38100" dist="38100" dir="2700000" algn="tl">
                    <a:srgbClr val="000000">
                      <a:alpha val="43137"/>
                    </a:srgbClr>
                  </a:outerShdw>
                </a:effectLst>
              </a:rPr>
              <a:t>Given Us His Thoughts. 1 Cor. 2:9-12</a:t>
            </a:r>
            <a:br>
              <a:rPr lang="en-US" sz="3600" i="1" dirty="0" smtClean="0">
                <a:effectLst>
                  <a:outerShdw blurRad="38100" dist="38100" dir="2700000" algn="tl">
                    <a:srgbClr val="000000">
                      <a:alpha val="43137"/>
                    </a:srgbClr>
                  </a:outerShdw>
                </a:effectLst>
              </a:rPr>
            </a:br>
            <a:endParaRPr lang="en-US" sz="3600" i="1" dirty="0" smtClean="0">
              <a:effectLst>
                <a:outerShdw blurRad="38100" dist="38100" dir="2700000" algn="tl">
                  <a:srgbClr val="000000">
                    <a:alpha val="43137"/>
                  </a:srgbClr>
                </a:outerShdw>
              </a:effectLst>
            </a:endParaRPr>
          </a:p>
          <a:p>
            <a:pPr>
              <a:buFont typeface="Wingdings" pitchFamily="2" charset="2"/>
              <a:buChar char="Ø"/>
            </a:pPr>
            <a:r>
              <a:rPr lang="en-US" sz="3600" i="1" dirty="0" smtClean="0">
                <a:effectLst>
                  <a:outerShdw blurRad="38100" dist="38100" dir="2700000" algn="tl">
                    <a:srgbClr val="000000">
                      <a:alpha val="43137"/>
                    </a:srgbClr>
                  </a:outerShdw>
                </a:effectLst>
              </a:rPr>
              <a:t>Given Us His Promise. John 14:2</a:t>
            </a:r>
            <a:endParaRPr lang="en-US" sz="3600" i="1" dirty="0">
              <a:effectLst>
                <a:outerShdw blurRad="38100" dist="38100" dir="2700000" algn="tl">
                  <a:srgbClr val="000000">
                    <a:alpha val="43137"/>
                  </a:srgbClr>
                </a:outerShdw>
              </a:effectLst>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3"/>
            <a:ext cx="8153400" cy="3809997"/>
          </a:xfrm>
          <a:solidFill>
            <a:schemeClr val="bg1">
              <a:lumMod val="75000"/>
              <a:alpha val="75000"/>
            </a:schemeClr>
          </a:solidFill>
        </p:spPr>
        <p:txBody>
          <a:bodyPr/>
          <a:lstStyle/>
          <a:p>
            <a:r>
              <a:rPr lang="en-US" dirty="0" smtClean="0"/>
              <a:t>Job.   Job 23:8</a:t>
            </a:r>
          </a:p>
          <a:p>
            <a:r>
              <a:rPr lang="en-US" dirty="0" err="1" smtClean="0"/>
              <a:t>Asaph</a:t>
            </a:r>
            <a:r>
              <a:rPr lang="en-US" dirty="0" smtClean="0"/>
              <a:t>. Ps. 73:13</a:t>
            </a:r>
          </a:p>
          <a:p>
            <a:r>
              <a:rPr lang="en-US" dirty="0" smtClean="0"/>
              <a:t>Pharaoh.  </a:t>
            </a:r>
            <a:r>
              <a:rPr lang="en-US" i="1" dirty="0" smtClean="0">
                <a:effectLst>
                  <a:outerShdw blurRad="38100" dist="38100" dir="2700000" algn="tl">
                    <a:srgbClr val="000000">
                      <a:alpha val="43137"/>
                    </a:srgbClr>
                  </a:outerShdw>
                </a:effectLst>
              </a:rPr>
              <a:t>Ex. 5:2 “Who is the Lord that I should obey His voice.?”</a:t>
            </a:r>
          </a:p>
          <a:p>
            <a:r>
              <a:rPr lang="en-US" dirty="0" smtClean="0"/>
              <a:t>Martha &amp; Mary and others. </a:t>
            </a:r>
            <a:r>
              <a:rPr lang="en-US" dirty="0" err="1" smtClean="0"/>
              <a:t>Jno</a:t>
            </a:r>
            <a:r>
              <a:rPr lang="en-US" dirty="0" smtClean="0"/>
              <a:t>. 11:21, </a:t>
            </a:r>
            <a:br>
              <a:rPr lang="en-US" dirty="0" smtClean="0"/>
            </a:br>
            <a:r>
              <a:rPr lang="en-US" dirty="0" smtClean="0"/>
              <a:t>32, 37</a:t>
            </a:r>
          </a:p>
          <a:p>
            <a:endParaRPr lang="en-US" dirty="0"/>
          </a:p>
        </p:txBody>
      </p:sp>
      <p:sp>
        <p:nvSpPr>
          <p:cNvPr id="4" name="Slide Number Placeholder 3"/>
          <p:cNvSpPr>
            <a:spLocks noGrp="1"/>
          </p:cNvSpPr>
          <p:nvPr>
            <p:ph type="sldNum" sz="quarter" idx="12"/>
          </p:nvPr>
        </p:nvSpPr>
        <p:spPr/>
        <p:txBody>
          <a:bodyPr/>
          <a:lstStyle/>
          <a:p>
            <a:fld id="{89C73304-550F-413B-B2F0-33F10910E2A4}" type="slidenum">
              <a:rPr lang="en-US" smtClean="0">
                <a:solidFill>
                  <a:srgbClr val="FFFFFF"/>
                </a:solidFill>
              </a:rPr>
              <a:pPr/>
              <a:t>2</a:t>
            </a:fld>
            <a:endParaRPr lang="en-US">
              <a:solidFill>
                <a:srgbClr val="FFFFFF"/>
              </a:solidFill>
            </a:endParaRPr>
          </a:p>
        </p:txBody>
      </p:sp>
      <p:sp>
        <p:nvSpPr>
          <p:cNvPr id="6"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20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9940"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
        <p:nvSpPr>
          <p:cNvPr id="39943" name="Text Box 7"/>
          <p:cNvSpPr txBox="1">
            <a:spLocks noChangeArrowheads="1"/>
          </p:cNvSpPr>
          <p:nvPr/>
        </p:nvSpPr>
        <p:spPr bwMode="auto">
          <a:xfrm>
            <a:off x="685800" y="2057407"/>
            <a:ext cx="7848600" cy="3170099"/>
          </a:xfrm>
          <a:prstGeom prst="rect">
            <a:avLst/>
          </a:prstGeom>
          <a:solidFill>
            <a:srgbClr val="6B8ED3">
              <a:alpha val="75000"/>
            </a:srgbClr>
          </a:solidFill>
          <a:ln w="38100">
            <a:solidFill>
              <a:srgbClr val="6B8ED3"/>
            </a:solidFill>
            <a:miter lim="800000"/>
            <a:headEnd/>
            <a:tailEnd/>
          </a:ln>
          <a:effectLst/>
        </p:spPr>
        <p:txBody>
          <a:bodyPr wrap="square">
            <a:spAutoFit/>
          </a:bodyPr>
          <a:lstStyle/>
          <a:p>
            <a:pPr fontAlgn="base">
              <a:spcBef>
                <a:spcPct val="0"/>
              </a:spcBef>
              <a:spcAft>
                <a:spcPct val="0"/>
              </a:spcAft>
              <a:defRPr/>
            </a:pPr>
            <a:r>
              <a:rPr lang="en-US" sz="4000" b="1" dirty="0" smtClean="0">
                <a:solidFill>
                  <a:srgbClr val="FFFF00"/>
                </a:solidFill>
                <a:effectLst>
                  <a:outerShdw blurRad="38100" dist="38100" dir="2700000" algn="tl">
                    <a:srgbClr val="000000">
                      <a:alpha val="43137"/>
                    </a:srgbClr>
                  </a:outerShdw>
                </a:effectLst>
              </a:rPr>
              <a:t>Given </a:t>
            </a:r>
            <a:r>
              <a:rPr lang="en-US" sz="4000" b="1" dirty="0">
                <a:solidFill>
                  <a:srgbClr val="FFFF00"/>
                </a:solidFill>
                <a:effectLst>
                  <a:outerShdw blurRad="38100" dist="38100" dir="2700000" algn="tl">
                    <a:srgbClr val="000000">
                      <a:alpha val="43137"/>
                    </a:srgbClr>
                  </a:outerShdw>
                </a:effectLst>
              </a:rPr>
              <a:t>Us His Image.  </a:t>
            </a:r>
            <a:r>
              <a:rPr lang="en-US" sz="4000" b="1" i="1" dirty="0">
                <a:solidFill>
                  <a:srgbClr val="FFFF00"/>
                </a:solidFill>
                <a:effectLst>
                  <a:outerShdw blurRad="38100" dist="38100" dir="2700000" algn="tl">
                    <a:srgbClr val="000000">
                      <a:alpha val="43137"/>
                    </a:srgbClr>
                  </a:outerShdw>
                </a:effectLst>
              </a:rPr>
              <a:t>Gen. </a:t>
            </a:r>
            <a:r>
              <a:rPr lang="en-US" sz="4000" b="1" i="1" dirty="0" smtClean="0">
                <a:solidFill>
                  <a:srgbClr val="FFFF00"/>
                </a:solidFill>
                <a:effectLst>
                  <a:outerShdw blurRad="38100" dist="38100" dir="2700000" algn="tl">
                    <a:srgbClr val="000000">
                      <a:alpha val="43137"/>
                    </a:srgbClr>
                  </a:outerShdw>
                </a:effectLst>
              </a:rPr>
              <a:t>1:26</a:t>
            </a:r>
          </a:p>
          <a:p>
            <a:pPr fontAlgn="base">
              <a:spcBef>
                <a:spcPct val="0"/>
              </a:spcBef>
              <a:spcAft>
                <a:spcPct val="0"/>
              </a:spcAft>
              <a:buFont typeface="Arial" pitchFamily="34" charset="0"/>
              <a:buChar char="•"/>
              <a:defRPr/>
            </a:pPr>
            <a:r>
              <a:rPr lang="en-US" sz="3200" i="1" dirty="0" smtClean="0">
                <a:effectLst>
                  <a:outerShdw blurRad="38100" dist="38100" dir="2700000" algn="tl">
                    <a:srgbClr val="000000">
                      <a:alpha val="43137"/>
                    </a:srgbClr>
                  </a:outerShdw>
                </a:effectLst>
              </a:rPr>
              <a:t>James 3:8-9 </a:t>
            </a:r>
            <a:r>
              <a:rPr lang="en-US" sz="3200" i="1" dirty="0" smtClean="0">
                <a:effectLst>
                  <a:outerShdw blurRad="38100" dist="38100" dir="2700000" algn="tl">
                    <a:srgbClr val="000000">
                      <a:alpha val="43137"/>
                    </a:srgbClr>
                  </a:outerShdw>
                </a:effectLst>
              </a:rPr>
              <a:t>“…made after the likeness of God.” </a:t>
            </a:r>
            <a:endParaRPr lang="en-US" sz="3200" i="1" dirty="0" smtClean="0">
              <a:effectLst>
                <a:outerShdw blurRad="38100" dist="38100" dir="2700000" algn="tl">
                  <a:srgbClr val="000000">
                    <a:alpha val="43137"/>
                  </a:srgbClr>
                </a:outerShdw>
              </a:effectLst>
            </a:endParaRPr>
          </a:p>
          <a:p>
            <a:pPr fontAlgn="base">
              <a:spcBef>
                <a:spcPct val="0"/>
              </a:spcBef>
              <a:spcAft>
                <a:spcPct val="0"/>
              </a:spcAft>
              <a:buFont typeface="Arial" pitchFamily="34" charset="0"/>
              <a:buChar char="•"/>
              <a:defRPr/>
            </a:pPr>
            <a:r>
              <a:rPr lang="en-US" sz="3200" i="1" dirty="0" smtClean="0">
                <a:effectLst>
                  <a:outerShdw blurRad="38100" dist="38100" dir="2700000" algn="tl">
                    <a:srgbClr val="000000">
                      <a:alpha val="43137"/>
                    </a:srgbClr>
                  </a:outerShdw>
                </a:effectLst>
              </a:rPr>
              <a:t>Ps. 139:14-16 “</a:t>
            </a:r>
            <a:r>
              <a:rPr lang="en-US" sz="3200" i="1" dirty="0">
                <a:effectLst>
                  <a:outerShdw blurRad="38100" dist="38100" dir="2700000" algn="tl">
                    <a:srgbClr val="000000">
                      <a:alpha val="43137"/>
                    </a:srgbClr>
                  </a:outerShdw>
                </a:effectLst>
              </a:rPr>
              <a:t>I will give thanks unto thee; for I am fearfully and wonderfully made: </a:t>
            </a:r>
            <a:endParaRPr lang="en-US" sz="4000" b="1" i="1" dirty="0">
              <a:solidFill>
                <a:srgbClr val="FFFFFF"/>
              </a:solidFill>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2B048376-235A-45AD-86DD-0264585F20D0}" type="slidenum">
              <a:rPr lang="en-US" smtClean="0">
                <a:solidFill>
                  <a:srgbClr val="FFFFFF"/>
                </a:solidFill>
              </a:rPr>
              <a:pPr/>
              <a:t>3</a:t>
            </a:fld>
            <a:endParaRPr lang="en-US">
              <a:solidFill>
                <a:srgbClr val="FFFFFF"/>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943">
                                            <p:txEl>
                                              <p:pRg st="0" end="0"/>
                                            </p:txEl>
                                          </p:spTgt>
                                        </p:tgtEl>
                                        <p:attrNameLst>
                                          <p:attrName>style.visibility</p:attrName>
                                        </p:attrNameLst>
                                      </p:cBhvr>
                                      <p:to>
                                        <p:strVal val="visible"/>
                                      </p:to>
                                    </p:set>
                                    <p:animEffect transition="in" filter="wipe(left)">
                                      <p:cBhvr>
                                        <p:cTn id="7" dur="2000"/>
                                        <p:tgtEl>
                                          <p:spTgt spid="399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943">
                                            <p:txEl>
                                              <p:pRg st="1" end="1"/>
                                            </p:txEl>
                                          </p:spTgt>
                                        </p:tgtEl>
                                        <p:attrNameLst>
                                          <p:attrName>style.visibility</p:attrName>
                                        </p:attrNameLst>
                                      </p:cBhvr>
                                      <p:to>
                                        <p:strVal val="visible"/>
                                      </p:to>
                                    </p:set>
                                    <p:animEffect transition="in" filter="wipe(left)">
                                      <p:cBhvr>
                                        <p:cTn id="12" dur="2000"/>
                                        <p:tgtEl>
                                          <p:spTgt spid="3994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9943">
                                            <p:txEl>
                                              <p:pRg st="2" end="2"/>
                                            </p:txEl>
                                          </p:spTgt>
                                        </p:tgtEl>
                                        <p:attrNameLst>
                                          <p:attrName>style.visibility</p:attrName>
                                        </p:attrNameLst>
                                      </p:cBhvr>
                                      <p:to>
                                        <p:strVal val="visible"/>
                                      </p:to>
                                    </p:set>
                                    <p:animEffect transition="in" filter="wipe(left)">
                                      <p:cBhvr>
                                        <p:cTn id="15" dur="2000"/>
                                        <p:tgtEl>
                                          <p:spTgt spid="399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9940"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
        <p:nvSpPr>
          <p:cNvPr id="39943" name="Text Box 7"/>
          <p:cNvSpPr txBox="1">
            <a:spLocks noChangeArrowheads="1"/>
          </p:cNvSpPr>
          <p:nvPr/>
        </p:nvSpPr>
        <p:spPr bwMode="auto">
          <a:xfrm>
            <a:off x="685800" y="2057407"/>
            <a:ext cx="7848600" cy="2677656"/>
          </a:xfrm>
          <a:prstGeom prst="rect">
            <a:avLst/>
          </a:prstGeom>
          <a:solidFill>
            <a:srgbClr val="6B8ED3">
              <a:alpha val="75000"/>
            </a:srgbClr>
          </a:solidFill>
          <a:ln w="38100">
            <a:solidFill>
              <a:srgbClr val="6B8ED3"/>
            </a:solidFill>
            <a:miter lim="800000"/>
            <a:headEnd/>
            <a:tailEnd/>
          </a:ln>
          <a:effectLst/>
        </p:spPr>
        <p:txBody>
          <a:bodyPr wrap="square">
            <a:spAutoFit/>
          </a:bodyPr>
          <a:lstStyle/>
          <a:p>
            <a:r>
              <a:rPr lang="en-US" sz="4000" b="1" dirty="0" smtClean="0">
                <a:solidFill>
                  <a:srgbClr val="FFFF00"/>
                </a:solidFill>
                <a:effectLst>
                  <a:outerShdw blurRad="38100" dist="38100" dir="2700000" algn="tl">
                    <a:srgbClr val="000000">
                      <a:alpha val="43137"/>
                    </a:srgbClr>
                  </a:outerShdw>
                </a:effectLst>
              </a:rPr>
              <a:t>Given </a:t>
            </a:r>
            <a:r>
              <a:rPr lang="en-US" sz="4000" b="1" dirty="0">
                <a:solidFill>
                  <a:srgbClr val="FFFF00"/>
                </a:solidFill>
                <a:effectLst>
                  <a:outerShdw blurRad="38100" dist="38100" dir="2700000" algn="tl">
                    <a:srgbClr val="000000">
                      <a:alpha val="43137"/>
                    </a:srgbClr>
                  </a:outerShdw>
                </a:effectLst>
              </a:rPr>
              <a:t>Us His Image.  </a:t>
            </a:r>
            <a:r>
              <a:rPr lang="en-US" sz="4000" b="1" i="1" dirty="0">
                <a:solidFill>
                  <a:srgbClr val="FFFF00"/>
                </a:solidFill>
                <a:effectLst>
                  <a:outerShdw blurRad="38100" dist="38100" dir="2700000" algn="tl">
                    <a:srgbClr val="000000">
                      <a:alpha val="43137"/>
                    </a:srgbClr>
                  </a:outerShdw>
                </a:effectLst>
              </a:rPr>
              <a:t>Gen. </a:t>
            </a:r>
            <a:r>
              <a:rPr lang="en-US" sz="4000" b="1" i="1" dirty="0" smtClean="0">
                <a:solidFill>
                  <a:srgbClr val="FFFF00"/>
                </a:solidFill>
                <a:effectLst>
                  <a:outerShdw blurRad="38100" dist="38100" dir="2700000" algn="tl">
                    <a:srgbClr val="000000">
                      <a:alpha val="43137"/>
                    </a:srgbClr>
                  </a:outerShdw>
                </a:effectLst>
              </a:rPr>
              <a:t>1:26</a:t>
            </a:r>
            <a:r>
              <a:rPr lang="en-US" sz="4000" baseline="0" dirty="0" smtClean="0">
                <a:solidFill>
                  <a:srgbClr val="FFFF00"/>
                </a:solidFill>
              </a:rPr>
              <a:t> </a:t>
            </a:r>
            <a:r>
              <a:rPr lang="en-US" sz="3600" u="sng" baseline="0" dirty="0" smtClean="0">
                <a:effectLst>
                  <a:outerShdw blurRad="38100" dist="38100" dir="2700000" algn="tl">
                    <a:srgbClr val="000000">
                      <a:alpha val="43137"/>
                    </a:srgbClr>
                  </a:outerShdw>
                </a:effectLst>
              </a:rPr>
              <a:t>Animals</a:t>
            </a:r>
            <a:r>
              <a:rPr lang="en-US" sz="3600" baseline="0" dirty="0" smtClean="0">
                <a:effectLst>
                  <a:outerShdw blurRad="38100" dist="38100" dir="2700000" algn="tl">
                    <a:srgbClr val="000000">
                      <a:alpha val="43137"/>
                    </a:srgbClr>
                  </a:outerShdw>
                </a:effectLst>
              </a:rPr>
              <a:t>... </a:t>
            </a:r>
            <a:r>
              <a:rPr lang="en-US" sz="2800" i="1" baseline="0" dirty="0" smtClean="0">
                <a:effectLst>
                  <a:outerShdw blurRad="38100" dist="38100" dir="2700000" algn="tl">
                    <a:srgbClr val="000000">
                      <a:alpha val="43137"/>
                    </a:srgbClr>
                  </a:outerShdw>
                </a:effectLst>
              </a:rPr>
              <a:t>Gen 1:24 “And God said, Let </a:t>
            </a:r>
            <a:r>
              <a:rPr lang="en-US" sz="3200" b="1" i="1" baseline="0" dirty="0" smtClean="0">
                <a:solidFill>
                  <a:srgbClr val="FFFF00"/>
                </a:solidFill>
                <a:effectLst>
                  <a:outerShdw blurRad="38100" dist="38100" dir="2700000" algn="tl">
                    <a:srgbClr val="000000">
                      <a:alpha val="43137"/>
                    </a:srgbClr>
                  </a:outerShdw>
                </a:effectLst>
              </a:rPr>
              <a:t>the earth </a:t>
            </a:r>
            <a:r>
              <a:rPr lang="en-US" sz="2800" i="1" baseline="0" dirty="0" smtClean="0">
                <a:effectLst>
                  <a:outerShdw blurRad="38100" dist="38100" dir="2700000" algn="tl">
                    <a:srgbClr val="000000">
                      <a:alpha val="43137"/>
                    </a:srgbClr>
                  </a:outerShdw>
                </a:effectLst>
              </a:rPr>
              <a:t>bring forth living creatures after their kind, cattle, and creeping things, and beasts of the earth after their kind: and it was so.”</a:t>
            </a:r>
          </a:p>
        </p:txBody>
      </p:sp>
      <p:sp>
        <p:nvSpPr>
          <p:cNvPr id="5" name="Slide Number Placeholder 4"/>
          <p:cNvSpPr>
            <a:spLocks noGrp="1"/>
          </p:cNvSpPr>
          <p:nvPr>
            <p:ph type="sldNum" sz="quarter" idx="12"/>
          </p:nvPr>
        </p:nvSpPr>
        <p:spPr/>
        <p:txBody>
          <a:bodyPr/>
          <a:lstStyle/>
          <a:p>
            <a:fld id="{2B048376-235A-45AD-86DD-0264585F20D0}" type="slidenum">
              <a:rPr lang="en-US" smtClean="0">
                <a:solidFill>
                  <a:srgbClr val="FFFFFF"/>
                </a:solidFill>
              </a:rPr>
              <a:pPr/>
              <a:t>4</a:t>
            </a:fld>
            <a:endParaRPr lang="en-US">
              <a:solidFill>
                <a:srgbClr val="FFFFFF"/>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wipe(left)">
                                      <p:cBhvr>
                                        <p:cTn id="7" dur="2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9940"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
        <p:nvSpPr>
          <p:cNvPr id="39943" name="Text Box 7"/>
          <p:cNvSpPr txBox="1">
            <a:spLocks noChangeArrowheads="1"/>
          </p:cNvSpPr>
          <p:nvPr/>
        </p:nvSpPr>
        <p:spPr bwMode="auto">
          <a:xfrm>
            <a:off x="685800" y="1981201"/>
            <a:ext cx="7848600" cy="5016758"/>
          </a:xfrm>
          <a:prstGeom prst="rect">
            <a:avLst/>
          </a:prstGeom>
          <a:solidFill>
            <a:srgbClr val="6B8ED3">
              <a:alpha val="75000"/>
            </a:srgbClr>
          </a:solidFill>
          <a:ln w="38100">
            <a:solidFill>
              <a:srgbClr val="6B8ED3"/>
            </a:solidFill>
            <a:miter lim="800000"/>
            <a:headEnd/>
            <a:tailEnd/>
          </a:ln>
          <a:effectLst/>
        </p:spPr>
        <p:txBody>
          <a:bodyPr wrap="square">
            <a:spAutoFit/>
          </a:bodyPr>
          <a:lstStyle/>
          <a:p>
            <a:r>
              <a:rPr lang="en-US" sz="4000" b="1" dirty="0" smtClean="0">
                <a:solidFill>
                  <a:srgbClr val="FFFF00"/>
                </a:solidFill>
                <a:effectLst>
                  <a:outerShdw blurRad="38100" dist="38100" dir="2700000" algn="tl">
                    <a:srgbClr val="000000">
                      <a:alpha val="43137"/>
                    </a:srgbClr>
                  </a:outerShdw>
                </a:effectLst>
              </a:rPr>
              <a:t>Given </a:t>
            </a:r>
            <a:r>
              <a:rPr lang="en-US" sz="4000" b="1" dirty="0">
                <a:solidFill>
                  <a:srgbClr val="FFFF00"/>
                </a:solidFill>
                <a:effectLst>
                  <a:outerShdw blurRad="38100" dist="38100" dir="2700000" algn="tl">
                    <a:srgbClr val="000000">
                      <a:alpha val="43137"/>
                    </a:srgbClr>
                  </a:outerShdw>
                </a:effectLst>
              </a:rPr>
              <a:t>Us His Image.  </a:t>
            </a:r>
            <a:r>
              <a:rPr lang="en-US" sz="4000" b="1" i="1" dirty="0">
                <a:solidFill>
                  <a:srgbClr val="FFFF00"/>
                </a:solidFill>
                <a:effectLst>
                  <a:outerShdw blurRad="38100" dist="38100" dir="2700000" algn="tl">
                    <a:srgbClr val="000000">
                      <a:alpha val="43137"/>
                    </a:srgbClr>
                  </a:outerShdw>
                </a:effectLst>
              </a:rPr>
              <a:t>Gen. </a:t>
            </a:r>
            <a:r>
              <a:rPr lang="en-US" sz="4000" b="1" i="1" dirty="0" smtClean="0">
                <a:solidFill>
                  <a:srgbClr val="FFFF00"/>
                </a:solidFill>
                <a:effectLst>
                  <a:outerShdw blurRad="38100" dist="38100" dir="2700000" algn="tl">
                    <a:srgbClr val="000000">
                      <a:alpha val="43137"/>
                    </a:srgbClr>
                  </a:outerShdw>
                </a:effectLst>
              </a:rPr>
              <a:t>1:26</a:t>
            </a:r>
            <a:endParaRPr lang="en-US" sz="2800" i="1" baseline="0" dirty="0" smtClean="0">
              <a:solidFill>
                <a:srgbClr val="FFFF00"/>
              </a:solidFill>
              <a:effectLst>
                <a:outerShdw blurRad="38100" dist="38100" dir="2700000" algn="tl">
                  <a:srgbClr val="000000">
                    <a:alpha val="43137"/>
                  </a:srgbClr>
                </a:outerShdw>
              </a:effectLst>
            </a:endParaRPr>
          </a:p>
          <a:p>
            <a:r>
              <a:rPr lang="en-US" sz="3600" i="1" u="sng" baseline="0" dirty="0" smtClean="0">
                <a:effectLst>
                  <a:outerShdw blurRad="38100" dist="38100" dir="2700000" algn="tl">
                    <a:srgbClr val="000000">
                      <a:alpha val="43137"/>
                    </a:srgbClr>
                  </a:outerShdw>
                </a:effectLst>
              </a:rPr>
              <a:t>Man</a:t>
            </a:r>
            <a:r>
              <a:rPr lang="en-US" sz="3600" i="1" baseline="0" dirty="0" smtClean="0">
                <a:effectLst>
                  <a:outerShdw blurRad="38100" dist="38100" dir="2700000" algn="tl">
                    <a:srgbClr val="000000">
                      <a:alpha val="43137"/>
                    </a:srgbClr>
                  </a:outerShdw>
                </a:effectLst>
              </a:rPr>
              <a:t>... </a:t>
            </a:r>
            <a:r>
              <a:rPr lang="en-US" sz="2800" i="1" baseline="0" dirty="0" smtClean="0">
                <a:effectLst>
                  <a:outerShdw blurRad="38100" dist="38100" dir="2700000" algn="tl">
                    <a:srgbClr val="000000">
                      <a:alpha val="43137"/>
                    </a:srgbClr>
                  </a:outerShdw>
                </a:effectLst>
              </a:rPr>
              <a:t>Gen 1:26-27 “And God said, Let us make man </a:t>
            </a:r>
            <a:r>
              <a:rPr lang="en-US" sz="3600" i="1" baseline="0" dirty="0" smtClean="0">
                <a:solidFill>
                  <a:srgbClr val="FFFF00"/>
                </a:solidFill>
                <a:effectLst>
                  <a:outerShdw blurRad="38100" dist="38100" dir="2700000" algn="tl">
                    <a:srgbClr val="000000">
                      <a:alpha val="43137"/>
                    </a:srgbClr>
                  </a:outerShdw>
                </a:effectLst>
              </a:rPr>
              <a:t>in our image</a:t>
            </a:r>
            <a:r>
              <a:rPr lang="en-US" sz="2800" i="1" baseline="0" dirty="0" smtClean="0">
                <a:effectLst>
                  <a:outerShdw blurRad="38100" dist="38100" dir="2700000" algn="tl">
                    <a:srgbClr val="000000">
                      <a:alpha val="43137"/>
                    </a:srgbClr>
                  </a:outerShdw>
                </a:effectLst>
              </a:rPr>
              <a:t>, …</a:t>
            </a:r>
            <a:r>
              <a:rPr lang="en-US" sz="2800" i="1" baseline="0" dirty="0" smtClean="0"/>
              <a:t>And God created man in </a:t>
            </a:r>
            <a:r>
              <a:rPr lang="en-US" sz="3200" b="1" i="1" baseline="0" dirty="0" smtClean="0">
                <a:solidFill>
                  <a:srgbClr val="FFFF00"/>
                </a:solidFill>
                <a:effectLst>
                  <a:outerShdw blurRad="38100" dist="38100" dir="2700000" algn="tl">
                    <a:srgbClr val="000000">
                      <a:alpha val="43137"/>
                    </a:srgbClr>
                  </a:outerShdw>
                </a:effectLst>
              </a:rPr>
              <a:t>his own image</a:t>
            </a:r>
            <a:r>
              <a:rPr lang="en-US" sz="2800" i="1" baseline="0" dirty="0" smtClean="0"/>
              <a:t>, in the image of God created he him; male and female created he them.” </a:t>
            </a:r>
          </a:p>
          <a:p>
            <a:r>
              <a:rPr lang="en-US" sz="2800" i="1" baseline="0" dirty="0" smtClean="0">
                <a:effectLst>
                  <a:outerShdw blurRad="38100" dist="38100" dir="2700000" algn="tl">
                    <a:srgbClr val="000000">
                      <a:alpha val="43137"/>
                    </a:srgbClr>
                  </a:outerShdw>
                </a:effectLst>
              </a:rPr>
              <a:t>Gen 1:28 “And God </a:t>
            </a:r>
            <a:r>
              <a:rPr lang="en-US" sz="3600" i="1" baseline="0" dirty="0" smtClean="0">
                <a:solidFill>
                  <a:srgbClr val="FFFF00"/>
                </a:solidFill>
                <a:effectLst>
                  <a:outerShdw blurRad="38100" dist="38100" dir="2700000" algn="tl">
                    <a:srgbClr val="000000">
                      <a:alpha val="43137"/>
                    </a:srgbClr>
                  </a:outerShdw>
                </a:effectLst>
              </a:rPr>
              <a:t>blessed</a:t>
            </a:r>
            <a:r>
              <a:rPr lang="en-US" sz="2800" i="1" baseline="0" dirty="0" smtClean="0">
                <a:effectLst>
                  <a:outerShdw blurRad="38100" dist="38100" dir="2700000" algn="tl">
                    <a:srgbClr val="000000">
                      <a:alpha val="43137"/>
                    </a:srgbClr>
                  </a:outerShdw>
                </a:effectLst>
              </a:rPr>
              <a:t> them: and God said unto them, Be fruitful, and multiply, and replenish the earth, and subdue it; </a:t>
            </a:r>
            <a:endParaRPr lang="en-US" sz="2800" i="1" dirty="0" smtClean="0">
              <a:effectLst>
                <a:outerShdw blurRad="38100" dist="38100" dir="2700000" algn="tl">
                  <a:srgbClr val="000000">
                    <a:alpha val="43137"/>
                  </a:srgbClr>
                </a:outerShdw>
              </a:effectLst>
            </a:endParaRPr>
          </a:p>
          <a:p>
            <a:pPr fontAlgn="base">
              <a:spcBef>
                <a:spcPct val="0"/>
              </a:spcBef>
              <a:spcAft>
                <a:spcPct val="0"/>
              </a:spcAft>
              <a:defRPr/>
            </a:pPr>
            <a:endParaRPr lang="en-US" sz="2800" dirty="0" smtClean="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2B048376-235A-45AD-86DD-0264585F20D0}" type="slidenum">
              <a:rPr lang="en-US" smtClean="0">
                <a:solidFill>
                  <a:srgbClr val="FFFFFF"/>
                </a:solidFill>
              </a:rPr>
              <a:pPr/>
              <a:t>5</a:t>
            </a:fld>
            <a:endParaRPr lang="en-US">
              <a:solidFill>
                <a:srgbClr val="FFFFFF"/>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wipe(left)">
                                      <p:cBhvr>
                                        <p:cTn id="7" dur="2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9940"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
        <p:nvSpPr>
          <p:cNvPr id="39943" name="Text Box 7"/>
          <p:cNvSpPr txBox="1">
            <a:spLocks noChangeArrowheads="1"/>
          </p:cNvSpPr>
          <p:nvPr/>
        </p:nvSpPr>
        <p:spPr bwMode="auto">
          <a:xfrm>
            <a:off x="685800" y="2057407"/>
            <a:ext cx="7848600" cy="2123658"/>
          </a:xfrm>
          <a:prstGeom prst="rect">
            <a:avLst/>
          </a:prstGeom>
          <a:solidFill>
            <a:srgbClr val="6B8ED3">
              <a:alpha val="75000"/>
            </a:srgbClr>
          </a:solidFill>
          <a:ln w="38100">
            <a:solidFill>
              <a:srgbClr val="6B8ED3"/>
            </a:solidFill>
            <a:miter lim="800000"/>
            <a:headEnd/>
            <a:tailEnd/>
          </a:ln>
          <a:effectLst/>
        </p:spPr>
        <p:txBody>
          <a:bodyPr wrap="square">
            <a:spAutoFit/>
          </a:bodyPr>
          <a:lstStyle/>
          <a:p>
            <a:r>
              <a:rPr lang="en-US" sz="4000" b="1" dirty="0" smtClean="0">
                <a:solidFill>
                  <a:srgbClr val="FFFF00"/>
                </a:solidFill>
                <a:effectLst>
                  <a:outerShdw blurRad="38100" dist="38100" dir="2700000" algn="tl">
                    <a:srgbClr val="000000">
                      <a:alpha val="43137"/>
                    </a:srgbClr>
                  </a:outerShdw>
                </a:effectLst>
              </a:rPr>
              <a:t>Given </a:t>
            </a:r>
            <a:r>
              <a:rPr lang="en-US" sz="4000" b="1" dirty="0">
                <a:solidFill>
                  <a:srgbClr val="FFFF00"/>
                </a:solidFill>
                <a:effectLst>
                  <a:outerShdw blurRad="38100" dist="38100" dir="2700000" algn="tl">
                    <a:srgbClr val="000000">
                      <a:alpha val="43137"/>
                    </a:srgbClr>
                  </a:outerShdw>
                </a:effectLst>
              </a:rPr>
              <a:t>Us His Image.  </a:t>
            </a:r>
            <a:r>
              <a:rPr lang="en-US" sz="4000" b="1" i="1" dirty="0">
                <a:solidFill>
                  <a:srgbClr val="FFFF00"/>
                </a:solidFill>
                <a:effectLst>
                  <a:outerShdw blurRad="38100" dist="38100" dir="2700000" algn="tl">
                    <a:srgbClr val="000000">
                      <a:alpha val="43137"/>
                    </a:srgbClr>
                  </a:outerShdw>
                </a:effectLst>
              </a:rPr>
              <a:t>Gen. </a:t>
            </a:r>
            <a:r>
              <a:rPr lang="en-US" sz="4000" b="1" i="1" dirty="0" smtClean="0">
                <a:solidFill>
                  <a:srgbClr val="FFFF00"/>
                </a:solidFill>
                <a:effectLst>
                  <a:outerShdw blurRad="38100" dist="38100" dir="2700000" algn="tl">
                    <a:srgbClr val="000000">
                      <a:alpha val="43137"/>
                    </a:srgbClr>
                  </a:outerShdw>
                </a:effectLst>
              </a:rPr>
              <a:t>1:26</a:t>
            </a:r>
          </a:p>
          <a:p>
            <a:pPr>
              <a:buFont typeface="Arial" pitchFamily="34" charset="0"/>
              <a:buChar char="•"/>
            </a:pPr>
            <a:r>
              <a:rPr lang="en-US" sz="3200" b="1" i="1" baseline="0" dirty="0" smtClean="0">
                <a:effectLst>
                  <a:outerShdw blurRad="38100" dist="38100" dir="2700000" algn="tl">
                    <a:srgbClr val="000000">
                      <a:alpha val="43137"/>
                    </a:srgbClr>
                  </a:outerShdw>
                </a:effectLst>
              </a:rPr>
              <a:t>Intelligence</a:t>
            </a:r>
            <a:r>
              <a:rPr lang="en-US" sz="3200" b="1" i="1" dirty="0" smtClean="0">
                <a:effectLst>
                  <a:outerShdw blurRad="38100" dist="38100" dir="2700000" algn="tl">
                    <a:srgbClr val="000000">
                      <a:alpha val="43137"/>
                    </a:srgbClr>
                  </a:outerShdw>
                </a:effectLst>
              </a:rPr>
              <a:t>:  Rom. 12:1; 6:16-17</a:t>
            </a:r>
          </a:p>
          <a:p>
            <a:pPr>
              <a:buFont typeface="Arial" pitchFamily="34" charset="0"/>
              <a:buChar char="•"/>
            </a:pPr>
            <a:r>
              <a:rPr lang="en-US" sz="3200" b="1" i="1" baseline="0" dirty="0" smtClean="0">
                <a:effectLst>
                  <a:outerShdw blurRad="38100" dist="38100" dir="2700000" algn="tl">
                    <a:srgbClr val="000000">
                      <a:alpha val="43137"/>
                    </a:srgbClr>
                  </a:outerShdw>
                </a:effectLst>
              </a:rPr>
              <a:t>Love:</a:t>
            </a:r>
            <a:r>
              <a:rPr lang="en-US" sz="3200" b="1" i="1" dirty="0" smtClean="0">
                <a:effectLst>
                  <a:outerShdw blurRad="38100" dist="38100" dir="2700000" algn="tl">
                    <a:srgbClr val="000000">
                      <a:alpha val="43137"/>
                    </a:srgbClr>
                  </a:outerShdw>
                </a:effectLst>
              </a:rPr>
              <a:t> Mt. 22:35-38; 1 </a:t>
            </a:r>
            <a:r>
              <a:rPr lang="en-US" sz="3200" b="1" i="1" dirty="0" err="1" smtClean="0">
                <a:effectLst>
                  <a:outerShdw blurRad="38100" dist="38100" dir="2700000" algn="tl">
                    <a:srgbClr val="000000">
                      <a:alpha val="43137"/>
                    </a:srgbClr>
                  </a:outerShdw>
                </a:effectLst>
              </a:rPr>
              <a:t>Jno</a:t>
            </a:r>
            <a:r>
              <a:rPr lang="en-US" sz="3200" b="1" i="1" dirty="0" smtClean="0">
                <a:effectLst>
                  <a:outerShdw blurRad="38100" dist="38100" dir="2700000" algn="tl">
                    <a:srgbClr val="000000">
                      <a:alpha val="43137"/>
                    </a:srgbClr>
                  </a:outerShdw>
                </a:effectLst>
              </a:rPr>
              <a:t>. 4:8</a:t>
            </a:r>
            <a:endParaRPr lang="en-US" sz="3200" i="1" baseline="0" dirty="0" smtClean="0">
              <a:effectLst>
                <a:outerShdw blurRad="38100" dist="38100" dir="2700000" algn="tl">
                  <a:srgbClr val="000000">
                    <a:alpha val="43137"/>
                  </a:srgbClr>
                </a:outerShdw>
              </a:effectLst>
            </a:endParaRPr>
          </a:p>
          <a:p>
            <a:pPr fontAlgn="base">
              <a:spcBef>
                <a:spcPct val="0"/>
              </a:spcBef>
              <a:spcAft>
                <a:spcPct val="0"/>
              </a:spcAft>
              <a:defRPr/>
            </a:pPr>
            <a:endParaRPr lang="en-US" sz="2800" dirty="0" smtClean="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2B048376-235A-45AD-86DD-0264585F20D0}" type="slidenum">
              <a:rPr lang="en-US" smtClean="0">
                <a:solidFill>
                  <a:srgbClr val="FFFFFF"/>
                </a:solidFill>
              </a:rPr>
              <a:pPr/>
              <a:t>6</a:t>
            </a:fld>
            <a:endParaRPr lang="en-US">
              <a:solidFill>
                <a:srgbClr val="FFFFFF"/>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943">
                                            <p:txEl>
                                              <p:pRg st="0" end="0"/>
                                            </p:txEl>
                                          </p:spTgt>
                                        </p:tgtEl>
                                        <p:attrNameLst>
                                          <p:attrName>style.visibility</p:attrName>
                                        </p:attrNameLst>
                                      </p:cBhvr>
                                      <p:to>
                                        <p:strVal val="visible"/>
                                      </p:to>
                                    </p:set>
                                    <p:animEffect transition="in" filter="wipe(left)">
                                      <p:cBhvr>
                                        <p:cTn id="7" dur="2000"/>
                                        <p:tgtEl>
                                          <p:spTgt spid="399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943">
                                            <p:txEl>
                                              <p:pRg st="1" end="1"/>
                                            </p:txEl>
                                          </p:spTgt>
                                        </p:tgtEl>
                                        <p:attrNameLst>
                                          <p:attrName>style.visibility</p:attrName>
                                        </p:attrNameLst>
                                      </p:cBhvr>
                                      <p:to>
                                        <p:strVal val="visible"/>
                                      </p:to>
                                    </p:set>
                                    <p:animEffect transition="in" filter="wipe(left)">
                                      <p:cBhvr>
                                        <p:cTn id="12" dur="2000"/>
                                        <p:tgtEl>
                                          <p:spTgt spid="399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943">
                                            <p:txEl>
                                              <p:pRg st="2" end="2"/>
                                            </p:txEl>
                                          </p:spTgt>
                                        </p:tgtEl>
                                        <p:attrNameLst>
                                          <p:attrName>style.visibility</p:attrName>
                                        </p:attrNameLst>
                                      </p:cBhvr>
                                      <p:to>
                                        <p:strVal val="visible"/>
                                      </p:to>
                                    </p:set>
                                    <p:animEffect transition="in" filter="wipe(left)">
                                      <p:cBhvr>
                                        <p:cTn id="17" dur="2000"/>
                                        <p:tgtEl>
                                          <p:spTgt spid="399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39940"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
        <p:nvSpPr>
          <p:cNvPr id="39943" name="Text Box 7"/>
          <p:cNvSpPr txBox="1">
            <a:spLocks noChangeArrowheads="1"/>
          </p:cNvSpPr>
          <p:nvPr/>
        </p:nvSpPr>
        <p:spPr bwMode="auto">
          <a:xfrm>
            <a:off x="685800" y="2057407"/>
            <a:ext cx="7848600" cy="2185214"/>
          </a:xfrm>
          <a:prstGeom prst="rect">
            <a:avLst/>
          </a:prstGeom>
          <a:solidFill>
            <a:srgbClr val="6B8ED3">
              <a:alpha val="75000"/>
            </a:srgbClr>
          </a:solidFill>
          <a:ln w="38100">
            <a:solidFill>
              <a:srgbClr val="6B8ED3"/>
            </a:solidFill>
            <a:miter lim="800000"/>
            <a:headEnd/>
            <a:tailEnd/>
          </a:ln>
          <a:effectLst/>
        </p:spPr>
        <p:txBody>
          <a:bodyPr wrap="square">
            <a:spAutoFit/>
          </a:bodyPr>
          <a:lstStyle/>
          <a:p>
            <a:r>
              <a:rPr lang="en-US" sz="4000" b="1" dirty="0" smtClean="0">
                <a:solidFill>
                  <a:srgbClr val="FFFF00"/>
                </a:solidFill>
                <a:effectLst>
                  <a:outerShdw blurRad="38100" dist="38100" dir="2700000" algn="tl">
                    <a:srgbClr val="000000">
                      <a:alpha val="43137"/>
                    </a:srgbClr>
                  </a:outerShdw>
                </a:effectLst>
              </a:rPr>
              <a:t>Given </a:t>
            </a:r>
            <a:r>
              <a:rPr lang="en-US" sz="4000" b="1" dirty="0">
                <a:solidFill>
                  <a:srgbClr val="FFFF00"/>
                </a:solidFill>
                <a:effectLst>
                  <a:outerShdw blurRad="38100" dist="38100" dir="2700000" algn="tl">
                    <a:srgbClr val="000000">
                      <a:alpha val="43137"/>
                    </a:srgbClr>
                  </a:outerShdw>
                </a:effectLst>
              </a:rPr>
              <a:t>Us His Image.  </a:t>
            </a:r>
            <a:r>
              <a:rPr lang="en-US" sz="4000" b="1" i="1" dirty="0">
                <a:solidFill>
                  <a:srgbClr val="FFFF00"/>
                </a:solidFill>
                <a:effectLst>
                  <a:outerShdw blurRad="38100" dist="38100" dir="2700000" algn="tl">
                    <a:srgbClr val="000000">
                      <a:alpha val="43137"/>
                    </a:srgbClr>
                  </a:outerShdw>
                </a:effectLst>
              </a:rPr>
              <a:t>Gen. </a:t>
            </a:r>
            <a:r>
              <a:rPr lang="en-US" sz="4000" b="1" i="1" dirty="0" smtClean="0">
                <a:solidFill>
                  <a:srgbClr val="FFFF00"/>
                </a:solidFill>
                <a:effectLst>
                  <a:outerShdw blurRad="38100" dist="38100" dir="2700000" algn="tl">
                    <a:srgbClr val="000000">
                      <a:alpha val="43137"/>
                    </a:srgbClr>
                  </a:outerShdw>
                </a:effectLst>
              </a:rPr>
              <a:t>1:26</a:t>
            </a:r>
          </a:p>
          <a:p>
            <a:pPr>
              <a:buFont typeface="Arial" pitchFamily="34" charset="0"/>
              <a:buChar char="•"/>
            </a:pPr>
            <a:r>
              <a:rPr lang="en-US" sz="3200" b="1" dirty="0" smtClean="0">
                <a:effectLst>
                  <a:outerShdw blurRad="38100" dist="38100" dir="2700000" algn="tl">
                    <a:srgbClr val="000000">
                      <a:alpha val="43137"/>
                    </a:srgbClr>
                  </a:outerShdw>
                </a:effectLst>
              </a:rPr>
              <a:t>Man turned away from God. </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2 Tim. 3:2-4; </a:t>
            </a:r>
            <a:r>
              <a:rPr lang="en-US" sz="3200" dirty="0" err="1" smtClean="0">
                <a:effectLst>
                  <a:outerShdw blurRad="38100" dist="38100" dir="2700000" algn="tl">
                    <a:srgbClr val="000000">
                      <a:alpha val="43137"/>
                    </a:srgbClr>
                  </a:outerShdw>
                </a:effectLst>
              </a:rPr>
              <a:t>Lk</a:t>
            </a:r>
            <a:r>
              <a:rPr lang="en-US" sz="3200" dirty="0" smtClean="0">
                <a:effectLst>
                  <a:outerShdw blurRad="38100" dist="38100" dir="2700000" algn="tl">
                    <a:srgbClr val="000000">
                      <a:alpha val="43137"/>
                    </a:srgbClr>
                  </a:outerShdw>
                </a:effectLst>
              </a:rPr>
              <a:t>. 19:14; Jer. 6:16; </a:t>
            </a:r>
            <a:br>
              <a:rPr lang="en-US" sz="3200"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Isa. 30:10</a:t>
            </a:r>
          </a:p>
        </p:txBody>
      </p:sp>
      <p:sp>
        <p:nvSpPr>
          <p:cNvPr id="5" name="Slide Number Placeholder 4"/>
          <p:cNvSpPr>
            <a:spLocks noGrp="1"/>
          </p:cNvSpPr>
          <p:nvPr>
            <p:ph type="sldNum" sz="quarter" idx="12"/>
          </p:nvPr>
        </p:nvSpPr>
        <p:spPr/>
        <p:txBody>
          <a:bodyPr/>
          <a:lstStyle/>
          <a:p>
            <a:fld id="{2B048376-235A-45AD-86DD-0264585F20D0}" type="slidenum">
              <a:rPr lang="en-US" smtClean="0">
                <a:solidFill>
                  <a:srgbClr val="FFFFFF"/>
                </a:solidFill>
              </a:rPr>
              <a:pPr/>
              <a:t>7</a:t>
            </a:fld>
            <a:endParaRPr lang="en-US">
              <a:solidFill>
                <a:srgbClr val="FFFFFF"/>
              </a:solidFill>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943">
                                            <p:txEl>
                                              <p:pRg st="0" end="0"/>
                                            </p:txEl>
                                          </p:spTgt>
                                        </p:tgtEl>
                                        <p:attrNameLst>
                                          <p:attrName>style.visibility</p:attrName>
                                        </p:attrNameLst>
                                      </p:cBhvr>
                                      <p:to>
                                        <p:strVal val="visible"/>
                                      </p:to>
                                    </p:set>
                                    <p:animEffect transition="in" filter="wipe(left)">
                                      <p:cBhvr>
                                        <p:cTn id="7" dur="2000"/>
                                        <p:tgtEl>
                                          <p:spTgt spid="399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943">
                                            <p:txEl>
                                              <p:pRg st="1" end="1"/>
                                            </p:txEl>
                                          </p:spTgt>
                                        </p:tgtEl>
                                        <p:attrNameLst>
                                          <p:attrName>style.visibility</p:attrName>
                                        </p:attrNameLst>
                                      </p:cBhvr>
                                      <p:to>
                                        <p:strVal val="visible"/>
                                      </p:to>
                                    </p:set>
                                    <p:animEffect transition="in" filter="wipe(left)">
                                      <p:cBhvr>
                                        <p:cTn id="12" dur="2000"/>
                                        <p:tgtEl>
                                          <p:spTgt spid="399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000" b="1" dirty="0" smtClean="0">
                <a:solidFill>
                  <a:srgbClr val="FFFF00"/>
                </a:solidFill>
              </a:rPr>
              <a:t>God Has Given His Son.  </a:t>
            </a:r>
            <a:r>
              <a:rPr lang="en-US" sz="4000" b="1" dirty="0" err="1" smtClean="0">
                <a:solidFill>
                  <a:srgbClr val="FFFF00"/>
                </a:solidFill>
              </a:rPr>
              <a:t>Jno</a:t>
            </a:r>
            <a:r>
              <a:rPr lang="en-US" sz="4000" b="1" dirty="0" smtClean="0">
                <a:solidFill>
                  <a:srgbClr val="FFFF00"/>
                </a:solidFill>
              </a:rPr>
              <a:t>. 3:16</a:t>
            </a:r>
            <a:r>
              <a:rPr lang="en-US" sz="3600" b="1" dirty="0" smtClean="0"/>
              <a:t> </a:t>
            </a:r>
          </a:p>
          <a:p>
            <a:r>
              <a:rPr lang="en-US" sz="3600" dirty="0" smtClean="0"/>
              <a:t>Why? </a:t>
            </a:r>
            <a:r>
              <a:rPr lang="en-US" sz="3600" i="1" dirty="0" smtClean="0"/>
              <a:t>John 1:11-12 “He came unto his own, and they that were his own received him not. But as many as received him, to them gave he the right to become children of God, (even) to them that believe on his </a:t>
            </a:r>
            <a:r>
              <a:rPr lang="en-US" sz="3600" i="1" dirty="0" smtClean="0"/>
              <a:t>name.”</a:t>
            </a:r>
            <a:endParaRPr lang="en-US" sz="3600" dirty="0"/>
          </a:p>
        </p:txBody>
      </p:sp>
      <p:sp>
        <p:nvSpPr>
          <p:cNvPr id="7"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4000" b="1" dirty="0" smtClean="0">
                <a:solidFill>
                  <a:srgbClr val="FFFF00"/>
                </a:solidFill>
              </a:rPr>
              <a:t>God Has Given His Son.  </a:t>
            </a:r>
            <a:r>
              <a:rPr lang="en-US" sz="4000" b="1" dirty="0" err="1" smtClean="0">
                <a:solidFill>
                  <a:srgbClr val="FFFF00"/>
                </a:solidFill>
              </a:rPr>
              <a:t>Jno</a:t>
            </a:r>
            <a:r>
              <a:rPr lang="en-US" sz="4000" b="1" dirty="0" smtClean="0">
                <a:solidFill>
                  <a:srgbClr val="FFFF00"/>
                </a:solidFill>
              </a:rPr>
              <a:t>. 3:16 </a:t>
            </a:r>
          </a:p>
          <a:p>
            <a:pPr>
              <a:buNone/>
            </a:pPr>
            <a:r>
              <a:rPr lang="en-US" sz="3600" dirty="0" smtClean="0"/>
              <a:t>No one loved like God.  Cf. Rom. 5:6ff</a:t>
            </a:r>
          </a:p>
          <a:p>
            <a:pPr>
              <a:buNone/>
            </a:pPr>
            <a:r>
              <a:rPr lang="en-US" sz="3600" dirty="0" smtClean="0"/>
              <a:t>Note: Eph. 3:8</a:t>
            </a:r>
            <a:endParaRPr lang="en-US" sz="3600" b="1" dirty="0" smtClean="0"/>
          </a:p>
        </p:txBody>
      </p:sp>
      <p:sp>
        <p:nvSpPr>
          <p:cNvPr id="6" name="Rectangle 4"/>
          <p:cNvSpPr>
            <a:spLocks noChangeArrowheads="1"/>
          </p:cNvSpPr>
          <p:nvPr/>
        </p:nvSpPr>
        <p:spPr bwMode="black">
          <a:xfrm>
            <a:off x="533400" y="381000"/>
            <a:ext cx="8305800" cy="914400"/>
          </a:xfrm>
          <a:prstGeom prst="rect">
            <a:avLst/>
          </a:prstGeom>
          <a:solidFill>
            <a:srgbClr val="6B8ED3"/>
          </a:solidFill>
          <a:ln w="9525">
            <a:solidFill>
              <a:schemeClr val="tx1"/>
            </a:solidFill>
            <a:miter lim="800000"/>
            <a:headEnd/>
            <a:tailEnd/>
          </a:ln>
          <a:effectLst/>
        </p:spPr>
        <p:txBody>
          <a:bodyPr/>
          <a:lstStyle/>
          <a:p>
            <a:pPr marL="342900" indent="-342900" algn="ctr" fontAlgn="base">
              <a:lnSpc>
                <a:spcPct val="80000"/>
              </a:lnSpc>
              <a:spcBef>
                <a:spcPct val="20000"/>
              </a:spcBef>
              <a:spcAft>
                <a:spcPct val="0"/>
              </a:spcAft>
              <a:buClr>
                <a:srgbClr val="2A99EC"/>
              </a:buClr>
              <a:defRPr/>
            </a:pPr>
            <a:r>
              <a:rPr lang="en-US" sz="4400" b="1" i="1" dirty="0" smtClean="0">
                <a:solidFill>
                  <a:srgbClr val="FFFFFF"/>
                </a:solidFill>
                <a:effectLst>
                  <a:outerShdw blurRad="38100" dist="38100" dir="2700000" algn="tl">
                    <a:srgbClr val="000000"/>
                  </a:outerShdw>
                </a:effectLst>
                <a:latin typeface="Times New Roman" pitchFamily="18" charset="0"/>
              </a:rPr>
              <a:t>What Has God Done For Me?</a:t>
            </a:r>
            <a:endParaRPr lang="en-US" sz="4400" b="1" i="1" dirty="0">
              <a:solidFill>
                <a:srgbClr val="FFFFFF"/>
              </a:solidFill>
              <a:effectLst>
                <a:outerShdw blurRad="38100" dist="38100" dir="2700000" algn="tl">
                  <a:srgbClr val="000000"/>
                </a:outerShdw>
              </a:effectLst>
              <a:latin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0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4 Crucifix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Theme4 Crucifixion</Template>
  <TotalTime>474</TotalTime>
  <Words>717</Words>
  <Application>Microsoft Office PowerPoint</Application>
  <PresentationFormat>On-screen Show (4:3)</PresentationFormat>
  <Paragraphs>71</Paragraphs>
  <Slides>14</Slides>
  <Notes>0</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Theme4 Crucifixion</vt:lpstr>
      <vt:lpstr>Sample presentation slides</vt:lpstr>
      <vt:lpstr>1_Sample presentation slides</vt:lpstr>
      <vt:lpstr>2_Sample presentation slides</vt:lpstr>
      <vt:lpstr>Attitudes: “What Has God Ever Done For Me?”</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Has God Ever  Done For Me?</dc:title>
  <dc:creator>Micky Galloway</dc:creator>
  <cp:lastModifiedBy>Micky Galloway</cp:lastModifiedBy>
  <cp:revision>20</cp:revision>
  <dcterms:created xsi:type="dcterms:W3CDTF">2016-12-18T13:13:56Z</dcterms:created>
  <dcterms:modified xsi:type="dcterms:W3CDTF">2018-09-25T22:18:47Z</dcterms:modified>
</cp:coreProperties>
</file>