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301" r:id="rId2"/>
    <p:sldId id="256" r:id="rId3"/>
    <p:sldId id="258" r:id="rId4"/>
    <p:sldId id="282" r:id="rId5"/>
    <p:sldId id="283" r:id="rId6"/>
    <p:sldId id="284" r:id="rId7"/>
    <p:sldId id="285" r:id="rId8"/>
    <p:sldId id="286" r:id="rId9"/>
    <p:sldId id="259" r:id="rId10"/>
    <p:sldId id="287" r:id="rId11"/>
    <p:sldId id="288" r:id="rId12"/>
    <p:sldId id="289" r:id="rId13"/>
    <p:sldId id="290" r:id="rId14"/>
    <p:sldId id="291" r:id="rId15"/>
    <p:sldId id="292" r:id="rId16"/>
    <p:sldId id="261" r:id="rId17"/>
    <p:sldId id="296" r:id="rId18"/>
    <p:sldId id="293" r:id="rId19"/>
    <p:sldId id="294" r:id="rId20"/>
    <p:sldId id="295" r:id="rId21"/>
    <p:sldId id="260" r:id="rId22"/>
    <p:sldId id="297" r:id="rId23"/>
    <p:sldId id="298" r:id="rId24"/>
    <p:sldId id="263" r:id="rId25"/>
    <p:sldId id="262" r:id="rId26"/>
    <p:sldId id="300" r:id="rId27"/>
  </p:sldIdLst>
  <p:sldSz cx="9144000" cy="6858000" type="screen4x3"/>
  <p:notesSz cx="7010400" cy="9296400"/>
  <p:embeddedFontLst>
    <p:embeddedFont>
      <p:font typeface="Calibri" panose="020F0502020204030204" pitchFamily="34" charset="0"/>
      <p:regular r:id="rId30"/>
      <p:bold r:id="rId31"/>
      <p:italic r:id="rId32"/>
      <p:boldItalic r:id="rId33"/>
    </p:embeddedFont>
    <p:embeddedFont>
      <p:font typeface="SimHei" panose="020B0604020202020204" charset="-122"/>
      <p:regular r:id="rId34"/>
    </p:embeddedFont>
    <p:embeddedFont>
      <p:font typeface="Britannic Bold" panose="020B0903060703020204" pitchFamily="34" charset="0"/>
      <p:regular r:id="rId35"/>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autoAdjust="0"/>
    <p:restoredTop sz="64452" autoAdjust="0"/>
  </p:normalViewPr>
  <p:slideViewPr>
    <p:cSldViewPr>
      <p:cViewPr varScale="1">
        <p:scale>
          <a:sx n="43" d="100"/>
          <a:sy n="43" d="100"/>
        </p:scale>
        <p:origin x="208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eaLnBrk="1" hangingPunct="1">
              <a:defRPr sz="1200"/>
            </a:lvl1pPr>
          </a:lstStyle>
          <a:p>
            <a:pPr>
              <a:defRPr/>
            </a:pPr>
            <a:r>
              <a:rPr lang="en-US" altLang="en-US" sz="2000" dirty="0">
                <a:latin typeface="Britannic Bold" panose="020B0903060703020204" pitchFamily="34" charset="0"/>
              </a:rPr>
              <a:t>The Vanity of Life</a:t>
            </a:r>
          </a:p>
        </p:txBody>
      </p:sp>
      <p:sp>
        <p:nvSpPr>
          <p:cNvPr id="7171" name="Rectangle 3"/>
          <p:cNvSpPr>
            <a:spLocks noGrp="1" noChangeArrowheads="1"/>
          </p:cNvSpPr>
          <p:nvPr>
            <p:ph type="dt" sz="quarter" idx="1"/>
          </p:nvPr>
        </p:nvSpPr>
        <p:spPr bwMode="auto">
          <a:xfrm>
            <a:off x="3971925"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eaLnBrk="1" hangingPunct="1">
              <a:defRPr sz="1200" dirty="0" smtClean="0"/>
            </a:lvl1pPr>
          </a:lstStyle>
          <a:p>
            <a:pPr>
              <a:defRPr/>
            </a:pPr>
            <a:r>
              <a:rPr lang="en-US" altLang="en-US" dirty="0">
                <a:latin typeface="+mn-lt"/>
              </a:rPr>
              <a:t>Morning Bible Study, April 2, 2017</a:t>
            </a:r>
          </a:p>
        </p:txBody>
      </p:sp>
      <p:sp>
        <p:nvSpPr>
          <p:cNvPr id="7172" name="Rectangle 4"/>
          <p:cNvSpPr>
            <a:spLocks noGrp="1" noChangeArrowheads="1"/>
          </p:cNvSpPr>
          <p:nvPr>
            <p:ph type="ftr" sz="quarter" idx="2"/>
          </p:nvPr>
        </p:nvSpPr>
        <p:spPr bwMode="auto">
          <a:xfrm>
            <a:off x="0"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eaLnBrk="1" hangingPunct="1">
              <a:defRPr sz="1200" dirty="0" smtClean="0"/>
            </a:lvl1pPr>
          </a:lstStyle>
          <a:p>
            <a:pPr>
              <a:defRPr/>
            </a:pPr>
            <a:r>
              <a:rPr lang="en-US" altLang="en-US" dirty="0">
                <a:latin typeface="+mn-lt"/>
                <a:ea typeface="SimHei" panose="02010609060101010101" pitchFamily="49" charset="-122"/>
              </a:rPr>
              <a:t>Mt. Baker church of Christ (Stan Cox)</a:t>
            </a:r>
          </a:p>
        </p:txBody>
      </p:sp>
      <p:sp>
        <p:nvSpPr>
          <p:cNvPr id="7173" name="Rectangle 5"/>
          <p:cNvSpPr>
            <a:spLocks noGrp="1" noChangeArrowheads="1"/>
          </p:cNvSpPr>
          <p:nvPr>
            <p:ph type="sldNum" sz="quarter" idx="3"/>
          </p:nvPr>
        </p:nvSpPr>
        <p:spPr bwMode="auto">
          <a:xfrm>
            <a:off x="3971925" y="883285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eaLnBrk="1" hangingPunct="1">
              <a:defRPr sz="1200"/>
            </a:lvl1pPr>
          </a:lstStyle>
          <a:p>
            <a:pPr>
              <a:defRPr/>
            </a:pPr>
            <a:r>
              <a:rPr lang="en-US" altLang="en-US" dirty="0"/>
              <a:t> soundteaching.org    </a:t>
            </a:r>
            <a:fld id="{7576AA80-D905-4E86-A45B-AB584B03F8EF}" type="slidenum">
              <a:rPr lang="en-US" altLang="en-US" smtClean="0"/>
              <a:pPr>
                <a:defRPr/>
              </a:pPr>
              <a:t>‹#›</a:t>
            </a:fld>
            <a:endParaRPr lang="en-US" altLang="en-US" dirty="0"/>
          </a:p>
        </p:txBody>
      </p:sp>
    </p:spTree>
    <p:extLst>
      <p:ext uri="{BB962C8B-B14F-4D97-AF65-F5344CB8AC3E}">
        <p14:creationId xmlns:p14="http://schemas.microsoft.com/office/powerpoint/2010/main" val="1432557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05CA86F-D9BA-498A-B473-301FCDAAC053}" type="datetimeFigureOut">
              <a:rPr lang="en-US" smtClean="0"/>
              <a:t>3/29/2017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1BF89D8-7B58-412B-9BFC-2C820360D0F7}" type="slidenum">
              <a:rPr lang="en-US" smtClean="0"/>
              <a:t>‹#›</a:t>
            </a:fld>
            <a:endParaRPr lang="en-US"/>
          </a:p>
        </p:txBody>
      </p:sp>
    </p:spTree>
    <p:extLst>
      <p:ext uri="{BB962C8B-B14F-4D97-AF65-F5344CB8AC3E}">
        <p14:creationId xmlns:p14="http://schemas.microsoft.com/office/powerpoint/2010/main" val="277910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Preached at the Loop 287 church of Christ in Lufkin, TX</a:t>
            </a:r>
          </a:p>
          <a:p>
            <a:r>
              <a:rPr lang="en-US" dirty="0"/>
              <a:t>March 22, 2015</a:t>
            </a:r>
            <a:r>
              <a:rPr lang="en-US" baseline="0" dirty="0"/>
              <a:t> AM Class</a:t>
            </a:r>
            <a:endParaRPr lang="en-US" dirty="0"/>
          </a:p>
        </p:txBody>
      </p:sp>
      <p:sp>
        <p:nvSpPr>
          <p:cNvPr id="4" name="Slide Number Placeholder 3"/>
          <p:cNvSpPr>
            <a:spLocks noGrp="1"/>
          </p:cNvSpPr>
          <p:nvPr>
            <p:ph type="sldNum" sz="quarter" idx="10"/>
          </p:nvPr>
        </p:nvSpPr>
        <p:spPr/>
        <p:txBody>
          <a:bodyPr/>
          <a:lstStyle/>
          <a:p>
            <a:fld id="{E1BF89D8-7B58-412B-9BFC-2C820360D0F7}" type="slidenum">
              <a:rPr lang="en-US" smtClean="0"/>
              <a:t>2</a:t>
            </a:fld>
            <a:endParaRPr lang="en-US"/>
          </a:p>
        </p:txBody>
      </p:sp>
    </p:spTree>
    <p:extLst>
      <p:ext uri="{BB962C8B-B14F-4D97-AF65-F5344CB8AC3E}">
        <p14:creationId xmlns:p14="http://schemas.microsoft.com/office/powerpoint/2010/main" val="388160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Happiness of my </a:t>
            </a:r>
            <a:r>
              <a:rPr lang="en-US" dirty="0" err="1"/>
              <a:t>granchildren</a:t>
            </a:r>
            <a:endParaRPr lang="en-US" dirty="0"/>
          </a:p>
        </p:txBody>
      </p:sp>
      <p:sp>
        <p:nvSpPr>
          <p:cNvPr id="4" name="Slide Number Placeholder 3"/>
          <p:cNvSpPr>
            <a:spLocks noGrp="1"/>
          </p:cNvSpPr>
          <p:nvPr>
            <p:ph type="sldNum" sz="quarter" idx="10"/>
          </p:nvPr>
        </p:nvSpPr>
        <p:spPr/>
        <p:txBody>
          <a:bodyPr/>
          <a:lstStyle/>
          <a:p>
            <a:fld id="{E1BF89D8-7B58-412B-9BFC-2C820360D0F7}" type="slidenum">
              <a:rPr lang="en-US" smtClean="0"/>
              <a:t>12</a:t>
            </a:fld>
            <a:endParaRPr lang="en-US"/>
          </a:p>
        </p:txBody>
      </p:sp>
    </p:spTree>
    <p:extLst>
      <p:ext uri="{BB962C8B-B14F-4D97-AF65-F5344CB8AC3E}">
        <p14:creationId xmlns:p14="http://schemas.microsoft.com/office/powerpoint/2010/main" val="268691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C2FFB2-A763-48EF-B819-A5064BD04F1C}" type="slidenum">
              <a:rPr lang="en-US" altLang="en-US"/>
              <a:pPr>
                <a:defRPr/>
              </a:pPr>
              <a:t>‹#›</a:t>
            </a:fld>
            <a:endParaRPr lang="en-US" altLang="en-US"/>
          </a:p>
        </p:txBody>
      </p:sp>
    </p:spTree>
    <p:extLst>
      <p:ext uri="{BB962C8B-B14F-4D97-AF65-F5344CB8AC3E}">
        <p14:creationId xmlns:p14="http://schemas.microsoft.com/office/powerpoint/2010/main" val="426180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30A358-2181-4570-AF8B-3643F76E8C85}" type="slidenum">
              <a:rPr lang="en-US" altLang="en-US"/>
              <a:pPr>
                <a:defRPr/>
              </a:pPr>
              <a:t>‹#›</a:t>
            </a:fld>
            <a:endParaRPr lang="en-US" altLang="en-US"/>
          </a:p>
        </p:txBody>
      </p:sp>
    </p:spTree>
    <p:extLst>
      <p:ext uri="{BB962C8B-B14F-4D97-AF65-F5344CB8AC3E}">
        <p14:creationId xmlns:p14="http://schemas.microsoft.com/office/powerpoint/2010/main" val="80322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CEB171E-80D6-40ED-869C-388660021404}" type="slidenum">
              <a:rPr lang="en-US" altLang="en-US"/>
              <a:pPr>
                <a:defRPr/>
              </a:pPr>
              <a:t>‹#›</a:t>
            </a:fld>
            <a:endParaRPr lang="en-US" altLang="en-US"/>
          </a:p>
        </p:txBody>
      </p:sp>
    </p:spTree>
    <p:extLst>
      <p:ext uri="{BB962C8B-B14F-4D97-AF65-F5344CB8AC3E}">
        <p14:creationId xmlns:p14="http://schemas.microsoft.com/office/powerpoint/2010/main" val="38993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238BF70-62FA-4DB9-AEE4-05BD554CB64B}" type="slidenum">
              <a:rPr lang="en-US" altLang="en-US"/>
              <a:pPr>
                <a:defRPr/>
              </a:pPr>
              <a:t>‹#›</a:t>
            </a:fld>
            <a:endParaRPr lang="en-US" altLang="en-US"/>
          </a:p>
        </p:txBody>
      </p:sp>
    </p:spTree>
    <p:extLst>
      <p:ext uri="{BB962C8B-B14F-4D97-AF65-F5344CB8AC3E}">
        <p14:creationId xmlns:p14="http://schemas.microsoft.com/office/powerpoint/2010/main" val="357782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737795A3-40D5-4A49-B913-8F46F1E7705C}" type="slidenum">
              <a:rPr lang="en-US" altLang="en-US"/>
              <a:pPr>
                <a:defRPr/>
              </a:pPr>
              <a:t>‹#›</a:t>
            </a:fld>
            <a:endParaRPr lang="en-US" altLang="en-US"/>
          </a:p>
        </p:txBody>
      </p:sp>
    </p:spTree>
    <p:extLst>
      <p:ext uri="{BB962C8B-B14F-4D97-AF65-F5344CB8AC3E}">
        <p14:creationId xmlns:p14="http://schemas.microsoft.com/office/powerpoint/2010/main" val="106857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B186A31-5D33-4900-9A30-1BEEB64974A1}" type="slidenum">
              <a:rPr lang="en-US" altLang="en-US"/>
              <a:pPr>
                <a:defRPr/>
              </a:pPr>
              <a:t>‹#›</a:t>
            </a:fld>
            <a:endParaRPr lang="en-US" altLang="en-US"/>
          </a:p>
        </p:txBody>
      </p:sp>
    </p:spTree>
    <p:extLst>
      <p:ext uri="{BB962C8B-B14F-4D97-AF65-F5344CB8AC3E}">
        <p14:creationId xmlns:p14="http://schemas.microsoft.com/office/powerpoint/2010/main" val="9221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764FC9-A5F6-4306-BC89-4537C08336E4}" type="slidenum">
              <a:rPr lang="en-US" altLang="en-US"/>
              <a:pPr>
                <a:defRPr/>
              </a:pPr>
              <a:t>‹#›</a:t>
            </a:fld>
            <a:endParaRPr lang="en-US" altLang="en-US"/>
          </a:p>
        </p:txBody>
      </p:sp>
    </p:spTree>
    <p:extLst>
      <p:ext uri="{BB962C8B-B14F-4D97-AF65-F5344CB8AC3E}">
        <p14:creationId xmlns:p14="http://schemas.microsoft.com/office/powerpoint/2010/main" val="47551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EDB78E-7855-4B4E-BC4C-7C9DA698A19D}" type="slidenum">
              <a:rPr lang="en-US" altLang="en-US"/>
              <a:pPr>
                <a:defRPr/>
              </a:pPr>
              <a:t>‹#›</a:t>
            </a:fld>
            <a:endParaRPr lang="en-US" altLang="en-US"/>
          </a:p>
        </p:txBody>
      </p:sp>
    </p:spTree>
    <p:extLst>
      <p:ext uri="{BB962C8B-B14F-4D97-AF65-F5344CB8AC3E}">
        <p14:creationId xmlns:p14="http://schemas.microsoft.com/office/powerpoint/2010/main" val="407391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5DC9414-911A-4B75-ADB4-ABD648AB6FE2}" type="slidenum">
              <a:rPr lang="en-US" altLang="en-US"/>
              <a:pPr>
                <a:defRPr/>
              </a:pPr>
              <a:t>‹#›</a:t>
            </a:fld>
            <a:endParaRPr lang="en-US" altLang="en-US"/>
          </a:p>
        </p:txBody>
      </p:sp>
    </p:spTree>
    <p:extLst>
      <p:ext uri="{BB962C8B-B14F-4D97-AF65-F5344CB8AC3E}">
        <p14:creationId xmlns:p14="http://schemas.microsoft.com/office/powerpoint/2010/main" val="129349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AE555DC-0286-482F-B856-E8DD80BEFC54}" type="slidenum">
              <a:rPr lang="en-US" altLang="en-US"/>
              <a:pPr>
                <a:defRPr/>
              </a:pPr>
              <a:t>‹#›</a:t>
            </a:fld>
            <a:endParaRPr lang="en-US" altLang="en-US"/>
          </a:p>
        </p:txBody>
      </p:sp>
    </p:spTree>
    <p:extLst>
      <p:ext uri="{BB962C8B-B14F-4D97-AF65-F5344CB8AC3E}">
        <p14:creationId xmlns:p14="http://schemas.microsoft.com/office/powerpoint/2010/main" val="284516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0388EAA-06EE-40EA-9691-96D8690188B7}" type="slidenum">
              <a:rPr lang="en-US" altLang="en-US"/>
              <a:pPr>
                <a:defRPr/>
              </a:pPr>
              <a:t>‹#›</a:t>
            </a:fld>
            <a:endParaRPr lang="en-US" altLang="en-US"/>
          </a:p>
        </p:txBody>
      </p:sp>
    </p:spTree>
    <p:extLst>
      <p:ext uri="{BB962C8B-B14F-4D97-AF65-F5344CB8AC3E}">
        <p14:creationId xmlns:p14="http://schemas.microsoft.com/office/powerpoint/2010/main" val="311148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A7D28FD-3B2F-4A24-B481-8912EAE0BE06}" type="slidenum">
              <a:rPr lang="en-US" altLang="en-US"/>
              <a:pPr>
                <a:defRPr/>
              </a:pPr>
              <a:t>‹#›</a:t>
            </a:fld>
            <a:endParaRPr lang="en-US" altLang="en-US"/>
          </a:p>
        </p:txBody>
      </p:sp>
    </p:spTree>
    <p:extLst>
      <p:ext uri="{BB962C8B-B14F-4D97-AF65-F5344CB8AC3E}">
        <p14:creationId xmlns:p14="http://schemas.microsoft.com/office/powerpoint/2010/main" val="144981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8D7C49B-B209-42EB-8BBA-B3F2F16790B7}" type="slidenum">
              <a:rPr lang="en-US" altLang="en-US"/>
              <a:pPr>
                <a:defRPr/>
              </a:pPr>
              <a:t>‹#›</a:t>
            </a:fld>
            <a:endParaRPr lang="en-US" altLang="en-US"/>
          </a:p>
        </p:txBody>
      </p:sp>
    </p:spTree>
    <p:extLst>
      <p:ext uri="{BB962C8B-B14F-4D97-AF65-F5344CB8AC3E}">
        <p14:creationId xmlns:p14="http://schemas.microsoft.com/office/powerpoint/2010/main" val="203259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72C135F-3E1D-4ACF-BBA4-74018E3ABA15}" type="slidenum">
              <a:rPr lang="en-US" altLang="en-US"/>
              <a:pPr>
                <a:defRPr/>
              </a:pPr>
              <a:t>‹#›</a:t>
            </a:fld>
            <a:endParaRPr lang="en-US" altLang="en-US"/>
          </a:p>
        </p:txBody>
      </p:sp>
      <p:pic>
        <p:nvPicPr>
          <p:cNvPr id="1031" name="Picture 7" descr="spirit-book-hands-soft-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96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Ecclesiastes 1:3-8</a:t>
            </a:r>
          </a:p>
        </p:txBody>
      </p:sp>
      <p:sp>
        <p:nvSpPr>
          <p:cNvPr id="11267" name="Rectangle 3"/>
          <p:cNvSpPr>
            <a:spLocks noGrp="1" noChangeArrowheads="1"/>
          </p:cNvSpPr>
          <p:nvPr>
            <p:ph type="body" idx="1"/>
          </p:nvPr>
        </p:nvSpPr>
        <p:spPr>
          <a:xfrm>
            <a:off x="304800" y="1066800"/>
            <a:ext cx="8610600" cy="5562600"/>
          </a:xfrm>
        </p:spPr>
        <p:txBody>
          <a:bodyPr/>
          <a:lstStyle/>
          <a:p>
            <a:pPr marL="0" indent="339725" eaLnBrk="1" hangingPunct="1">
              <a:lnSpc>
                <a:spcPct val="90000"/>
              </a:lnSpc>
              <a:buFontTx/>
              <a:buNone/>
            </a:pPr>
            <a:r>
              <a:rPr lang="en-US" altLang="en-US" sz="2800" dirty="0">
                <a:latin typeface="Arial" panose="020B0604020202020204" pitchFamily="34" charset="0"/>
              </a:rPr>
              <a:t>“What profit has a man from all his labor In which he toils under the sun? </a:t>
            </a:r>
            <a:r>
              <a:rPr lang="en-US" altLang="en-US" sz="2800" baseline="30000" dirty="0">
                <a:latin typeface="Arial" panose="020B0604020202020204" pitchFamily="34" charset="0"/>
              </a:rPr>
              <a:t>4</a:t>
            </a:r>
            <a:r>
              <a:rPr lang="en-US" altLang="en-US" sz="2800" dirty="0">
                <a:latin typeface="Arial" panose="020B0604020202020204" pitchFamily="34" charset="0"/>
              </a:rPr>
              <a:t>  One generation passes away, and another generation comes; But the earth abides forever. </a:t>
            </a:r>
            <a:r>
              <a:rPr lang="en-US" altLang="en-US" sz="2800" baseline="30000" dirty="0">
                <a:latin typeface="Arial" panose="020B0604020202020204" pitchFamily="34" charset="0"/>
              </a:rPr>
              <a:t>5</a:t>
            </a:r>
            <a:r>
              <a:rPr lang="en-US" altLang="en-US" sz="2800" dirty="0">
                <a:latin typeface="Arial" panose="020B0604020202020204" pitchFamily="34" charset="0"/>
              </a:rPr>
              <a:t>  The sun also rises, and the sun goes down, And hastens to the place where it arose. </a:t>
            </a:r>
            <a:r>
              <a:rPr lang="en-US" altLang="en-US" sz="2800" baseline="30000" dirty="0">
                <a:latin typeface="Arial" panose="020B0604020202020204" pitchFamily="34" charset="0"/>
              </a:rPr>
              <a:t>6</a:t>
            </a:r>
            <a:r>
              <a:rPr lang="en-US" altLang="en-US" sz="2800" dirty="0">
                <a:latin typeface="Arial" panose="020B0604020202020204" pitchFamily="34" charset="0"/>
              </a:rPr>
              <a:t>  The wind goes toward the south, And turns around to the north; The wind whirls about continually, And comes again on its circuit. </a:t>
            </a:r>
            <a:r>
              <a:rPr lang="en-US" altLang="en-US" sz="2800" baseline="30000" dirty="0">
                <a:latin typeface="Arial" panose="020B0604020202020204" pitchFamily="34" charset="0"/>
              </a:rPr>
              <a:t>7</a:t>
            </a:r>
            <a:r>
              <a:rPr lang="en-US" altLang="en-US" sz="2800" dirty="0">
                <a:latin typeface="Arial" panose="020B0604020202020204" pitchFamily="34" charset="0"/>
              </a:rPr>
              <a:t>  All the rivers run into the sea, Yet the sea is not full; To the place from which the rivers come, There they return again. </a:t>
            </a:r>
            <a:r>
              <a:rPr lang="en-US" altLang="en-US" sz="2800" baseline="30000" dirty="0">
                <a:latin typeface="Arial" panose="020B0604020202020204" pitchFamily="34" charset="0"/>
              </a:rPr>
              <a:t>8</a:t>
            </a:r>
            <a:r>
              <a:rPr lang="en-US" altLang="en-US" sz="2800" dirty="0">
                <a:latin typeface="Arial" panose="020B0604020202020204" pitchFamily="34" charset="0"/>
              </a:rPr>
              <a:t>  All things are full of labor; Man cannot express                         it. The eye is not satisfied with seeing,                        Nor the ear filled with hearing.”</a:t>
            </a:r>
          </a:p>
        </p:txBody>
      </p:sp>
      <p:pic>
        <p:nvPicPr>
          <p:cNvPr id="11268" name="Picture 4"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4000">
                <a:latin typeface="Britannic Bold" panose="020B0903060703020204" pitchFamily="34" charset="0"/>
              </a:rPr>
              <a:t>The Vanity of Men’s Accomplishments</a:t>
            </a:r>
          </a:p>
        </p:txBody>
      </p:sp>
      <p:sp>
        <p:nvSpPr>
          <p:cNvPr id="12291" name="Rectangle 3"/>
          <p:cNvSpPr>
            <a:spLocks noGrp="1" noChangeArrowheads="1"/>
          </p:cNvSpPr>
          <p:nvPr>
            <p:ph type="body" sz="half" idx="1"/>
          </p:nvPr>
        </p:nvSpPr>
        <p:spPr>
          <a:xfrm>
            <a:off x="685800" y="2209800"/>
            <a:ext cx="7467600" cy="3886200"/>
          </a:xfrm>
        </p:spPr>
        <p:txBody>
          <a:bodyPr/>
          <a:lstStyle/>
          <a:p>
            <a:pPr marL="0" indent="0" eaLnBrk="1" hangingPunct="1">
              <a:lnSpc>
                <a:spcPct val="90000"/>
              </a:lnSpc>
              <a:buSzPct val="60000"/>
              <a:buFontTx/>
              <a:buNone/>
            </a:pPr>
            <a:r>
              <a:rPr lang="en-US" altLang="en-US" sz="2800">
                <a:latin typeface="Arial" panose="020B0604020202020204" pitchFamily="34" charset="0"/>
              </a:rPr>
              <a:t>“I have seen all                                               the works that                                                 are done under                                               the sun; and                                                 indeed, all is                                                   vanity and                                                grasping for                                                      the wind.”                                                 (1:14)</a:t>
            </a:r>
          </a:p>
        </p:txBody>
      </p:sp>
      <p:sp>
        <p:nvSpPr>
          <p:cNvPr id="12292" name="Text Box 7"/>
          <p:cNvSpPr txBox="1">
            <a:spLocks noChangeArrowheads="1"/>
          </p:cNvSpPr>
          <p:nvPr/>
        </p:nvSpPr>
        <p:spPr bwMode="auto">
          <a:xfrm>
            <a:off x="3886200" y="5638800"/>
            <a:ext cx="4116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336600"/>
                </a:solidFill>
              </a:rPr>
              <a:t>The “Unsinkable” Titanic</a:t>
            </a:r>
          </a:p>
        </p:txBody>
      </p:sp>
      <p:pic>
        <p:nvPicPr>
          <p:cNvPr id="12293" name="Picture 8" descr="titani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05200" y="2286000"/>
            <a:ext cx="4876800" cy="311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4000">
                <a:latin typeface="Britannic Bold" panose="020B0903060703020204" pitchFamily="34" charset="0"/>
              </a:rPr>
              <a:t>The Vanity of Wisdom</a:t>
            </a:r>
          </a:p>
        </p:txBody>
      </p:sp>
      <p:sp>
        <p:nvSpPr>
          <p:cNvPr id="13315" name="Rectangle 3"/>
          <p:cNvSpPr>
            <a:spLocks noGrp="1" noChangeArrowheads="1"/>
          </p:cNvSpPr>
          <p:nvPr>
            <p:ph type="body" idx="1"/>
          </p:nvPr>
        </p:nvSpPr>
        <p:spPr>
          <a:xfrm>
            <a:off x="304800" y="1219200"/>
            <a:ext cx="4343400" cy="5105400"/>
          </a:xfrm>
        </p:spPr>
        <p:txBody>
          <a:bodyPr/>
          <a:lstStyle/>
          <a:p>
            <a:pPr marL="0" indent="0" eaLnBrk="1" hangingPunct="1">
              <a:lnSpc>
                <a:spcPct val="90000"/>
              </a:lnSpc>
              <a:buSzPct val="60000"/>
              <a:buFontTx/>
              <a:buNone/>
            </a:pPr>
            <a:r>
              <a:rPr lang="en-US" altLang="en-US">
                <a:latin typeface="Arial" panose="020B0604020202020204" pitchFamily="34" charset="0"/>
              </a:rPr>
              <a:t>“And I set my heart to know wisdom and to know madness and folly. I perceived that this also is grasping for the wind. For in much wisdom is much grief, And he who increases knowledge increases sorrow.”</a:t>
            </a:r>
          </a:p>
          <a:p>
            <a:pPr marL="0" indent="0" eaLnBrk="1" hangingPunct="1">
              <a:lnSpc>
                <a:spcPct val="90000"/>
              </a:lnSpc>
              <a:buSzPct val="60000"/>
              <a:buFontTx/>
              <a:buNone/>
            </a:pPr>
            <a:r>
              <a:rPr lang="en-US" altLang="en-US">
                <a:latin typeface="Arial" panose="020B0604020202020204" pitchFamily="34" charset="0"/>
              </a:rPr>
              <a:t>                     (1:17-18)</a:t>
            </a:r>
          </a:p>
        </p:txBody>
      </p:sp>
      <p:pic>
        <p:nvPicPr>
          <p:cNvPr id="13316" name="Picture 6" descr="old_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9368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7"/>
          <p:cNvSpPr txBox="1">
            <a:spLocks noChangeArrowheads="1"/>
          </p:cNvSpPr>
          <p:nvPr/>
        </p:nvSpPr>
        <p:spPr bwMode="auto">
          <a:xfrm>
            <a:off x="5715000" y="4953000"/>
            <a:ext cx="2667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a:solidFill>
                  <a:srgbClr val="336600"/>
                </a:solidFill>
              </a:rPr>
              <a:t>Compare to the bliss of a</a:t>
            </a:r>
            <a:br>
              <a:rPr lang="en-US" altLang="en-US" sz="2800" b="1">
                <a:solidFill>
                  <a:srgbClr val="336600"/>
                </a:solidFill>
              </a:rPr>
            </a:br>
            <a:r>
              <a:rPr lang="en-US" altLang="en-US" sz="2800" b="1">
                <a:solidFill>
                  <a:srgbClr val="336600"/>
                </a:solidFill>
              </a:rPr>
              <a:t>small child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4000">
                <a:latin typeface="Britannic Bold" panose="020B0903060703020204" pitchFamily="34" charset="0"/>
              </a:rPr>
              <a:t>The Vanity of Pursuing Pleasure</a:t>
            </a:r>
          </a:p>
        </p:txBody>
      </p:sp>
      <p:sp>
        <p:nvSpPr>
          <p:cNvPr id="14339" name="Rectangle 3"/>
          <p:cNvSpPr>
            <a:spLocks noGrp="1" noChangeArrowheads="1"/>
          </p:cNvSpPr>
          <p:nvPr>
            <p:ph type="body" sz="half" idx="1"/>
          </p:nvPr>
        </p:nvSpPr>
        <p:spPr/>
        <p:txBody>
          <a:bodyPr/>
          <a:lstStyle/>
          <a:p>
            <a:pPr marL="0" indent="0" eaLnBrk="1" hangingPunct="1">
              <a:lnSpc>
                <a:spcPct val="90000"/>
              </a:lnSpc>
              <a:buSzPct val="60000"/>
              <a:buFontTx/>
              <a:buNone/>
            </a:pPr>
            <a:r>
              <a:rPr lang="en-US" altLang="en-US" sz="2800">
                <a:latin typeface="Arial" panose="020B0604020202020204" pitchFamily="34" charset="0"/>
              </a:rPr>
              <a:t>“I said in my heart, Come now, I will test you with mirth; therefore enjoy pleasure; but surely, this also was vanity.      I said of laughter; Madness!; and of mirth, What does it accomplish?”</a:t>
            </a:r>
          </a:p>
          <a:p>
            <a:pPr marL="0" indent="0" eaLnBrk="1" hangingPunct="1">
              <a:lnSpc>
                <a:spcPct val="90000"/>
              </a:lnSpc>
              <a:buSzPct val="60000"/>
              <a:buFontTx/>
              <a:buNone/>
            </a:pPr>
            <a:r>
              <a:rPr lang="en-US" altLang="en-US" sz="2800">
                <a:latin typeface="Arial" panose="020B0604020202020204" pitchFamily="34" charset="0"/>
              </a:rPr>
              <a:t>                    (2:1-2)</a:t>
            </a:r>
          </a:p>
        </p:txBody>
      </p:sp>
      <p:pic>
        <p:nvPicPr>
          <p:cNvPr id="14340" name="Picture 10" descr="skiin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495800" y="2133600"/>
            <a:ext cx="2773363"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5"/>
          <p:cNvSpPr txBox="1">
            <a:spLocks noChangeArrowheads="1"/>
          </p:cNvSpPr>
          <p:nvPr/>
        </p:nvSpPr>
        <p:spPr bwMode="auto">
          <a:xfrm>
            <a:off x="4724400" y="5029200"/>
            <a:ext cx="396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a:solidFill>
                  <a:srgbClr val="336600"/>
                </a:solidFill>
              </a:rPr>
              <a:t>Hedonism &amp; Narcissism characteristic of our culture</a:t>
            </a:r>
          </a:p>
        </p:txBody>
      </p:sp>
      <p:pic>
        <p:nvPicPr>
          <p:cNvPr id="14342" name="Picture 15" descr="chip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53200" y="3352800"/>
            <a:ext cx="2247900" cy="149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4000">
                <a:latin typeface="Britannic Bold" panose="020B0903060703020204" pitchFamily="34" charset="0"/>
              </a:rPr>
              <a:t>The Vanity of Material Possessions</a:t>
            </a:r>
          </a:p>
        </p:txBody>
      </p:sp>
      <p:sp>
        <p:nvSpPr>
          <p:cNvPr id="15363" name="Rectangle 3"/>
          <p:cNvSpPr>
            <a:spLocks noGrp="1" noChangeArrowheads="1"/>
          </p:cNvSpPr>
          <p:nvPr>
            <p:ph type="body" idx="1"/>
          </p:nvPr>
        </p:nvSpPr>
        <p:spPr>
          <a:xfrm>
            <a:off x="304800" y="1143000"/>
            <a:ext cx="3733800" cy="5486400"/>
          </a:xfrm>
        </p:spPr>
        <p:txBody>
          <a:bodyPr/>
          <a:lstStyle/>
          <a:p>
            <a:pPr marL="0" indent="0" eaLnBrk="1" hangingPunct="1">
              <a:buSzPct val="60000"/>
              <a:buFontTx/>
              <a:buNone/>
            </a:pPr>
            <a:r>
              <a:rPr lang="en-US" altLang="en-US" sz="3600">
                <a:latin typeface="Arial" panose="020B0604020202020204" pitchFamily="34" charset="0"/>
              </a:rPr>
              <a:t>“He who loves silver will not be satisfied with silver; Nor he who loves abundance, with increase. This also is vanity.”</a:t>
            </a:r>
          </a:p>
          <a:p>
            <a:pPr marL="0" indent="0" eaLnBrk="1" hangingPunct="1">
              <a:buSzPct val="60000"/>
              <a:buFontTx/>
              <a:buNone/>
            </a:pPr>
            <a:r>
              <a:rPr lang="en-US" altLang="en-US" sz="3600">
                <a:latin typeface="Arial" panose="020B0604020202020204" pitchFamily="34" charset="0"/>
              </a:rPr>
              <a:t>                 (5:10)</a:t>
            </a:r>
          </a:p>
        </p:txBody>
      </p:sp>
      <p:sp>
        <p:nvSpPr>
          <p:cNvPr id="15364" name="Text Box 4"/>
          <p:cNvSpPr txBox="1">
            <a:spLocks noChangeArrowheads="1"/>
          </p:cNvSpPr>
          <p:nvPr/>
        </p:nvSpPr>
        <p:spPr bwMode="auto">
          <a:xfrm>
            <a:off x="4724400" y="4724400"/>
            <a:ext cx="396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a:solidFill>
                  <a:srgbClr val="336600"/>
                </a:solidFill>
              </a:rPr>
              <a:t>“He/She who dies with the most things, WINS!”</a:t>
            </a:r>
          </a:p>
        </p:txBody>
      </p:sp>
      <p:pic>
        <p:nvPicPr>
          <p:cNvPr id="15365" name="Picture 7" descr="MoneyDownD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95400"/>
            <a:ext cx="4605338"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4000">
                <a:latin typeface="Britannic Bold" panose="020B0903060703020204" pitchFamily="34" charset="0"/>
              </a:rPr>
              <a:t>The Vanity of Work</a:t>
            </a:r>
          </a:p>
        </p:txBody>
      </p:sp>
      <p:sp>
        <p:nvSpPr>
          <p:cNvPr id="16387" name="Rectangle 3"/>
          <p:cNvSpPr>
            <a:spLocks noGrp="1" noChangeArrowheads="1"/>
          </p:cNvSpPr>
          <p:nvPr>
            <p:ph type="body" idx="1"/>
          </p:nvPr>
        </p:nvSpPr>
        <p:spPr>
          <a:xfrm>
            <a:off x="152400" y="1143000"/>
            <a:ext cx="8763000" cy="5486400"/>
          </a:xfrm>
        </p:spPr>
        <p:txBody>
          <a:bodyPr/>
          <a:lstStyle/>
          <a:p>
            <a:pPr marL="0" indent="0" eaLnBrk="1" hangingPunct="1">
              <a:lnSpc>
                <a:spcPct val="90000"/>
              </a:lnSpc>
              <a:buSzPct val="60000"/>
              <a:buFontTx/>
              <a:buNone/>
            </a:pPr>
            <a:r>
              <a:rPr lang="en-US" altLang="en-US">
                <a:latin typeface="Arial" panose="020B0604020202020204" pitchFamily="34" charset="0"/>
              </a:rPr>
              <a:t>“Therefore I hated life because                       the work that was done under                            the sun was distressing to me,                        for all is vanity and grasping for                      the wind. Then I hated all my                       labor in which I had toiled under                       the sun, because I must leave it                       to the man who will come after                      me. And who knows whether he will be wise or a fool? Yet he will rule over all my labor in which I toiled and in which I have shown myself wise under the sun. This also is vanity.” </a:t>
            </a:r>
            <a:r>
              <a:rPr lang="en-US" altLang="en-US" sz="2400">
                <a:latin typeface="Arial" panose="020B0604020202020204" pitchFamily="34" charset="0"/>
              </a:rPr>
              <a:t>(2:17-19)</a:t>
            </a:r>
          </a:p>
        </p:txBody>
      </p:sp>
      <p:pic>
        <p:nvPicPr>
          <p:cNvPr id="16388" name="Picture 6" descr="machin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88" y="1143000"/>
            <a:ext cx="22812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3600">
                <a:latin typeface="Britannic Bold" panose="020B0903060703020204" pitchFamily="34" charset="0"/>
              </a:rPr>
              <a:t>The End of Humanism</a:t>
            </a:r>
          </a:p>
        </p:txBody>
      </p:sp>
      <p:sp>
        <p:nvSpPr>
          <p:cNvPr id="17411" name="Rectangle 3"/>
          <p:cNvSpPr>
            <a:spLocks noGrp="1" noChangeArrowheads="1"/>
          </p:cNvSpPr>
          <p:nvPr>
            <p:ph type="body" idx="1"/>
          </p:nvPr>
        </p:nvSpPr>
        <p:spPr>
          <a:xfrm>
            <a:off x="304800" y="1066800"/>
            <a:ext cx="8610600" cy="1066800"/>
          </a:xfrm>
        </p:spPr>
        <p:txBody>
          <a:bodyPr/>
          <a:lstStyle/>
          <a:p>
            <a:pPr marL="395288" indent="-395288" eaLnBrk="1" hangingPunct="1">
              <a:lnSpc>
                <a:spcPct val="90000"/>
              </a:lnSpc>
              <a:buSzPct val="60000"/>
              <a:buFontTx/>
              <a:buBlip>
                <a:blip r:embed="rId2"/>
              </a:buBlip>
            </a:pPr>
            <a:r>
              <a:rPr lang="en-US" altLang="en-US" b="1">
                <a:latin typeface="Arial" panose="020B0604020202020204" pitchFamily="34" charset="0"/>
              </a:rPr>
              <a:t>Man is no better than the animals</a:t>
            </a:r>
          </a:p>
          <a:p>
            <a:pPr marL="795338" lvl="1" indent="3175" eaLnBrk="1" hangingPunct="1">
              <a:lnSpc>
                <a:spcPct val="90000"/>
              </a:lnSpc>
              <a:buSzPct val="60000"/>
              <a:buFontTx/>
              <a:buNone/>
            </a:pPr>
            <a:r>
              <a:rPr lang="en-US" altLang="en-US" sz="3000">
                <a:latin typeface="Arial" panose="020B0604020202020204" pitchFamily="34" charset="0"/>
              </a:rPr>
              <a:t>Ecclesiastes 3:18-20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Ecclesiastes 3:18-20</a:t>
            </a:r>
          </a:p>
        </p:txBody>
      </p:sp>
      <p:sp>
        <p:nvSpPr>
          <p:cNvPr id="18435" name="Rectangle 3"/>
          <p:cNvSpPr>
            <a:spLocks noGrp="1" noChangeArrowheads="1"/>
          </p:cNvSpPr>
          <p:nvPr>
            <p:ph type="body" idx="1"/>
          </p:nvPr>
        </p:nvSpPr>
        <p:spPr>
          <a:xfrm>
            <a:off x="304800" y="1066800"/>
            <a:ext cx="8610600" cy="5562600"/>
          </a:xfrm>
        </p:spPr>
        <p:txBody>
          <a:bodyPr/>
          <a:lstStyle/>
          <a:p>
            <a:pPr marL="0" indent="339725" eaLnBrk="1" hangingPunct="1">
              <a:buFontTx/>
              <a:buNone/>
            </a:pPr>
            <a:r>
              <a:rPr lang="en-US" altLang="en-US" dirty="0">
                <a:latin typeface="Arial" panose="020B0604020202020204" pitchFamily="34" charset="0"/>
              </a:rPr>
              <a:t>“I said in my heart, ‘Concerning the condition of the sons of men, God tests them, that they may see that they themselves are like animals.’ </a:t>
            </a:r>
            <a:r>
              <a:rPr lang="en-US" altLang="en-US" baseline="30000" dirty="0">
                <a:latin typeface="Arial" panose="020B0604020202020204" pitchFamily="34" charset="0"/>
              </a:rPr>
              <a:t>19</a:t>
            </a:r>
            <a:r>
              <a:rPr lang="en-US" altLang="en-US" dirty="0">
                <a:latin typeface="Arial" panose="020B0604020202020204" pitchFamily="34" charset="0"/>
              </a:rPr>
              <a:t>  For what happens to the sons of men also happens to animals; one thing befalls them: as one dies, so dies the other. Surely, they all have one breath; man has no advantage over animals, for all is             vanity. </a:t>
            </a:r>
            <a:r>
              <a:rPr lang="en-US" altLang="en-US" baseline="30000" dirty="0">
                <a:latin typeface="Arial" panose="020B0604020202020204" pitchFamily="34" charset="0"/>
              </a:rPr>
              <a:t>20</a:t>
            </a:r>
            <a:r>
              <a:rPr lang="en-US" altLang="en-US" dirty="0">
                <a:latin typeface="Arial" panose="020B0604020202020204" pitchFamily="34" charset="0"/>
              </a:rPr>
              <a:t>  All go to one place: all are            from the dust, and all return to dust.”</a:t>
            </a:r>
          </a:p>
        </p:txBody>
      </p:sp>
      <p:pic>
        <p:nvPicPr>
          <p:cNvPr id="18436" name="Picture 4"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3600">
                <a:latin typeface="Britannic Bold" panose="020B0903060703020204" pitchFamily="34" charset="0"/>
              </a:rPr>
              <a:t>The End of Humanism</a:t>
            </a:r>
          </a:p>
        </p:txBody>
      </p:sp>
      <p:sp>
        <p:nvSpPr>
          <p:cNvPr id="19459" name="Rectangle 3"/>
          <p:cNvSpPr>
            <a:spLocks noGrp="1" noChangeArrowheads="1"/>
          </p:cNvSpPr>
          <p:nvPr>
            <p:ph type="body" idx="1"/>
          </p:nvPr>
        </p:nvSpPr>
        <p:spPr>
          <a:xfrm>
            <a:off x="304800" y="1066800"/>
            <a:ext cx="8610600" cy="2667000"/>
          </a:xfrm>
        </p:spPr>
        <p:txBody>
          <a:bodyPr/>
          <a:lstStyle/>
          <a:p>
            <a:pPr marL="395288" indent="-395288" eaLnBrk="1" hangingPunct="1">
              <a:lnSpc>
                <a:spcPct val="90000"/>
              </a:lnSpc>
              <a:buSzPct val="60000"/>
              <a:buFontTx/>
              <a:buBlip>
                <a:blip r:embed="rId2"/>
              </a:buBlip>
            </a:pPr>
            <a:r>
              <a:rPr lang="en-US" altLang="en-US" b="1">
                <a:latin typeface="Arial" panose="020B0604020202020204" pitchFamily="34" charset="0"/>
              </a:rPr>
              <a:t>Man is no better than the animals</a:t>
            </a:r>
          </a:p>
          <a:p>
            <a:pPr marL="795338" lvl="1" indent="3175" eaLnBrk="1" hangingPunct="1">
              <a:lnSpc>
                <a:spcPct val="90000"/>
              </a:lnSpc>
              <a:buSzPct val="60000"/>
              <a:buFontTx/>
              <a:buNone/>
            </a:pPr>
            <a:r>
              <a:rPr lang="en-US" altLang="en-US" sz="3000">
                <a:latin typeface="Arial" panose="020B0604020202020204" pitchFamily="34" charset="0"/>
              </a:rPr>
              <a:t>Ecclesiastes 3:18-20</a:t>
            </a:r>
          </a:p>
          <a:p>
            <a:pPr marL="395288" indent="-395288" eaLnBrk="1" hangingPunct="1">
              <a:lnSpc>
                <a:spcPct val="90000"/>
              </a:lnSpc>
              <a:buSzPct val="60000"/>
              <a:buFontTx/>
              <a:buBlip>
                <a:blip r:embed="rId2"/>
              </a:buBlip>
            </a:pPr>
            <a:r>
              <a:rPr lang="en-US" altLang="en-US" b="1">
                <a:latin typeface="Arial" panose="020B0604020202020204" pitchFamily="34" charset="0"/>
              </a:rPr>
              <a:t>Humanism, Atheism, Evolution</a:t>
            </a:r>
          </a:p>
          <a:p>
            <a:pPr marL="795338" lvl="1" indent="3175" eaLnBrk="1" hangingPunct="1">
              <a:lnSpc>
                <a:spcPct val="90000"/>
              </a:lnSpc>
              <a:buSzPct val="60000"/>
              <a:buFontTx/>
              <a:buNone/>
            </a:pPr>
            <a:r>
              <a:rPr lang="en-US" altLang="en-US" sz="3000">
                <a:latin typeface="Arial" panose="020B0604020202020204" pitchFamily="34" charset="0"/>
              </a:rPr>
              <a:t>Deny that man is anything other than an animal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3600">
                <a:latin typeface="Britannic Bold" panose="020B0903060703020204" pitchFamily="34" charset="0"/>
              </a:rPr>
              <a:t>The End of Humanism</a:t>
            </a:r>
          </a:p>
        </p:txBody>
      </p:sp>
      <p:sp>
        <p:nvSpPr>
          <p:cNvPr id="20483" name="Rectangle 3"/>
          <p:cNvSpPr>
            <a:spLocks noGrp="1" noChangeArrowheads="1"/>
          </p:cNvSpPr>
          <p:nvPr>
            <p:ph type="body" idx="1"/>
          </p:nvPr>
        </p:nvSpPr>
        <p:spPr>
          <a:xfrm>
            <a:off x="304800" y="1066800"/>
            <a:ext cx="8610600" cy="4267200"/>
          </a:xfrm>
        </p:spPr>
        <p:txBody>
          <a:bodyPr/>
          <a:lstStyle/>
          <a:p>
            <a:pPr marL="395288" indent="-395288" eaLnBrk="1" hangingPunct="1">
              <a:lnSpc>
                <a:spcPct val="90000"/>
              </a:lnSpc>
              <a:buSzPct val="60000"/>
              <a:buFontTx/>
              <a:buBlip>
                <a:blip r:embed="rId2"/>
              </a:buBlip>
            </a:pPr>
            <a:r>
              <a:rPr lang="en-US" altLang="en-US" b="1">
                <a:latin typeface="Arial" panose="020B0604020202020204" pitchFamily="34" charset="0"/>
              </a:rPr>
              <a:t>Man is no better than the animals</a:t>
            </a:r>
          </a:p>
          <a:p>
            <a:pPr marL="795338" lvl="1" indent="3175" eaLnBrk="1" hangingPunct="1">
              <a:lnSpc>
                <a:spcPct val="90000"/>
              </a:lnSpc>
              <a:buSzPct val="60000"/>
              <a:buFontTx/>
              <a:buNone/>
            </a:pPr>
            <a:r>
              <a:rPr lang="en-US" altLang="en-US" sz="3000">
                <a:latin typeface="Arial" panose="020B0604020202020204" pitchFamily="34" charset="0"/>
              </a:rPr>
              <a:t>Ecclesiastes 3:18-20</a:t>
            </a:r>
          </a:p>
          <a:p>
            <a:pPr marL="395288" indent="-395288" eaLnBrk="1" hangingPunct="1">
              <a:lnSpc>
                <a:spcPct val="90000"/>
              </a:lnSpc>
              <a:buSzPct val="60000"/>
              <a:buFontTx/>
              <a:buBlip>
                <a:blip r:embed="rId2"/>
              </a:buBlip>
            </a:pPr>
            <a:r>
              <a:rPr lang="en-US" altLang="en-US" b="1">
                <a:latin typeface="Arial" panose="020B0604020202020204" pitchFamily="34" charset="0"/>
              </a:rPr>
              <a:t>Humanism, Atheism, Evolution</a:t>
            </a:r>
          </a:p>
          <a:p>
            <a:pPr marL="795338" lvl="1" indent="3175" eaLnBrk="1" hangingPunct="1">
              <a:lnSpc>
                <a:spcPct val="90000"/>
              </a:lnSpc>
              <a:buSzPct val="60000"/>
              <a:buFontTx/>
              <a:buNone/>
            </a:pPr>
            <a:r>
              <a:rPr lang="en-US" altLang="en-US" sz="3000">
                <a:latin typeface="Arial" panose="020B0604020202020204" pitchFamily="34" charset="0"/>
              </a:rPr>
              <a:t>Deny that man is anything other than an animal</a:t>
            </a:r>
          </a:p>
          <a:p>
            <a:pPr marL="395288" indent="-395288" eaLnBrk="1" hangingPunct="1">
              <a:lnSpc>
                <a:spcPct val="90000"/>
              </a:lnSpc>
              <a:buSzPct val="60000"/>
              <a:buFontTx/>
              <a:buBlip>
                <a:blip r:embed="rId2"/>
              </a:buBlip>
            </a:pPr>
            <a:r>
              <a:rPr lang="en-US" altLang="en-US" b="1">
                <a:latin typeface="Arial" panose="020B0604020202020204" pitchFamily="34" charset="0"/>
              </a:rPr>
              <a:t>Environmental Paganism</a:t>
            </a:r>
          </a:p>
          <a:p>
            <a:pPr marL="795338" lvl="1" indent="3175" eaLnBrk="1" hangingPunct="1">
              <a:lnSpc>
                <a:spcPct val="90000"/>
              </a:lnSpc>
              <a:buSzPct val="60000"/>
              <a:buFontTx/>
              <a:buNone/>
            </a:pPr>
            <a:r>
              <a:rPr lang="en-US" altLang="en-US" sz="3000">
                <a:latin typeface="Arial" panose="020B0604020202020204" pitchFamily="34" charset="0"/>
              </a:rPr>
              <a:t>Equates the value of plants and animals with that of man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81000"/>
            <a:ext cx="7772400" cy="1143000"/>
          </a:xfrm>
          <a:effectLst>
            <a:outerShdw dist="53882" dir="2700000" algn="ctr" rotWithShape="0">
              <a:schemeClr val="bg2"/>
            </a:outerShdw>
          </a:effectLst>
        </p:spPr>
        <p:txBody>
          <a:bodyPr anchor="ctr"/>
          <a:lstStyle/>
          <a:p>
            <a:pPr eaLnBrk="1" hangingPunct="1"/>
            <a:r>
              <a:rPr lang="en-US" altLang="en-US" sz="6600" b="1" dirty="0">
                <a:latin typeface="Britannic Bold" panose="020B0903060703020204" pitchFamily="34" charset="0"/>
              </a:rPr>
              <a:t>Vanity of Vanities</a:t>
            </a:r>
          </a:p>
        </p:txBody>
      </p:sp>
      <p:sp>
        <p:nvSpPr>
          <p:cNvPr id="3075" name="Rectangle 3"/>
          <p:cNvSpPr>
            <a:spLocks noGrp="1" noChangeArrowheads="1"/>
          </p:cNvSpPr>
          <p:nvPr>
            <p:ph type="subTitle" idx="1"/>
          </p:nvPr>
        </p:nvSpPr>
        <p:spPr>
          <a:xfrm>
            <a:off x="533400" y="2057400"/>
            <a:ext cx="8305800" cy="3886200"/>
          </a:xfrm>
        </p:spPr>
        <p:txBody>
          <a:bodyPr/>
          <a:lstStyle/>
          <a:p>
            <a:pPr eaLnBrk="1" hangingPunct="1"/>
            <a:r>
              <a:rPr lang="en-US" altLang="en-US" sz="3600" b="1">
                <a:latin typeface="Arial" panose="020B0604020202020204" pitchFamily="34" charset="0"/>
              </a:rPr>
              <a:t>The Meaning of Life, Revealed in the Scriptures (Ecclesiastes)</a:t>
            </a:r>
          </a:p>
          <a:p>
            <a:pPr algn="l" eaLnBrk="1" hangingPunct="1"/>
            <a:endParaRPr lang="en-US" altLang="en-US" sz="3600" b="1">
              <a:latin typeface="Arial" panose="020B0604020202020204" pitchFamily="34" charset="0"/>
            </a:endParaRPr>
          </a:p>
          <a:p>
            <a:pPr algn="l" eaLnBrk="1" hangingPunct="1"/>
            <a:r>
              <a:rPr lang="en-US" altLang="en-US" sz="3600">
                <a:latin typeface="Arial" panose="020B0604020202020204" pitchFamily="34" charset="0"/>
              </a:rPr>
              <a:t>“‘Vanity of vanities,’ says the Preacher; ‘Vanity of vanities, all is vanity.’”</a:t>
            </a:r>
          </a:p>
          <a:p>
            <a:pPr algn="l" eaLnBrk="1" hangingPunct="1"/>
            <a:endParaRPr lang="en-US" altLang="en-US" sz="800">
              <a:latin typeface="Arial" panose="020B0604020202020204" pitchFamily="34" charset="0"/>
            </a:endParaRPr>
          </a:p>
          <a:p>
            <a:pPr algn="l" eaLnBrk="1" hangingPunct="1"/>
            <a:r>
              <a:rPr lang="en-US" altLang="en-US" sz="3600">
                <a:latin typeface="Arial" panose="020B0604020202020204" pitchFamily="34" charset="0"/>
              </a:rPr>
              <a:t>                                     Ecclesiastes 1:2</a:t>
            </a:r>
            <a:endParaRPr lang="en-US" altLang="en-US" sz="32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3600">
                <a:latin typeface="Britannic Bold" panose="020B0903060703020204" pitchFamily="34" charset="0"/>
              </a:rPr>
              <a:t>The End of Humanism</a:t>
            </a:r>
          </a:p>
        </p:txBody>
      </p:sp>
      <p:sp>
        <p:nvSpPr>
          <p:cNvPr id="21507" name="Rectangle 1027"/>
          <p:cNvSpPr>
            <a:spLocks noGrp="1" noChangeArrowheads="1"/>
          </p:cNvSpPr>
          <p:nvPr>
            <p:ph type="body" idx="1"/>
          </p:nvPr>
        </p:nvSpPr>
        <p:spPr>
          <a:xfrm>
            <a:off x="304800" y="1066800"/>
            <a:ext cx="8610600" cy="5562600"/>
          </a:xfrm>
        </p:spPr>
        <p:txBody>
          <a:bodyPr/>
          <a:lstStyle/>
          <a:p>
            <a:pPr marL="395288" indent="-395288" eaLnBrk="1" hangingPunct="1">
              <a:lnSpc>
                <a:spcPct val="90000"/>
              </a:lnSpc>
              <a:buSzPct val="60000"/>
              <a:buFontTx/>
              <a:buBlip>
                <a:blip r:embed="rId2"/>
              </a:buBlip>
            </a:pPr>
            <a:r>
              <a:rPr lang="en-US" altLang="en-US" b="1">
                <a:latin typeface="Arial" panose="020B0604020202020204" pitchFamily="34" charset="0"/>
              </a:rPr>
              <a:t>Man is no better than the animals</a:t>
            </a:r>
          </a:p>
          <a:p>
            <a:pPr marL="795338" lvl="1" indent="3175" eaLnBrk="1" hangingPunct="1">
              <a:lnSpc>
                <a:spcPct val="90000"/>
              </a:lnSpc>
              <a:buSzPct val="60000"/>
              <a:buFontTx/>
              <a:buNone/>
            </a:pPr>
            <a:r>
              <a:rPr lang="en-US" altLang="en-US" sz="3000">
                <a:latin typeface="Arial" panose="020B0604020202020204" pitchFamily="34" charset="0"/>
              </a:rPr>
              <a:t>Ecclesiastes 3:18-20</a:t>
            </a:r>
          </a:p>
          <a:p>
            <a:pPr marL="395288" indent="-395288" eaLnBrk="1" hangingPunct="1">
              <a:lnSpc>
                <a:spcPct val="90000"/>
              </a:lnSpc>
              <a:buSzPct val="60000"/>
              <a:buFontTx/>
              <a:buBlip>
                <a:blip r:embed="rId2"/>
              </a:buBlip>
            </a:pPr>
            <a:r>
              <a:rPr lang="en-US" altLang="en-US" b="1">
                <a:latin typeface="Arial" panose="020B0604020202020204" pitchFamily="34" charset="0"/>
              </a:rPr>
              <a:t>Humanism, Atheism, Evolution</a:t>
            </a:r>
          </a:p>
          <a:p>
            <a:pPr marL="795338" lvl="1" indent="3175" eaLnBrk="1" hangingPunct="1">
              <a:lnSpc>
                <a:spcPct val="90000"/>
              </a:lnSpc>
              <a:buSzPct val="60000"/>
              <a:buFontTx/>
              <a:buNone/>
            </a:pPr>
            <a:r>
              <a:rPr lang="en-US" altLang="en-US" sz="3000">
                <a:latin typeface="Arial" panose="020B0604020202020204" pitchFamily="34" charset="0"/>
              </a:rPr>
              <a:t>Deny that man is anything other than an animal</a:t>
            </a:r>
          </a:p>
          <a:p>
            <a:pPr marL="395288" indent="-395288" eaLnBrk="1" hangingPunct="1">
              <a:lnSpc>
                <a:spcPct val="90000"/>
              </a:lnSpc>
              <a:buSzPct val="60000"/>
              <a:buFontTx/>
              <a:buBlip>
                <a:blip r:embed="rId2"/>
              </a:buBlip>
            </a:pPr>
            <a:r>
              <a:rPr lang="en-US" altLang="en-US" b="1">
                <a:latin typeface="Arial" panose="020B0604020202020204" pitchFamily="34" charset="0"/>
              </a:rPr>
              <a:t>Environmental Paganism</a:t>
            </a:r>
          </a:p>
          <a:p>
            <a:pPr marL="795338" lvl="1" indent="3175" eaLnBrk="1" hangingPunct="1">
              <a:lnSpc>
                <a:spcPct val="90000"/>
              </a:lnSpc>
              <a:buSzPct val="60000"/>
              <a:buFontTx/>
              <a:buNone/>
            </a:pPr>
            <a:r>
              <a:rPr lang="en-US" altLang="en-US" sz="3000">
                <a:latin typeface="Arial" panose="020B0604020202020204" pitchFamily="34" charset="0"/>
              </a:rPr>
              <a:t>Equates the value of plants and animals with that of man</a:t>
            </a:r>
          </a:p>
          <a:p>
            <a:pPr marL="395288" indent="-395288" eaLnBrk="1" hangingPunct="1">
              <a:lnSpc>
                <a:spcPct val="90000"/>
              </a:lnSpc>
              <a:buSzPct val="60000"/>
              <a:buFontTx/>
              <a:buBlip>
                <a:blip r:embed="rId2"/>
              </a:buBlip>
            </a:pPr>
            <a:r>
              <a:rPr lang="en-US" altLang="en-US" b="1">
                <a:latin typeface="Arial" panose="020B0604020202020204" pitchFamily="34" charset="0"/>
              </a:rPr>
              <a:t>Nihilism</a:t>
            </a:r>
          </a:p>
          <a:p>
            <a:pPr marL="795338" lvl="1" indent="3175" eaLnBrk="1" hangingPunct="1">
              <a:lnSpc>
                <a:spcPct val="90000"/>
              </a:lnSpc>
              <a:buSzPct val="60000"/>
              <a:buFontTx/>
              <a:buNone/>
            </a:pPr>
            <a:r>
              <a:rPr lang="en-US" altLang="en-US" sz="3000">
                <a:latin typeface="Arial" panose="020B0604020202020204" pitchFamily="34" charset="0"/>
              </a:rPr>
              <a:t>The eventual end of humanism.  Men who depend upon self will see only frustration.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Jeremiah 23:16-20</a:t>
            </a:r>
          </a:p>
        </p:txBody>
      </p:sp>
      <p:sp>
        <p:nvSpPr>
          <p:cNvPr id="9219" name="Rectangle 3"/>
          <p:cNvSpPr>
            <a:spLocks noGrp="1" noChangeArrowheads="1"/>
          </p:cNvSpPr>
          <p:nvPr>
            <p:ph type="body" idx="1"/>
          </p:nvPr>
        </p:nvSpPr>
        <p:spPr>
          <a:xfrm>
            <a:off x="304800" y="1066800"/>
            <a:ext cx="8610600" cy="5562600"/>
          </a:xfrm>
        </p:spPr>
        <p:txBody>
          <a:bodyPr/>
          <a:lstStyle/>
          <a:p>
            <a:pPr marL="0" indent="339725" eaLnBrk="1" hangingPunct="1">
              <a:buFontTx/>
              <a:buNone/>
              <a:defRPr/>
            </a:pPr>
            <a:r>
              <a:rPr lang="en-US" altLang="en-US" dirty="0">
                <a:latin typeface="Arial" panose="020B0604020202020204" pitchFamily="34" charset="0"/>
              </a:rPr>
              <a:t>“Thus says the LORD of hosts: ‘</a:t>
            </a:r>
            <a:r>
              <a:rPr lang="en-US" altLang="en-US" dirty="0">
                <a:solidFill>
                  <a:srgbClr val="336600"/>
                </a:solidFill>
                <a:effectLst>
                  <a:outerShdw blurRad="38100" dist="38100" dir="2700000" algn="tl">
                    <a:srgbClr val="C0C0C0"/>
                  </a:outerShdw>
                </a:effectLst>
                <a:latin typeface="Arial" panose="020B0604020202020204" pitchFamily="34" charset="0"/>
              </a:rPr>
              <a:t>Do not listen to the words of the prophets who prophesy to you</a:t>
            </a:r>
            <a:r>
              <a:rPr lang="en-US" altLang="en-US" dirty="0">
                <a:latin typeface="Arial" panose="020B0604020202020204" pitchFamily="34" charset="0"/>
              </a:rPr>
              <a:t>. They make you worthless; </a:t>
            </a:r>
            <a:r>
              <a:rPr lang="en-US" altLang="en-US" dirty="0">
                <a:solidFill>
                  <a:srgbClr val="336600"/>
                </a:solidFill>
                <a:effectLst>
                  <a:outerShdw blurRad="38100" dist="38100" dir="2700000" algn="tl">
                    <a:srgbClr val="C0C0C0"/>
                  </a:outerShdw>
                </a:effectLst>
                <a:latin typeface="Arial" panose="020B0604020202020204" pitchFamily="34" charset="0"/>
              </a:rPr>
              <a:t>They speak a vision of their own heart</a:t>
            </a:r>
            <a:r>
              <a:rPr lang="en-US" altLang="en-US" dirty="0">
                <a:latin typeface="Arial" panose="020B0604020202020204" pitchFamily="34" charset="0"/>
              </a:rPr>
              <a:t>, Not from the mouth of the LORD. </a:t>
            </a:r>
            <a:r>
              <a:rPr lang="en-US" altLang="en-US" baseline="30000" dirty="0">
                <a:latin typeface="Arial" panose="020B0604020202020204" pitchFamily="34" charset="0"/>
              </a:rPr>
              <a:t>17</a:t>
            </a:r>
            <a:r>
              <a:rPr lang="en-US" altLang="en-US" dirty="0">
                <a:latin typeface="Arial" panose="020B0604020202020204" pitchFamily="34" charset="0"/>
              </a:rPr>
              <a:t>  They continually say to those who despise Me, “The LORD has said, ‘You shall have peace’” ; </a:t>
            </a:r>
            <a:r>
              <a:rPr lang="en-US" altLang="en-US" dirty="0">
                <a:solidFill>
                  <a:srgbClr val="336600"/>
                </a:solidFill>
                <a:effectLst>
                  <a:outerShdw blurRad="38100" dist="38100" dir="2700000" algn="tl">
                    <a:srgbClr val="C0C0C0"/>
                  </a:outerShdw>
                </a:effectLst>
                <a:latin typeface="Arial" panose="020B0604020202020204" pitchFamily="34" charset="0"/>
              </a:rPr>
              <a:t>And to everyone who walks according to the dictates of                  his own heart</a:t>
            </a:r>
            <a:r>
              <a:rPr lang="en-US" altLang="en-US" dirty="0">
                <a:latin typeface="Arial" panose="020B0604020202020204" pitchFamily="34" charset="0"/>
              </a:rPr>
              <a:t>, they say, “No evil                 shall come upon you.” …</a:t>
            </a:r>
          </a:p>
        </p:txBody>
      </p:sp>
      <p:pic>
        <p:nvPicPr>
          <p:cNvPr id="22532" name="Picture 4"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Jeremiah 23:16-20</a:t>
            </a:r>
          </a:p>
        </p:txBody>
      </p:sp>
      <p:sp>
        <p:nvSpPr>
          <p:cNvPr id="50179" name="Rectangle 3"/>
          <p:cNvSpPr>
            <a:spLocks noGrp="1" noChangeArrowheads="1"/>
          </p:cNvSpPr>
          <p:nvPr>
            <p:ph type="body" idx="1"/>
          </p:nvPr>
        </p:nvSpPr>
        <p:spPr>
          <a:xfrm>
            <a:off x="304800" y="1066800"/>
            <a:ext cx="8610600" cy="5562600"/>
          </a:xfrm>
        </p:spPr>
        <p:txBody>
          <a:bodyPr/>
          <a:lstStyle/>
          <a:p>
            <a:pPr marL="0" indent="339725" eaLnBrk="1" hangingPunct="1">
              <a:buFontTx/>
              <a:buNone/>
              <a:defRPr/>
            </a:pPr>
            <a:r>
              <a:rPr lang="en-US" altLang="en-US" dirty="0">
                <a:latin typeface="Arial" panose="020B0604020202020204" pitchFamily="34" charset="0"/>
              </a:rPr>
              <a:t>…“For who has stood in the counsel of the LORD, And has perceived and heard His word? Who has marked His word and heard it? </a:t>
            </a:r>
            <a:r>
              <a:rPr lang="en-US" altLang="en-US" baseline="30000" dirty="0">
                <a:latin typeface="Arial" panose="020B0604020202020204" pitchFamily="34" charset="0"/>
              </a:rPr>
              <a:t>19</a:t>
            </a:r>
            <a:r>
              <a:rPr lang="en-US" altLang="en-US" dirty="0">
                <a:latin typeface="Arial" panose="020B0604020202020204" pitchFamily="34" charset="0"/>
              </a:rPr>
              <a:t>  Behold, a whirlwind of the LORD has gone forth in fury; A violent whirlwind! It will fall violently on the head of the wicked. </a:t>
            </a:r>
            <a:r>
              <a:rPr lang="en-US" altLang="en-US" baseline="30000" dirty="0">
                <a:latin typeface="Arial" panose="020B0604020202020204" pitchFamily="34" charset="0"/>
              </a:rPr>
              <a:t>20 </a:t>
            </a:r>
            <a:r>
              <a:rPr lang="en-US" altLang="en-US" dirty="0">
                <a:latin typeface="Arial" panose="020B0604020202020204" pitchFamily="34" charset="0"/>
              </a:rPr>
              <a:t> </a:t>
            </a:r>
            <a:r>
              <a:rPr lang="en-US" altLang="en-US" dirty="0">
                <a:solidFill>
                  <a:srgbClr val="336600"/>
                </a:solidFill>
                <a:effectLst>
                  <a:outerShdw blurRad="38100" dist="38100" dir="2700000" algn="tl">
                    <a:srgbClr val="C0C0C0"/>
                  </a:outerShdw>
                </a:effectLst>
                <a:latin typeface="Arial" panose="020B0604020202020204" pitchFamily="34" charset="0"/>
              </a:rPr>
              <a:t>The anger of the LORD will not turn back Until He has executed and performed the thoughts of His heart</a:t>
            </a:r>
            <a:r>
              <a:rPr lang="en-US" altLang="en-US" dirty="0">
                <a:latin typeface="Arial" panose="020B0604020202020204" pitchFamily="34" charset="0"/>
              </a:rPr>
              <a:t>. In the latter days you will understand it perfectly.”</a:t>
            </a:r>
          </a:p>
        </p:txBody>
      </p:sp>
      <p:pic>
        <p:nvPicPr>
          <p:cNvPr id="23556" name="Picture 4"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28600" y="381000"/>
            <a:ext cx="8610600" cy="1143000"/>
          </a:xfrm>
          <a:effectLst>
            <a:outerShdw dist="53882" dir="2700000" algn="ctr" rotWithShape="0">
              <a:schemeClr val="bg2"/>
            </a:outerShdw>
          </a:effectLst>
        </p:spPr>
        <p:txBody>
          <a:bodyPr anchor="ctr"/>
          <a:lstStyle/>
          <a:p>
            <a:pPr eaLnBrk="1" hangingPunct="1"/>
            <a:r>
              <a:rPr lang="en-US" altLang="en-US" sz="5400" b="1">
                <a:latin typeface="Britannic Bold" panose="020B0903060703020204" pitchFamily="34" charset="0"/>
              </a:rPr>
              <a:t>Conclusion:  All Is Vanity!</a:t>
            </a:r>
          </a:p>
        </p:txBody>
      </p:sp>
      <p:sp>
        <p:nvSpPr>
          <p:cNvPr id="51203" name="Rectangle 3"/>
          <p:cNvSpPr>
            <a:spLocks noGrp="1" noChangeArrowheads="1"/>
          </p:cNvSpPr>
          <p:nvPr>
            <p:ph type="subTitle" idx="1"/>
          </p:nvPr>
        </p:nvSpPr>
        <p:spPr>
          <a:xfrm>
            <a:off x="533400" y="2057400"/>
            <a:ext cx="8305800" cy="4495800"/>
          </a:xfrm>
        </p:spPr>
        <p:txBody>
          <a:bodyPr/>
          <a:lstStyle/>
          <a:p>
            <a:pPr algn="l" eaLnBrk="1" hangingPunct="1">
              <a:defRPr/>
            </a:pPr>
            <a:r>
              <a:rPr lang="en-US" altLang="en-US" sz="3600">
                <a:latin typeface="Arial" panose="020B0604020202020204" pitchFamily="34" charset="0"/>
              </a:rPr>
              <a:t>“‘Vanity of vanities,’ says the Preacher; ‘All is vanity.’”</a:t>
            </a:r>
          </a:p>
          <a:p>
            <a:pPr algn="l" eaLnBrk="1" hangingPunct="1">
              <a:defRPr/>
            </a:pPr>
            <a:endParaRPr lang="en-US" altLang="en-US" sz="800">
              <a:latin typeface="Arial" panose="020B0604020202020204" pitchFamily="34" charset="0"/>
            </a:endParaRPr>
          </a:p>
          <a:p>
            <a:pPr algn="l" eaLnBrk="1" hangingPunct="1">
              <a:defRPr/>
            </a:pPr>
            <a:r>
              <a:rPr lang="en-US" altLang="en-US" sz="3600">
                <a:latin typeface="Arial" panose="020B0604020202020204" pitchFamily="34" charset="0"/>
              </a:rPr>
              <a:t>                                  Ecclesiastes 12:8</a:t>
            </a:r>
          </a:p>
          <a:p>
            <a:pPr algn="l" eaLnBrk="1" hangingPunct="1">
              <a:defRPr/>
            </a:pPr>
            <a:endParaRPr lang="en-US" altLang="en-US" sz="3600">
              <a:latin typeface="Arial" panose="020B0604020202020204" pitchFamily="34" charset="0"/>
            </a:endParaRPr>
          </a:p>
          <a:p>
            <a:pPr eaLnBrk="1" hangingPunct="1">
              <a:defRPr/>
            </a:pPr>
            <a:r>
              <a:rPr lang="en-US" altLang="en-US" sz="3600" b="1">
                <a:latin typeface="Arial" panose="020B0604020202020204" pitchFamily="34" charset="0"/>
              </a:rPr>
              <a:t>There is NO ultimate, sustained joy or worth in life lived under the sun. </a:t>
            </a:r>
            <a:r>
              <a:rPr lang="en-US" altLang="en-US" sz="3600" b="1">
                <a:solidFill>
                  <a:srgbClr val="336600"/>
                </a:solidFill>
                <a:effectLst>
                  <a:outerShdw blurRad="38100" dist="38100" dir="2700000" algn="tl">
                    <a:srgbClr val="C0C0C0"/>
                  </a:outerShdw>
                </a:effectLst>
                <a:latin typeface="Arial" panose="020B0604020202020204" pitchFamily="34" charset="0"/>
              </a:rPr>
              <a:t>(Without respect to God)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28600"/>
            <a:ext cx="8686800" cy="914400"/>
          </a:xfrm>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5400">
                <a:latin typeface="Britannic Bold" panose="020B0903060703020204" pitchFamily="34" charset="0"/>
              </a:rPr>
              <a:t>So, Why Am I Here?</a:t>
            </a:r>
          </a:p>
        </p:txBody>
      </p:sp>
      <p:sp>
        <p:nvSpPr>
          <p:cNvPr id="12291" name="Rectangle 3"/>
          <p:cNvSpPr>
            <a:spLocks noGrp="1" noChangeArrowheads="1"/>
          </p:cNvSpPr>
          <p:nvPr>
            <p:ph type="body" idx="1"/>
          </p:nvPr>
        </p:nvSpPr>
        <p:spPr>
          <a:xfrm>
            <a:off x="304800" y="1676400"/>
            <a:ext cx="8610600" cy="4953000"/>
          </a:xfrm>
        </p:spPr>
        <p:txBody>
          <a:bodyPr/>
          <a:lstStyle/>
          <a:p>
            <a:pPr marL="0" indent="0" algn="ctr" eaLnBrk="1" hangingPunct="1">
              <a:buSzPct val="60000"/>
              <a:buFontTx/>
              <a:buNone/>
              <a:defRPr/>
            </a:pPr>
            <a:r>
              <a:rPr lang="en-US" altLang="en-US" sz="4800" b="1">
                <a:latin typeface="Arial" panose="020B0604020202020204" pitchFamily="34" charset="0"/>
              </a:rPr>
              <a:t>I am here to serve God!</a:t>
            </a:r>
          </a:p>
          <a:p>
            <a:pPr marL="0" indent="0" algn="ctr" eaLnBrk="1" hangingPunct="1">
              <a:buSzPct val="60000"/>
              <a:buFontTx/>
              <a:buNone/>
              <a:defRPr/>
            </a:pPr>
            <a:endParaRPr lang="en-US" altLang="en-US" sz="1400" b="1">
              <a:latin typeface="Arial" panose="020B0604020202020204" pitchFamily="34" charset="0"/>
            </a:endParaRPr>
          </a:p>
          <a:p>
            <a:pPr marL="0" indent="0" algn="ctr" eaLnBrk="1" hangingPunct="1">
              <a:buSzPct val="60000"/>
              <a:buFontTx/>
              <a:buNone/>
              <a:defRPr/>
            </a:pPr>
            <a:r>
              <a:rPr lang="en-US" altLang="en-US" sz="4400" b="1">
                <a:solidFill>
                  <a:srgbClr val="336600"/>
                </a:solidFill>
                <a:effectLst>
                  <a:outerShdw blurRad="38100" dist="38100" dir="2700000" algn="tl">
                    <a:srgbClr val="C0C0C0"/>
                  </a:outerShdw>
                </a:effectLst>
                <a:latin typeface="Arial" panose="020B0604020202020204" pitchFamily="34" charset="0"/>
              </a:rPr>
              <a:t>Lasting joy is found only in service to the Almighty</a:t>
            </a:r>
          </a:p>
          <a:p>
            <a:pPr marL="0" indent="0" algn="ctr" eaLnBrk="1" hangingPunct="1">
              <a:buSzPct val="60000"/>
              <a:buFontTx/>
              <a:buNone/>
              <a:defRPr/>
            </a:pPr>
            <a:endParaRPr lang="en-US" altLang="en-US" sz="1200">
              <a:latin typeface="Arial" panose="020B0604020202020204" pitchFamily="34" charset="0"/>
            </a:endParaRPr>
          </a:p>
          <a:p>
            <a:pPr marL="0" indent="0" algn="ctr" eaLnBrk="1" hangingPunct="1">
              <a:buSzPct val="60000"/>
              <a:buFontTx/>
              <a:buNone/>
              <a:defRPr/>
            </a:pPr>
            <a:r>
              <a:rPr lang="en-US" altLang="en-US" sz="3400">
                <a:latin typeface="Arial" panose="020B0604020202020204" pitchFamily="34" charset="0"/>
              </a:rPr>
              <a:t>Ecclesiastes 12:13-14</a:t>
            </a:r>
          </a:p>
          <a:p>
            <a:pPr marL="0" indent="0" algn="ctr" eaLnBrk="1" hangingPunct="1">
              <a:buSzPct val="60000"/>
              <a:buFontTx/>
              <a:buNone/>
              <a:defRPr/>
            </a:pPr>
            <a:r>
              <a:rPr lang="en-US" altLang="en-US" sz="3400">
                <a:latin typeface="Arial" panose="020B0604020202020204" pitchFamily="34" charset="0"/>
              </a:rPr>
              <a:t>2 Timothy 4:7-8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Ecclesiastes 12:13-14</a:t>
            </a:r>
          </a:p>
        </p:txBody>
      </p:sp>
      <p:sp>
        <p:nvSpPr>
          <p:cNvPr id="26627" name="Rectangle 3"/>
          <p:cNvSpPr>
            <a:spLocks noGrp="1" noChangeArrowheads="1"/>
          </p:cNvSpPr>
          <p:nvPr>
            <p:ph type="body" idx="1"/>
          </p:nvPr>
        </p:nvSpPr>
        <p:spPr>
          <a:xfrm>
            <a:off x="304800" y="1066800"/>
            <a:ext cx="8610600" cy="5562600"/>
          </a:xfrm>
        </p:spPr>
        <p:txBody>
          <a:bodyPr/>
          <a:lstStyle/>
          <a:p>
            <a:pPr marL="0" indent="339725" eaLnBrk="1" hangingPunct="1">
              <a:buFontTx/>
              <a:buNone/>
            </a:pPr>
            <a:r>
              <a:rPr lang="en-US" altLang="en-US" dirty="0">
                <a:latin typeface="Arial" panose="020B0604020202020204" pitchFamily="34" charset="0"/>
              </a:rPr>
              <a:t>“Let us hear the conclusion of the whole matter: Fear God and keep His commandments, </a:t>
            </a:r>
            <a:r>
              <a:rPr lang="en-US" altLang="en-US" dirty="0">
                <a:solidFill>
                  <a:srgbClr val="336600"/>
                </a:solidFill>
                <a:latin typeface="Arial" panose="020B0604020202020204" pitchFamily="34" charset="0"/>
              </a:rPr>
              <a:t>For this is man's all</a:t>
            </a:r>
            <a:r>
              <a:rPr lang="en-US" altLang="en-US" dirty="0">
                <a:latin typeface="Arial" panose="020B0604020202020204" pitchFamily="34" charset="0"/>
              </a:rPr>
              <a:t>. </a:t>
            </a:r>
            <a:r>
              <a:rPr lang="en-US" altLang="en-US" baseline="30000" dirty="0">
                <a:latin typeface="Arial" panose="020B0604020202020204" pitchFamily="34" charset="0"/>
              </a:rPr>
              <a:t>14</a:t>
            </a:r>
            <a:r>
              <a:rPr lang="en-US" altLang="en-US" dirty="0">
                <a:latin typeface="Arial" panose="020B0604020202020204" pitchFamily="34" charset="0"/>
              </a:rPr>
              <a:t>  For God will bring every work into judgment, Including every secret thing, Whether good or evil.”</a:t>
            </a:r>
          </a:p>
        </p:txBody>
      </p:sp>
      <p:pic>
        <p:nvPicPr>
          <p:cNvPr id="26628" name="Picture 4"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685800" y="4648200"/>
            <a:ext cx="6553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olidFill>
                  <a:srgbClr val="336600"/>
                </a:solidFill>
                <a:latin typeface="Arial" panose="020B0604020202020204" pitchFamily="34" charset="0"/>
              </a:rPr>
              <a:t>Lasting joy is found only in this.</a:t>
            </a:r>
          </a:p>
          <a:p>
            <a:pPr eaLnBrk="1" hangingPunct="1">
              <a:spcBef>
                <a:spcPct val="50000"/>
              </a:spcBef>
              <a:buFontTx/>
              <a:buNone/>
            </a:pPr>
            <a:r>
              <a:rPr lang="en-US" altLang="en-US" b="1">
                <a:solidFill>
                  <a:srgbClr val="336600"/>
                </a:solidFill>
                <a:latin typeface="Arial" panose="020B0604020202020204" pitchFamily="34" charset="0"/>
              </a:rPr>
              <a:t>It is the Meaning of Life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2 Timothy 4:7-8</a:t>
            </a:r>
          </a:p>
        </p:txBody>
      </p:sp>
      <p:sp>
        <p:nvSpPr>
          <p:cNvPr id="27651" name="Rectangle 3"/>
          <p:cNvSpPr>
            <a:spLocks noGrp="1" noChangeArrowheads="1"/>
          </p:cNvSpPr>
          <p:nvPr>
            <p:ph type="body" idx="1"/>
          </p:nvPr>
        </p:nvSpPr>
        <p:spPr>
          <a:xfrm>
            <a:off x="304800" y="1066800"/>
            <a:ext cx="8610600" cy="5562600"/>
          </a:xfrm>
        </p:spPr>
        <p:txBody>
          <a:bodyPr/>
          <a:lstStyle/>
          <a:p>
            <a:pPr marL="0" indent="339725" eaLnBrk="1" hangingPunct="1">
              <a:buFontTx/>
              <a:buNone/>
            </a:pPr>
            <a:r>
              <a:rPr lang="en-US" altLang="en-US" dirty="0">
                <a:latin typeface="Arial" panose="020B0604020202020204" pitchFamily="34" charset="0"/>
              </a:rPr>
              <a:t>“I have fought the good fight, I have finished the race, I have kept the faith. </a:t>
            </a:r>
            <a:r>
              <a:rPr lang="en-US" altLang="en-US" baseline="30000" dirty="0">
                <a:latin typeface="Arial" panose="020B0604020202020204" pitchFamily="34" charset="0"/>
              </a:rPr>
              <a:t>8</a:t>
            </a:r>
            <a:r>
              <a:rPr lang="en-US" altLang="en-US" dirty="0">
                <a:latin typeface="Arial" panose="020B0604020202020204" pitchFamily="34" charset="0"/>
              </a:rPr>
              <a:t>  Finally, there is laid up for me the crown of righteousness, which the Lord, the righteous Judge, will give to me on that Day, and not to me only but also to all who have loved His appearing.”</a:t>
            </a:r>
          </a:p>
        </p:txBody>
      </p:sp>
      <p:pic>
        <p:nvPicPr>
          <p:cNvPr id="27652" name="Picture 4"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685800" y="464820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olidFill>
                  <a:srgbClr val="336600"/>
                </a:solidFill>
                <a:latin typeface="Arial" panose="020B0604020202020204" pitchFamily="34" charset="0"/>
              </a:rPr>
              <a:t>The end of life lived for God!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8686800" cy="762000"/>
          </a:xfrm>
        </p:spPr>
        <p:txBody>
          <a:bodyPr/>
          <a:lstStyle/>
          <a:p>
            <a:pPr eaLnBrk="1" hangingPunct="1">
              <a:defRPr/>
            </a:pPr>
            <a:r>
              <a:rPr lang="en-US" altLang="en-US" sz="4800" b="1">
                <a:solidFill>
                  <a:schemeClr val="tx1"/>
                </a:solidFill>
                <a:effectLst>
                  <a:outerShdw blurRad="38100" dist="38100" dir="2700000" algn="tl">
                    <a:srgbClr val="C0C0C0"/>
                  </a:outerShdw>
                </a:effectLst>
                <a:latin typeface="Britannic Bold" panose="020B0903060703020204" pitchFamily="34" charset="0"/>
              </a:rPr>
              <a:t>Two Philosophies of Life</a:t>
            </a:r>
            <a:endParaRPr lang="en-US" altLang="en-US" sz="2700">
              <a:latin typeface="Arial" panose="020B0604020202020204" pitchFamily="34" charset="0"/>
            </a:endParaRPr>
          </a:p>
        </p:txBody>
      </p:sp>
      <p:sp>
        <p:nvSpPr>
          <p:cNvPr id="4099" name="Rectangle 3"/>
          <p:cNvSpPr>
            <a:spLocks noGrp="1" noChangeArrowheads="1"/>
          </p:cNvSpPr>
          <p:nvPr>
            <p:ph type="body" idx="1"/>
          </p:nvPr>
        </p:nvSpPr>
        <p:spPr>
          <a:xfrm>
            <a:off x="152400" y="1066800"/>
            <a:ext cx="8839200" cy="5562600"/>
          </a:xfrm>
          <a:solidFill>
            <a:srgbClr val="FFFFCC">
              <a:alpha val="50000"/>
            </a:srgbClr>
          </a:solidFill>
          <a:ln>
            <a:solidFill>
              <a:srgbClr val="008000"/>
            </a:solidFill>
            <a:miter lim="800000"/>
            <a:headEnd/>
            <a:tailEnd/>
          </a:ln>
        </p:spPr>
        <p:txBody>
          <a:bodyPr/>
          <a:lstStyle/>
          <a:p>
            <a:pPr eaLnBrk="1" hangingPunct="1">
              <a:lnSpc>
                <a:spcPct val="90000"/>
              </a:lnSpc>
              <a:defRPr/>
            </a:pPr>
            <a:r>
              <a:rPr lang="en-US" altLang="en-US" b="1" dirty="0">
                <a:solidFill>
                  <a:srgbClr val="008000"/>
                </a:solidFill>
                <a:latin typeface="Arial" panose="020B0604020202020204" pitchFamily="34" charset="0"/>
              </a:rPr>
              <a:t>Humanism</a:t>
            </a:r>
          </a:p>
          <a:p>
            <a:pPr lvl="1" eaLnBrk="1" hangingPunct="1">
              <a:lnSpc>
                <a:spcPct val="90000"/>
              </a:lnSpc>
              <a:defRPr/>
            </a:pPr>
            <a:r>
              <a:rPr lang="en-US" altLang="en-US" b="1" dirty="0">
                <a:solidFill>
                  <a:srgbClr val="008000"/>
                </a:solidFill>
                <a:latin typeface="Arial" panose="020B0604020202020204" pitchFamily="34" charset="0"/>
              </a:rPr>
              <a:t>Definition: (</a:t>
            </a:r>
            <a:r>
              <a:rPr lang="en-US" altLang="en-US" b="1" dirty="0" err="1">
                <a:solidFill>
                  <a:srgbClr val="008000"/>
                </a:solidFill>
                <a:latin typeface="Arial" panose="020B0604020202020204" pitchFamily="34" charset="0"/>
              </a:rPr>
              <a:t>Websters</a:t>
            </a:r>
            <a:r>
              <a:rPr lang="en-US" altLang="en-US" b="1" dirty="0">
                <a:solidFill>
                  <a:srgbClr val="008000"/>
                </a:solidFill>
                <a:latin typeface="Arial" panose="020B0604020202020204" pitchFamily="34" charset="0"/>
              </a:rPr>
              <a:t>) - a philosophy that asserts the dignity and worth of man and his capacity for self-realization through reason and that often rejects supernaturalism  </a:t>
            </a:r>
          </a:p>
          <a:p>
            <a:pPr lvl="1" eaLnBrk="1" hangingPunct="1">
              <a:lnSpc>
                <a:spcPct val="90000"/>
              </a:lnSpc>
              <a:defRPr/>
            </a:pPr>
            <a:r>
              <a:rPr lang="en-US" altLang="en-US" b="1" dirty="0">
                <a:solidFill>
                  <a:srgbClr val="008000"/>
                </a:solidFill>
                <a:latin typeface="Arial" panose="020B0604020202020204" pitchFamily="34" charset="0"/>
              </a:rPr>
              <a:t>Man is the sum of all things, and self-sufficient</a:t>
            </a:r>
          </a:p>
          <a:p>
            <a:pPr eaLnBrk="1" hangingPunct="1">
              <a:lnSpc>
                <a:spcPct val="90000"/>
              </a:lnSpc>
              <a:defRPr/>
            </a:pPr>
            <a:r>
              <a:rPr lang="en-US" altLang="en-US" b="1" dirty="0">
                <a:solidFill>
                  <a:srgbClr val="008000"/>
                </a:solidFill>
                <a:latin typeface="Arial" panose="020B0604020202020204" pitchFamily="34" charset="0"/>
              </a:rPr>
              <a:t>Theism</a:t>
            </a:r>
          </a:p>
          <a:p>
            <a:pPr lvl="1" eaLnBrk="1" hangingPunct="1">
              <a:lnSpc>
                <a:spcPct val="90000"/>
              </a:lnSpc>
              <a:defRPr/>
            </a:pPr>
            <a:r>
              <a:rPr lang="en-US" altLang="en-US" b="1" dirty="0">
                <a:solidFill>
                  <a:srgbClr val="008000"/>
                </a:solidFill>
                <a:latin typeface="Arial" panose="020B0604020202020204" pitchFamily="34" charset="0"/>
              </a:rPr>
              <a:t>Definition: (</a:t>
            </a:r>
            <a:r>
              <a:rPr lang="en-US" altLang="en-US" b="1" dirty="0" err="1">
                <a:solidFill>
                  <a:srgbClr val="008000"/>
                </a:solidFill>
                <a:latin typeface="Arial" panose="020B0604020202020204" pitchFamily="34" charset="0"/>
              </a:rPr>
              <a:t>Websters</a:t>
            </a:r>
            <a:r>
              <a:rPr lang="en-US" altLang="en-US" b="1" dirty="0">
                <a:solidFill>
                  <a:srgbClr val="008000"/>
                </a:solidFill>
                <a:latin typeface="Arial" panose="020B0604020202020204" pitchFamily="34" charset="0"/>
              </a:rPr>
              <a:t>) - belief in the existence of one God viewed as the creative source of man and the world who transcends yet is immanent in the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Genesis 1:1-2</a:t>
            </a:r>
          </a:p>
        </p:txBody>
      </p:sp>
      <p:sp>
        <p:nvSpPr>
          <p:cNvPr id="5123" name="Rectangle 1027"/>
          <p:cNvSpPr>
            <a:spLocks noGrp="1" noChangeArrowheads="1"/>
          </p:cNvSpPr>
          <p:nvPr>
            <p:ph type="body" idx="1"/>
          </p:nvPr>
        </p:nvSpPr>
        <p:spPr>
          <a:xfrm>
            <a:off x="304800" y="1066800"/>
            <a:ext cx="8610600" cy="5562600"/>
          </a:xfrm>
        </p:spPr>
        <p:txBody>
          <a:bodyPr/>
          <a:lstStyle/>
          <a:p>
            <a:pPr marL="0" indent="339725" eaLnBrk="1" hangingPunct="1">
              <a:buFontTx/>
              <a:buNone/>
            </a:pPr>
            <a:r>
              <a:rPr lang="en-US" altLang="en-US" dirty="0">
                <a:latin typeface="Arial" panose="020B0604020202020204" pitchFamily="34" charset="0"/>
              </a:rPr>
              <a:t>“In the beginning God created the heavens and the earth. </a:t>
            </a:r>
            <a:r>
              <a:rPr lang="en-US" altLang="en-US" baseline="30000" dirty="0">
                <a:latin typeface="Arial" panose="020B0604020202020204" pitchFamily="34" charset="0"/>
              </a:rPr>
              <a:t>2 </a:t>
            </a:r>
            <a:r>
              <a:rPr lang="en-US" altLang="en-US" dirty="0">
                <a:latin typeface="Arial" panose="020B0604020202020204" pitchFamily="34" charset="0"/>
              </a:rPr>
              <a:t> The earth was without form, and void; and darkness was on the face of the deep. And the Spirit of God was hovering over the face of the waters.”</a:t>
            </a:r>
          </a:p>
        </p:txBody>
      </p:sp>
      <p:pic>
        <p:nvPicPr>
          <p:cNvPr id="5124" name="Picture 1028"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1029"/>
          <p:cNvSpPr txBox="1">
            <a:spLocks noChangeArrowheads="1"/>
          </p:cNvSpPr>
          <p:nvPr/>
        </p:nvSpPr>
        <p:spPr bwMode="auto">
          <a:xfrm>
            <a:off x="914400" y="4191000"/>
            <a:ext cx="6553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olidFill>
                  <a:srgbClr val="336600"/>
                </a:solidFill>
                <a:latin typeface="Arial" panose="020B0604020202020204" pitchFamily="34" charset="0"/>
              </a:rPr>
              <a:t>Christians believe in God, and look to Him as our Creator and Savior.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Jeremiah 10:23</a:t>
            </a:r>
          </a:p>
        </p:txBody>
      </p:sp>
      <p:sp>
        <p:nvSpPr>
          <p:cNvPr id="6147" name="Rectangle 3"/>
          <p:cNvSpPr>
            <a:spLocks noGrp="1" noChangeArrowheads="1"/>
          </p:cNvSpPr>
          <p:nvPr>
            <p:ph type="body" idx="1"/>
          </p:nvPr>
        </p:nvSpPr>
        <p:spPr>
          <a:xfrm>
            <a:off x="304800" y="1066800"/>
            <a:ext cx="8610600" cy="5562600"/>
          </a:xfrm>
        </p:spPr>
        <p:txBody>
          <a:bodyPr/>
          <a:lstStyle/>
          <a:p>
            <a:pPr marL="0" indent="339725" eaLnBrk="1" hangingPunct="1">
              <a:buFontTx/>
              <a:buNone/>
            </a:pPr>
            <a:r>
              <a:rPr lang="en-US" altLang="en-US">
                <a:latin typeface="Arial" panose="020B0604020202020204" pitchFamily="34" charset="0"/>
              </a:rPr>
              <a:t>“O LORD, I know the way of man is not in himself; It is not in man who walks to direct his own steps.”</a:t>
            </a:r>
          </a:p>
        </p:txBody>
      </p:sp>
      <p:pic>
        <p:nvPicPr>
          <p:cNvPr id="6148" name="Picture 4"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914400" y="4191000"/>
            <a:ext cx="6553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olidFill>
                  <a:srgbClr val="336600"/>
                </a:solidFill>
                <a:latin typeface="Arial" panose="020B0604020202020204" pitchFamily="34" charset="0"/>
              </a:rPr>
              <a:t>Christians recognize their inability for self-realization through reason, as humanists claim.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2 Timothy 3:16-17</a:t>
            </a:r>
          </a:p>
        </p:txBody>
      </p:sp>
      <p:sp>
        <p:nvSpPr>
          <p:cNvPr id="7171" name="Rectangle 3"/>
          <p:cNvSpPr>
            <a:spLocks noGrp="1" noChangeArrowheads="1"/>
          </p:cNvSpPr>
          <p:nvPr>
            <p:ph type="body" idx="1"/>
          </p:nvPr>
        </p:nvSpPr>
        <p:spPr>
          <a:xfrm>
            <a:off x="304800" y="1066800"/>
            <a:ext cx="8610600" cy="5562600"/>
          </a:xfrm>
        </p:spPr>
        <p:txBody>
          <a:bodyPr/>
          <a:lstStyle/>
          <a:p>
            <a:pPr marL="0" indent="339725" eaLnBrk="1" hangingPunct="1">
              <a:buFontTx/>
              <a:buNone/>
            </a:pPr>
            <a:r>
              <a:rPr lang="en-US" altLang="en-US" dirty="0">
                <a:latin typeface="Arial" panose="020B0604020202020204" pitchFamily="34" charset="0"/>
              </a:rPr>
              <a:t>“All Scripture is given by inspiration of God, and is profitable for doctrine, for reproof, for correction, for instruction in righteousness,      </a:t>
            </a:r>
            <a:r>
              <a:rPr lang="en-US" altLang="en-US" baseline="30000" dirty="0">
                <a:latin typeface="Arial" panose="020B0604020202020204" pitchFamily="34" charset="0"/>
              </a:rPr>
              <a:t>17</a:t>
            </a:r>
            <a:r>
              <a:rPr lang="en-US" altLang="en-US" dirty="0">
                <a:latin typeface="Arial" panose="020B0604020202020204" pitchFamily="34" charset="0"/>
              </a:rPr>
              <a:t> that the man of God may be complete, thoroughly equipped for every good work.”</a:t>
            </a:r>
          </a:p>
        </p:txBody>
      </p:sp>
      <p:pic>
        <p:nvPicPr>
          <p:cNvPr id="7172" name="Picture 4"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685800" y="3962400"/>
            <a:ext cx="6553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a:solidFill>
                  <a:srgbClr val="336600"/>
                </a:solidFill>
                <a:latin typeface="Arial" panose="020B0604020202020204" pitchFamily="34" charset="0"/>
              </a:rPr>
              <a:t>Christians recognize their dependence upon scripture to reveal God’s will to them; i.e. - the Bible has the answers to life.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228600"/>
            <a:ext cx="8686800" cy="762000"/>
          </a:xfrm>
        </p:spPr>
        <p:txBody>
          <a:bodyPr/>
          <a:lstStyle/>
          <a:p>
            <a:pPr eaLnBrk="1" hangingPunct="1">
              <a:defRPr/>
            </a:pPr>
            <a:r>
              <a:rPr lang="en-US" altLang="en-US" sz="4800" b="1">
                <a:solidFill>
                  <a:schemeClr val="tx1"/>
                </a:solidFill>
                <a:effectLst>
                  <a:outerShdw blurRad="38100" dist="38100" dir="2700000" algn="tl">
                    <a:srgbClr val="C0C0C0"/>
                  </a:outerShdw>
                </a:effectLst>
                <a:latin typeface="Britannic Bold" panose="020B0903060703020204" pitchFamily="34" charset="0"/>
              </a:rPr>
              <a:t>What About Humanism?</a:t>
            </a:r>
            <a:endParaRPr lang="en-US" altLang="en-US" sz="2700">
              <a:latin typeface="Arial" panose="020B0604020202020204" pitchFamily="34" charset="0"/>
            </a:endParaRPr>
          </a:p>
        </p:txBody>
      </p:sp>
      <p:sp>
        <p:nvSpPr>
          <p:cNvPr id="36867" name="Rectangle 3"/>
          <p:cNvSpPr>
            <a:spLocks noGrp="1" noChangeArrowheads="1"/>
          </p:cNvSpPr>
          <p:nvPr>
            <p:ph type="body" idx="1"/>
          </p:nvPr>
        </p:nvSpPr>
        <p:spPr>
          <a:xfrm>
            <a:off x="381000" y="1371600"/>
            <a:ext cx="8382000" cy="5029200"/>
          </a:xfrm>
          <a:solidFill>
            <a:srgbClr val="FFFFCC">
              <a:alpha val="50000"/>
            </a:srgbClr>
          </a:solidFill>
          <a:ln>
            <a:solidFill>
              <a:srgbClr val="008000"/>
            </a:solidFill>
            <a:miter lim="800000"/>
            <a:headEnd/>
            <a:tailEnd/>
          </a:ln>
        </p:spPr>
        <p:txBody>
          <a:bodyPr/>
          <a:lstStyle/>
          <a:p>
            <a:pPr eaLnBrk="1" hangingPunct="1">
              <a:defRPr/>
            </a:pPr>
            <a:r>
              <a:rPr lang="en-US" altLang="en-US" sz="3600" b="1" dirty="0">
                <a:solidFill>
                  <a:srgbClr val="008000"/>
                </a:solidFill>
                <a:latin typeface="Arial" panose="020B0604020202020204" pitchFamily="34" charset="0"/>
              </a:rPr>
              <a:t>The Premise of our Lesson:  Life lived without respect to God is Vain</a:t>
            </a:r>
          </a:p>
          <a:p>
            <a:pPr lvl="1" eaLnBrk="1" hangingPunct="1">
              <a:defRPr/>
            </a:pPr>
            <a:r>
              <a:rPr lang="en-US" altLang="en-US" sz="3200" dirty="0">
                <a:solidFill>
                  <a:srgbClr val="008000"/>
                </a:solidFill>
                <a:latin typeface="Arial" panose="020B0604020202020204" pitchFamily="34" charset="0"/>
              </a:rPr>
              <a:t>“Under the Sun” (30 times)</a:t>
            </a:r>
          </a:p>
          <a:p>
            <a:pPr lvl="1" eaLnBrk="1" hangingPunct="1">
              <a:defRPr/>
            </a:pPr>
            <a:r>
              <a:rPr lang="en-US" altLang="en-US" sz="3200" dirty="0">
                <a:solidFill>
                  <a:srgbClr val="008000"/>
                </a:solidFill>
                <a:latin typeface="Arial" panose="020B0604020202020204" pitchFamily="34" charset="0"/>
              </a:rPr>
              <a:t>“Under Heaven” (3 times)</a:t>
            </a:r>
          </a:p>
          <a:p>
            <a:pPr eaLnBrk="1" hangingPunct="1">
              <a:defRPr/>
            </a:pPr>
            <a:r>
              <a:rPr lang="en-US" altLang="en-US" sz="3600" b="1" dirty="0">
                <a:solidFill>
                  <a:srgbClr val="008000"/>
                </a:solidFill>
                <a:latin typeface="Arial" panose="020B0604020202020204" pitchFamily="34" charset="0"/>
              </a:rPr>
              <a:t>In effect, life lived without any acknowledgment of God.  Such life is characterized in the book of Ecclesiastes as VAIN!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 calcmode="lin" valueType="num">
                                      <p:cBhvr additive="base">
                                        <p:cTn id="15"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 calcmode="lin" valueType="num">
                                      <p:cBhvr additive="base">
                                        <p:cTn id="21" dur="500" fill="hold"/>
                                        <p:tgtEl>
                                          <p:spTgt spid="3686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8686800" cy="609600"/>
          </a:xfrm>
          <a:solidFill>
            <a:srgbClr val="FFFFCC">
              <a:alpha val="50195"/>
            </a:srgbClr>
          </a:solidFill>
          <a:ln w="38100">
            <a:pattFill prst="pct80">
              <a:fgClr>
                <a:schemeClr val="tx1"/>
              </a:fgClr>
              <a:bgClr>
                <a:srgbClr val="FFFFFF"/>
              </a:bgClr>
            </a:pattFill>
            <a:miter lim="800000"/>
            <a:headEnd/>
            <a:tailEnd/>
          </a:ln>
        </p:spPr>
        <p:txBody>
          <a:bodyPr/>
          <a:lstStyle/>
          <a:p>
            <a:pPr algn="l" eaLnBrk="1" hangingPunct="1"/>
            <a:r>
              <a:rPr lang="en-US" altLang="en-US" sz="4000">
                <a:latin typeface="Britannic Bold" panose="020B0903060703020204" pitchFamily="34" charset="0"/>
              </a:rPr>
              <a:t>Ecclesiastes 1:1-2</a:t>
            </a:r>
          </a:p>
        </p:txBody>
      </p:sp>
      <p:sp>
        <p:nvSpPr>
          <p:cNvPr id="9219" name="Rectangle 3"/>
          <p:cNvSpPr>
            <a:spLocks noGrp="1" noChangeArrowheads="1"/>
          </p:cNvSpPr>
          <p:nvPr>
            <p:ph type="body" idx="1"/>
          </p:nvPr>
        </p:nvSpPr>
        <p:spPr>
          <a:xfrm>
            <a:off x="304800" y="1066800"/>
            <a:ext cx="8610600" cy="5562600"/>
          </a:xfrm>
        </p:spPr>
        <p:txBody>
          <a:bodyPr/>
          <a:lstStyle/>
          <a:p>
            <a:pPr marL="0" indent="339725" eaLnBrk="1" hangingPunct="1">
              <a:buFontTx/>
              <a:buNone/>
            </a:pPr>
            <a:r>
              <a:rPr lang="en-US" altLang="en-US">
                <a:latin typeface="Arial" panose="020B0604020202020204" pitchFamily="34" charset="0"/>
              </a:rPr>
              <a:t>“The words of the Preacher, the son of David, king in Jerusalem.  ‘Vanity of vanities,’ says the Preacher; ‘Vanity of vanities, all is vanity.’”</a:t>
            </a:r>
          </a:p>
        </p:txBody>
      </p:sp>
      <p:pic>
        <p:nvPicPr>
          <p:cNvPr id="9220" name="Picture 4" descr="bib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5051425"/>
            <a:ext cx="1933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FFCC">
              <a:alpha val="50195"/>
            </a:srgbClr>
          </a:solidFill>
          <a:ln w="38100">
            <a:pattFill prst="pct80">
              <a:fgClr>
                <a:schemeClr val="tx1"/>
              </a:fgClr>
              <a:bgClr>
                <a:srgbClr val="FFFFFF"/>
              </a:bgClr>
            </a:pattFill>
            <a:miter lim="800000"/>
            <a:headEnd/>
            <a:tailEnd/>
          </a:ln>
        </p:spPr>
        <p:txBody>
          <a:bodyPr/>
          <a:lstStyle/>
          <a:p>
            <a:pPr eaLnBrk="1" hangingPunct="1"/>
            <a:r>
              <a:rPr lang="en-US" altLang="en-US" sz="4000">
                <a:latin typeface="Britannic Bold" panose="020B0903060703020204" pitchFamily="34" charset="0"/>
              </a:rPr>
              <a:t>The Humanistic View of Life</a:t>
            </a:r>
          </a:p>
        </p:txBody>
      </p:sp>
      <p:sp>
        <p:nvSpPr>
          <p:cNvPr id="10243" name="Rectangle 3"/>
          <p:cNvSpPr>
            <a:spLocks noGrp="1" noChangeArrowheads="1"/>
          </p:cNvSpPr>
          <p:nvPr>
            <p:ph type="body" sz="half" idx="1"/>
          </p:nvPr>
        </p:nvSpPr>
        <p:spPr>
          <a:xfrm>
            <a:off x="685800" y="2362200"/>
            <a:ext cx="4800600" cy="3733800"/>
          </a:xfrm>
        </p:spPr>
        <p:txBody>
          <a:bodyPr/>
          <a:lstStyle/>
          <a:p>
            <a:pPr marL="0" indent="0" eaLnBrk="1" hangingPunct="1">
              <a:buSzPct val="60000"/>
              <a:buFontTx/>
              <a:buNone/>
            </a:pPr>
            <a:r>
              <a:rPr lang="en-US" altLang="en-US">
                <a:latin typeface="Arial" panose="020B0604020202020204" pitchFamily="34" charset="0"/>
              </a:rPr>
              <a:t>Introductory statement of the book of Ecclesiastes:</a:t>
            </a:r>
          </a:p>
          <a:p>
            <a:pPr marL="0" indent="0" algn="ctr" eaLnBrk="1" hangingPunct="1">
              <a:buSzPct val="60000"/>
              <a:buFontTx/>
              <a:buNone/>
            </a:pPr>
            <a:r>
              <a:rPr lang="en-US" altLang="en-US">
                <a:latin typeface="Arial" panose="020B0604020202020204" pitchFamily="34" charset="0"/>
              </a:rPr>
              <a:t>  </a:t>
            </a:r>
            <a:br>
              <a:rPr lang="en-US" altLang="en-US">
                <a:latin typeface="Arial" panose="020B0604020202020204" pitchFamily="34" charset="0"/>
              </a:rPr>
            </a:br>
            <a:r>
              <a:rPr lang="en-US" altLang="en-US" b="1">
                <a:latin typeface="Arial" panose="020B0604020202020204" pitchFamily="34" charset="0"/>
              </a:rPr>
              <a:t>Life in general is Vain!</a:t>
            </a:r>
          </a:p>
          <a:p>
            <a:pPr marL="0" indent="0" eaLnBrk="1" hangingPunct="1">
              <a:buSzPct val="60000"/>
              <a:buFontTx/>
              <a:buNone/>
            </a:pPr>
            <a:endParaRPr lang="en-US" altLang="en-US">
              <a:latin typeface="Arial" panose="020B0604020202020204" pitchFamily="34" charset="0"/>
            </a:endParaRPr>
          </a:p>
          <a:p>
            <a:pPr marL="0" indent="0" algn="ctr" eaLnBrk="1" hangingPunct="1">
              <a:buSzPct val="60000"/>
              <a:buFontTx/>
              <a:buNone/>
            </a:pPr>
            <a:r>
              <a:rPr lang="en-US" altLang="en-US">
                <a:latin typeface="Arial" panose="020B0604020202020204" pitchFamily="34" charset="0"/>
              </a:rPr>
              <a:t>Ecclesiastes 1:3-8</a:t>
            </a:r>
          </a:p>
        </p:txBody>
      </p:sp>
      <p:pic>
        <p:nvPicPr>
          <p:cNvPr id="10244" name="Picture 8" descr="depress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49913" y="2133600"/>
            <a:ext cx="28067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
      <a:dk1>
        <a:srgbClr val="0000FF"/>
      </a:dk1>
      <a:lt1>
        <a:srgbClr val="FFFFFF"/>
      </a:lt1>
      <a:dk2>
        <a:srgbClr val="0000FF"/>
      </a:dk2>
      <a:lt2>
        <a:srgbClr val="FFFF00"/>
      </a:lt2>
      <a:accent1>
        <a:srgbClr val="000000"/>
      </a:accent1>
      <a:accent2>
        <a:srgbClr val="3333CC"/>
      </a:accent2>
      <a:accent3>
        <a:srgbClr val="FFFFFF"/>
      </a:accent3>
      <a:accent4>
        <a:srgbClr val="0000DA"/>
      </a:accent4>
      <a:accent5>
        <a:srgbClr val="AAAAA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4477</TotalTime>
  <Words>1514</Words>
  <Application>Microsoft Office PowerPoint</Application>
  <PresentationFormat>On-screen Show (4:3)</PresentationFormat>
  <Paragraphs>107</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SimHei</vt:lpstr>
      <vt:lpstr>Arial</vt:lpstr>
      <vt:lpstr>Times New Roman</vt:lpstr>
      <vt:lpstr>Britannic Bold</vt:lpstr>
      <vt:lpstr>Default Design</vt:lpstr>
      <vt:lpstr>PowerPoint Presentation</vt:lpstr>
      <vt:lpstr>Vanity of Vanities</vt:lpstr>
      <vt:lpstr>Two Philosophies of Life</vt:lpstr>
      <vt:lpstr>Genesis 1:1-2</vt:lpstr>
      <vt:lpstr>Jeremiah 10:23</vt:lpstr>
      <vt:lpstr>2 Timothy 3:16-17</vt:lpstr>
      <vt:lpstr>What About Humanism?</vt:lpstr>
      <vt:lpstr>Ecclesiastes 1:1-2</vt:lpstr>
      <vt:lpstr>The Humanistic View of Life</vt:lpstr>
      <vt:lpstr>Ecclesiastes 1:3-8</vt:lpstr>
      <vt:lpstr>The Vanity of Men’s Accomplishments</vt:lpstr>
      <vt:lpstr>The Vanity of Wisdom</vt:lpstr>
      <vt:lpstr>The Vanity of Pursuing Pleasure</vt:lpstr>
      <vt:lpstr>The Vanity of Material Possessions</vt:lpstr>
      <vt:lpstr>The Vanity of Work</vt:lpstr>
      <vt:lpstr>The End of Humanism</vt:lpstr>
      <vt:lpstr>Ecclesiastes 3:18-20</vt:lpstr>
      <vt:lpstr>The End of Humanism</vt:lpstr>
      <vt:lpstr>The End of Humanism</vt:lpstr>
      <vt:lpstr>The End of Humanism</vt:lpstr>
      <vt:lpstr>Jeremiah 23:16-20</vt:lpstr>
      <vt:lpstr>Jeremiah 23:16-20</vt:lpstr>
      <vt:lpstr>Conclusion:  All Is Vanity!</vt:lpstr>
      <vt:lpstr>So, Why Am I Here?</vt:lpstr>
      <vt:lpstr>Ecclesiastes 12:13-14</vt:lpstr>
      <vt:lpstr>2 Timothy 4:7-8</vt:lpstr>
    </vt:vector>
  </TitlesOfParts>
  <Company>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dc:description>West Side (October 5, 2003)_x000d_
Forest Hills, Tampa (October 26, 2003)</dc:description>
  <cp:lastModifiedBy>Stan Cox</cp:lastModifiedBy>
  <cp:revision>55</cp:revision>
  <cp:lastPrinted>2017-03-29T19:06:37Z</cp:lastPrinted>
  <dcterms:created xsi:type="dcterms:W3CDTF">2003-10-02T20:51:54Z</dcterms:created>
  <dcterms:modified xsi:type="dcterms:W3CDTF">2017-03-29T20:22:53Z</dcterms:modified>
</cp:coreProperties>
</file>