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notesMasterIdLst>
    <p:notesMasterId r:id="rId12"/>
  </p:notesMasterIdLst>
  <p:handoutMasterIdLst>
    <p:handoutMasterId r:id="rId13"/>
  </p:handoutMasterIdLst>
  <p:sldIdLst>
    <p:sldId id="263" r:id="rId3"/>
    <p:sldId id="256" r:id="rId4"/>
    <p:sldId id="257" r:id="rId5"/>
    <p:sldId id="258" r:id="rId6"/>
    <p:sldId id="259" r:id="rId7"/>
    <p:sldId id="260" r:id="rId8"/>
    <p:sldId id="261" r:id="rId9"/>
    <p:sldId id="262" r:id="rId10"/>
    <p:sldId id="264" r:id="rId11"/>
  </p:sldIdLst>
  <p:sldSz cx="9144000" cy="6858000" type="screen4x3"/>
  <p:notesSz cx="7010400" cy="9296400"/>
  <p:embeddedFontLst>
    <p:embeddedFont>
      <p:font typeface="Gloucester MT Extra Condensed" panose="02030808020601010101" pitchFamily="18" charset="0"/>
      <p:regular r:id="rId14"/>
    </p:embeddedFont>
    <p:embeddedFont>
      <p:font typeface="Trebuchet MS" panose="020B0603020202020204" pitchFamily="34" charset="0"/>
      <p:regular r:id="rId15"/>
      <p:bold r:id="rId16"/>
      <p:italic r:id="rId17"/>
      <p:boldItalic r:id="rId18"/>
    </p:embeddedFont>
    <p:embeddedFont>
      <p:font typeface="Imprint MT Shadow" panose="04020605060303030202" pitchFamily="82" charset="0"/>
      <p:regular r:id="rId19"/>
    </p:embeddedFont>
    <p:embeddedFont>
      <p:font typeface="Calibri" panose="020F0502020204030204" pitchFamily="34" charset="0"/>
      <p:regular r:id="rId20"/>
      <p:bold r:id="rId21"/>
      <p:italic r:id="rId22"/>
      <p:boldItalic r:id="rId23"/>
    </p:embeddedFont>
    <p:embeddedFont>
      <p:font typeface="Blackadder ITC" panose="04020505051007020D02" pitchFamily="82" charset="0"/>
      <p:regular r:id="rId24"/>
    </p:embeddedFont>
    <p:embeddedFont>
      <p:font typeface="Calibri Light" panose="020F0302020204030204" pitchFamily="34" charset="0"/>
      <p:regular r:id="rId25"/>
      <p: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4632" autoAdjust="0"/>
  </p:normalViewPr>
  <p:slideViewPr>
    <p:cSldViewPr snapToGrid="0">
      <p:cViewPr varScale="1">
        <p:scale>
          <a:sx n="43" d="100"/>
          <a:sy n="43" d="100"/>
        </p:scale>
        <p:origin x="2106" y="48"/>
      </p:cViewPr>
      <p:guideLst/>
    </p:cSldViewPr>
  </p:slideViewPr>
  <p:notesTextViewPr>
    <p:cViewPr>
      <p:scale>
        <a:sx n="1" d="1"/>
        <a:sy n="1" d="1"/>
      </p:scale>
      <p:origin x="0" y="0"/>
    </p:cViewPr>
  </p:notesTextViewPr>
  <p:notesViewPr>
    <p:cSldViewPr snapToGrid="0">
      <p:cViewPr varScale="1">
        <p:scale>
          <a:sx n="52" d="100"/>
          <a:sy n="52" d="100"/>
        </p:scale>
        <p:origin x="2838"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1.fntdata"/><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970938" cy="466434"/>
          </a:xfrm>
          <a:prstGeom prst="rect">
            <a:avLst/>
          </a:prstGeom>
        </p:spPr>
        <p:txBody>
          <a:bodyPr vert="horz" lIns="93177" tIns="46589" rIns="93177" bIns="46589" rtlCol="0"/>
          <a:lstStyle>
            <a:lvl1pPr algn="l">
              <a:defRPr sz="1200"/>
            </a:lvl1pPr>
          </a:lstStyle>
          <a:p>
            <a:r>
              <a:rPr lang="en-US" sz="2900" dirty="0">
                <a:latin typeface="Gloucester MT Extra Condensed" panose="02030808020601010101" pitchFamily="18" charset="0"/>
              </a:rPr>
              <a:t>Promises to the Lord (Psalm 101)</a:t>
            </a: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r>
              <a:rPr lang="en-US" dirty="0"/>
              <a:t>April 2, 2017 PM</a:t>
            </a: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dirty="0"/>
              <a:t>Mt. Baker church of Christ, Stan Cox</a:t>
            </a: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r>
              <a:rPr lang="en-US" dirty="0"/>
              <a:t>soundteaching.org</a:t>
            </a:r>
          </a:p>
        </p:txBody>
      </p:sp>
    </p:spTree>
    <p:extLst>
      <p:ext uri="{BB962C8B-B14F-4D97-AF65-F5344CB8AC3E}">
        <p14:creationId xmlns:p14="http://schemas.microsoft.com/office/powerpoint/2010/main" val="37955825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FFF0CA3-AD8C-42F7-9B29-21B3B406405C}" type="datetimeFigureOut">
              <a:rPr lang="en-US" smtClean="0"/>
              <a:t>3/29/2017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1F424D3-4BDF-4C59-A4C6-4CE43302B047}" type="slidenum">
              <a:rPr lang="en-US" smtClean="0"/>
              <a:t>‹#›</a:t>
            </a:fld>
            <a:endParaRPr lang="en-US"/>
          </a:p>
        </p:txBody>
      </p:sp>
    </p:spTree>
    <p:extLst>
      <p:ext uri="{BB962C8B-B14F-4D97-AF65-F5344CB8AC3E}">
        <p14:creationId xmlns:p14="http://schemas.microsoft.com/office/powerpoint/2010/main" val="205495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F424D3-4BDF-4C59-A4C6-4CE43302B047}" type="slidenum">
              <a:rPr lang="en-US" smtClean="0"/>
              <a:t>1</a:t>
            </a:fld>
            <a:endParaRPr lang="en-US"/>
          </a:p>
        </p:txBody>
      </p:sp>
    </p:spTree>
    <p:extLst>
      <p:ext uri="{BB962C8B-B14F-4D97-AF65-F5344CB8AC3E}">
        <p14:creationId xmlns:p14="http://schemas.microsoft.com/office/powerpoint/2010/main" val="2004870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76400" y="322263"/>
            <a:ext cx="3530600" cy="2649537"/>
          </a:xfrm>
        </p:spPr>
      </p:sp>
      <p:sp>
        <p:nvSpPr>
          <p:cNvPr id="3" name="Notes Placeholder 2"/>
          <p:cNvSpPr>
            <a:spLocks noGrp="1"/>
          </p:cNvSpPr>
          <p:nvPr>
            <p:ph type="body" idx="1"/>
          </p:nvPr>
        </p:nvSpPr>
        <p:spPr>
          <a:xfrm>
            <a:off x="373223" y="3321699"/>
            <a:ext cx="6288833" cy="5508268"/>
          </a:xfrm>
        </p:spPr>
        <p:txBody>
          <a:bodyPr/>
          <a:lstStyle/>
          <a:p>
            <a:r>
              <a:rPr lang="en-US" sz="2400" dirty="0"/>
              <a:t>Psalm 101 </a:t>
            </a:r>
            <a:r>
              <a:rPr lang="en-US" sz="2400" i="1" dirty="0"/>
              <a:t>(David’s promise to rule his Kingdom with mercy and justice)</a:t>
            </a:r>
          </a:p>
          <a:p>
            <a:endParaRPr lang="en-US" sz="2400" dirty="0"/>
          </a:p>
          <a:p>
            <a:r>
              <a:rPr lang="en-US" sz="2400" b="1" dirty="0"/>
              <a:t>By</a:t>
            </a:r>
            <a:r>
              <a:rPr lang="en-US" sz="2400" b="1" baseline="0" dirty="0"/>
              <a:t> and large he kept his promises:</a:t>
            </a:r>
          </a:p>
          <a:p>
            <a:pPr lvl="1"/>
            <a:r>
              <a:rPr lang="en-US" sz="2400" b="1" baseline="0" dirty="0"/>
              <a:t>(2 Samuel 8:15), </a:t>
            </a:r>
            <a:r>
              <a:rPr lang="en-US" sz="2400" i="1" baseline="0" dirty="0"/>
              <a:t>“So David reigned over all Israel; and David administered judgment and justice to all his people.”</a:t>
            </a:r>
          </a:p>
          <a:p>
            <a:pPr lvl="1"/>
            <a:endParaRPr lang="en-US" sz="2400" i="1" baseline="0" dirty="0"/>
          </a:p>
          <a:p>
            <a:pPr marL="174708" indent="-174708">
              <a:buFont typeface="Arial" panose="020B0604020202020204" pitchFamily="34" charset="0"/>
              <a:buChar char="•"/>
            </a:pPr>
            <a:r>
              <a:rPr lang="en-US" sz="2400" b="1" dirty="0"/>
              <a:t>The king’s faith is seen in a series of “I will” statements.</a:t>
            </a:r>
          </a:p>
          <a:p>
            <a:pPr marL="174708" indent="-174708">
              <a:buFont typeface="Arial" panose="020B0604020202020204" pitchFamily="34" charset="0"/>
              <a:buChar char="•"/>
            </a:pPr>
            <a:r>
              <a:rPr lang="en-US" sz="2400" b="1" dirty="0"/>
              <a:t>In these declarations we see God’s attitude and actions both toward the faithful and the wicked.</a:t>
            </a:r>
          </a:p>
          <a:p>
            <a:pPr marL="174708" indent="-174708">
              <a:buFont typeface="Arial" panose="020B0604020202020204" pitchFamily="34" charset="0"/>
              <a:buChar char="•"/>
            </a:pPr>
            <a:r>
              <a:rPr lang="en-US" sz="2400" b="1" dirty="0"/>
              <a:t>(Read Psalm 101)…</a:t>
            </a:r>
            <a:endParaRPr lang="en-US" sz="2400" b="1" i="1" dirty="0"/>
          </a:p>
        </p:txBody>
      </p:sp>
      <p:sp>
        <p:nvSpPr>
          <p:cNvPr id="4" name="Slide Number Placeholder 3"/>
          <p:cNvSpPr>
            <a:spLocks noGrp="1"/>
          </p:cNvSpPr>
          <p:nvPr>
            <p:ph type="sldNum" sz="quarter" idx="10"/>
          </p:nvPr>
        </p:nvSpPr>
        <p:spPr/>
        <p:txBody>
          <a:bodyPr/>
          <a:lstStyle/>
          <a:p>
            <a:fld id="{D1F424D3-4BDF-4C59-A4C6-4CE43302B047}" type="slidenum">
              <a:rPr lang="en-US" smtClean="0"/>
              <a:t>2</a:t>
            </a:fld>
            <a:endParaRPr lang="en-US"/>
          </a:p>
        </p:txBody>
      </p:sp>
    </p:spTree>
    <p:extLst>
      <p:ext uri="{BB962C8B-B14F-4D97-AF65-F5344CB8AC3E}">
        <p14:creationId xmlns:p14="http://schemas.microsoft.com/office/powerpoint/2010/main" val="299962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2" y="434262"/>
            <a:ext cx="4181475" cy="3136900"/>
          </a:xfrm>
        </p:spPr>
      </p:sp>
      <p:sp>
        <p:nvSpPr>
          <p:cNvPr id="3" name="Notes Placeholder 2"/>
          <p:cNvSpPr>
            <a:spLocks noGrp="1"/>
          </p:cNvSpPr>
          <p:nvPr>
            <p:ph type="body" idx="1"/>
          </p:nvPr>
        </p:nvSpPr>
        <p:spPr>
          <a:xfrm>
            <a:off x="410547" y="3769567"/>
            <a:ext cx="6214188" cy="5060400"/>
          </a:xfrm>
        </p:spPr>
        <p:txBody>
          <a:bodyPr/>
          <a:lstStyle/>
          <a:p>
            <a:r>
              <a:rPr lang="en-US" sz="2000" b="1" dirty="0"/>
              <a:t>(Psalm 101:1), </a:t>
            </a:r>
            <a:r>
              <a:rPr lang="en-US" sz="2000" i="1" dirty="0"/>
              <a:t>“I will sing of mercy and justice; To You, O Lord, I will sing praises.”</a:t>
            </a:r>
          </a:p>
          <a:p>
            <a:endParaRPr lang="en-US" sz="2000" dirty="0"/>
          </a:p>
          <a:p>
            <a:pPr marL="174708" indent="-174708">
              <a:buFont typeface="Arial" panose="020B0604020202020204" pitchFamily="34" charset="0"/>
              <a:buChar char="•"/>
            </a:pPr>
            <a:r>
              <a:rPr lang="en-US" sz="2000" b="1" dirty="0"/>
              <a:t> Importance of Worship in Our Lives</a:t>
            </a:r>
          </a:p>
          <a:p>
            <a:pPr marL="465887" lvl="1"/>
            <a:r>
              <a:rPr lang="en-US" sz="2000" b="1" dirty="0"/>
              <a:t>(Psalm 84:4), </a:t>
            </a:r>
            <a:r>
              <a:rPr lang="en-US" sz="2000" i="1" dirty="0"/>
              <a:t>“Blessed are those who dwell in Your house; They will still be praising You.”</a:t>
            </a:r>
          </a:p>
          <a:p>
            <a:pPr marL="174708" indent="-174708">
              <a:buFont typeface="Arial" panose="020B0604020202020204" pitchFamily="34" charset="0"/>
              <a:buChar char="•"/>
            </a:pPr>
            <a:endParaRPr lang="en-US" sz="2000" dirty="0"/>
          </a:p>
          <a:p>
            <a:pPr marL="174708" indent="-174708">
              <a:buFont typeface="Arial" panose="020B0604020202020204" pitchFamily="34" charset="0"/>
              <a:buChar char="•"/>
            </a:pPr>
            <a:r>
              <a:rPr lang="en-US" sz="2000" b="1" dirty="0"/>
              <a:t>The Content and the Character of Our Singing is Crucial</a:t>
            </a:r>
          </a:p>
          <a:p>
            <a:pPr marL="465887" lvl="1"/>
            <a:r>
              <a:rPr lang="en-US" sz="2000" b="1" dirty="0"/>
              <a:t>(Ephesians 5:19-20), </a:t>
            </a:r>
            <a:r>
              <a:rPr lang="en-US" sz="2000" i="1" dirty="0"/>
              <a:t>“speaking to one another in psalms and hymns and spiritual songs, singing and making melody in your heart to the Lord, giving thanks always for all things to God the Father in the name of our Lord Jesus Christ, submitting to one another in the fear of God.”</a:t>
            </a:r>
          </a:p>
        </p:txBody>
      </p:sp>
      <p:sp>
        <p:nvSpPr>
          <p:cNvPr id="4" name="Slide Number Placeholder 3"/>
          <p:cNvSpPr>
            <a:spLocks noGrp="1"/>
          </p:cNvSpPr>
          <p:nvPr>
            <p:ph type="sldNum" sz="quarter" idx="10"/>
          </p:nvPr>
        </p:nvSpPr>
        <p:spPr/>
        <p:txBody>
          <a:bodyPr/>
          <a:lstStyle/>
          <a:p>
            <a:fld id="{D1F424D3-4BDF-4C59-A4C6-4CE43302B047}" type="slidenum">
              <a:rPr lang="en-US" smtClean="0"/>
              <a:t>3</a:t>
            </a:fld>
            <a:endParaRPr lang="en-US"/>
          </a:p>
        </p:txBody>
      </p:sp>
    </p:spTree>
    <p:extLst>
      <p:ext uri="{BB962C8B-B14F-4D97-AF65-F5344CB8AC3E}">
        <p14:creationId xmlns:p14="http://schemas.microsoft.com/office/powerpoint/2010/main" val="2368411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735" y="340957"/>
            <a:ext cx="3493440" cy="2620743"/>
          </a:xfrm>
        </p:spPr>
      </p:sp>
      <p:sp>
        <p:nvSpPr>
          <p:cNvPr id="3" name="Notes Placeholder 2"/>
          <p:cNvSpPr>
            <a:spLocks noGrp="1"/>
          </p:cNvSpPr>
          <p:nvPr>
            <p:ph type="body" idx="1"/>
          </p:nvPr>
        </p:nvSpPr>
        <p:spPr>
          <a:xfrm>
            <a:off x="335901" y="3191069"/>
            <a:ext cx="6288833" cy="5638897"/>
          </a:xfrm>
        </p:spPr>
        <p:txBody>
          <a:bodyPr/>
          <a:lstStyle/>
          <a:p>
            <a:r>
              <a:rPr lang="en-US" sz="2000" b="1" dirty="0"/>
              <a:t>(Psalm 101:2), </a:t>
            </a:r>
            <a:r>
              <a:rPr lang="en-US" sz="2000" i="1" dirty="0"/>
              <a:t>“I will behave wisely in a perfect way. Oh, when will You come to me? I will walk within my house with a perfect heart.”</a:t>
            </a:r>
          </a:p>
          <a:p>
            <a:endParaRPr lang="en-US" sz="2000" dirty="0"/>
          </a:p>
          <a:p>
            <a:pPr marL="174708" indent="-174708">
              <a:buFont typeface="Arial" panose="020B0604020202020204" pitchFamily="34" charset="0"/>
              <a:buChar char="•"/>
            </a:pPr>
            <a:r>
              <a:rPr lang="en-US" sz="2000" b="1" dirty="0"/>
              <a:t>Be Wise in what is Good</a:t>
            </a:r>
          </a:p>
          <a:p>
            <a:pPr marL="465887" lvl="1"/>
            <a:r>
              <a:rPr lang="en-US" sz="2000" b="1" dirty="0"/>
              <a:t>(Romans 16:19), </a:t>
            </a:r>
            <a:r>
              <a:rPr lang="en-US" sz="2000" i="1" dirty="0"/>
              <a:t>“For your obedience has become known to all. Therefore I am glad on your behalf; but I want you to be wise in what is good, and simple concerning evil.”</a:t>
            </a:r>
          </a:p>
          <a:p>
            <a:pPr marL="174708" indent="-174708">
              <a:buFont typeface="Arial" panose="020B0604020202020204" pitchFamily="34" charset="0"/>
              <a:buChar char="•"/>
            </a:pPr>
            <a:r>
              <a:rPr lang="en-US" sz="2000" dirty="0"/>
              <a:t>As a parent, a spouse, as elders, before adversaries</a:t>
            </a:r>
          </a:p>
          <a:p>
            <a:endParaRPr lang="en-US" sz="2000" dirty="0"/>
          </a:p>
          <a:p>
            <a:pPr marL="174708" indent="-174708">
              <a:buFont typeface="Arial" panose="020B0604020202020204" pitchFamily="34" charset="0"/>
              <a:buChar char="•"/>
            </a:pPr>
            <a:r>
              <a:rPr lang="en-US" sz="2000" b="1" dirty="0"/>
              <a:t>My influence must be good!</a:t>
            </a:r>
          </a:p>
          <a:p>
            <a:pPr marL="465887" lvl="1"/>
            <a:r>
              <a:rPr lang="en-US" sz="2000" b="1" dirty="0"/>
              <a:t>(Colossians 4:5), </a:t>
            </a:r>
            <a:r>
              <a:rPr lang="en-US" sz="2000" i="1" dirty="0"/>
              <a:t>“Walk in wisdom toward those who are outside, redeeming the time. </a:t>
            </a:r>
            <a:r>
              <a:rPr lang="en-US" sz="2000" i="1" baseline="30000" dirty="0"/>
              <a:t>6</a:t>
            </a:r>
            <a:r>
              <a:rPr lang="en-US" sz="2000" i="1" dirty="0"/>
              <a:t> Let your speech always be with grace, seasoned with salt, that you may know how you ought to answer each one.”</a:t>
            </a:r>
            <a:endParaRPr lang="en-US" sz="1600" i="1" dirty="0"/>
          </a:p>
        </p:txBody>
      </p:sp>
      <p:sp>
        <p:nvSpPr>
          <p:cNvPr id="4" name="Slide Number Placeholder 3"/>
          <p:cNvSpPr>
            <a:spLocks noGrp="1"/>
          </p:cNvSpPr>
          <p:nvPr>
            <p:ph type="sldNum" sz="quarter" idx="10"/>
          </p:nvPr>
        </p:nvSpPr>
        <p:spPr/>
        <p:txBody>
          <a:bodyPr/>
          <a:lstStyle/>
          <a:p>
            <a:fld id="{D1F424D3-4BDF-4C59-A4C6-4CE43302B047}" type="slidenum">
              <a:rPr lang="en-US" smtClean="0"/>
              <a:t>4</a:t>
            </a:fld>
            <a:endParaRPr lang="en-US"/>
          </a:p>
        </p:txBody>
      </p:sp>
    </p:spTree>
    <p:extLst>
      <p:ext uri="{BB962C8B-B14F-4D97-AF65-F5344CB8AC3E}">
        <p14:creationId xmlns:p14="http://schemas.microsoft.com/office/powerpoint/2010/main" val="732406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2" y="303634"/>
            <a:ext cx="4181475" cy="3136900"/>
          </a:xfrm>
        </p:spPr>
      </p:sp>
      <p:sp>
        <p:nvSpPr>
          <p:cNvPr id="3" name="Notes Placeholder 2"/>
          <p:cNvSpPr>
            <a:spLocks noGrp="1"/>
          </p:cNvSpPr>
          <p:nvPr>
            <p:ph type="body" idx="1"/>
          </p:nvPr>
        </p:nvSpPr>
        <p:spPr>
          <a:xfrm>
            <a:off x="391885" y="3732245"/>
            <a:ext cx="6214187" cy="5097722"/>
          </a:xfrm>
        </p:spPr>
        <p:txBody>
          <a:bodyPr/>
          <a:lstStyle/>
          <a:p>
            <a:r>
              <a:rPr lang="en-US" sz="2000" b="1" dirty="0"/>
              <a:t>(Psalm 101:3-4), </a:t>
            </a:r>
            <a:r>
              <a:rPr lang="en-US" sz="2000" i="1" dirty="0"/>
              <a:t>“I will set nothing wicked before my eyes; I hate the work of those who fall away; It shall not cling to me. </a:t>
            </a:r>
            <a:r>
              <a:rPr lang="en-US" sz="2000" i="1" baseline="30000" dirty="0"/>
              <a:t>4</a:t>
            </a:r>
            <a:r>
              <a:rPr lang="en-US" sz="2000" i="1" dirty="0"/>
              <a:t> A perverse heart shall depart from me; I will not know wickedness.”</a:t>
            </a:r>
          </a:p>
          <a:p>
            <a:endParaRPr lang="en-US" sz="2000" dirty="0"/>
          </a:p>
          <a:p>
            <a:pPr marL="174708" indent="-174708">
              <a:buFont typeface="Arial" panose="020B0604020202020204" pitchFamily="34" charset="0"/>
              <a:buChar char="•"/>
            </a:pPr>
            <a:r>
              <a:rPr lang="en-US" sz="2000" b="1" dirty="0"/>
              <a:t>Protect Ourselves Against Lust and its Sins</a:t>
            </a:r>
          </a:p>
          <a:p>
            <a:pPr marL="465887" lvl="1"/>
            <a:r>
              <a:rPr lang="en-US" sz="2000" b="1" dirty="0"/>
              <a:t>(Ephesians 5:3-4), </a:t>
            </a:r>
            <a:r>
              <a:rPr lang="en-US" sz="2000" i="1" dirty="0"/>
              <a:t>“But fornication and all uncleanness or covetousness, let it not even be named among you, as is fitting for saints; </a:t>
            </a:r>
            <a:r>
              <a:rPr lang="en-US" sz="2000" i="1" baseline="30000" dirty="0"/>
              <a:t>4</a:t>
            </a:r>
            <a:r>
              <a:rPr lang="en-US" sz="2000" i="1" dirty="0"/>
              <a:t> neither filthiness, nor foolish talking, nor coarse jesting, which are not fitting, but rather giving of thanks.”</a:t>
            </a:r>
          </a:p>
          <a:p>
            <a:pPr marL="465887" lvl="1"/>
            <a:endParaRPr lang="en-US" sz="2000" dirty="0"/>
          </a:p>
          <a:p>
            <a:pPr marL="465887" lvl="1"/>
            <a:r>
              <a:rPr lang="en-US" sz="2000" b="1" dirty="0"/>
              <a:t>(Psalm 19:14), </a:t>
            </a:r>
            <a:r>
              <a:rPr lang="en-US" sz="2000" i="1" dirty="0"/>
              <a:t>“Let the words of my mouth and the meditation of my heart be acceptable in Your sight, O Lord, my strength and my Redeemer.”</a:t>
            </a:r>
          </a:p>
        </p:txBody>
      </p:sp>
      <p:sp>
        <p:nvSpPr>
          <p:cNvPr id="4" name="Slide Number Placeholder 3"/>
          <p:cNvSpPr>
            <a:spLocks noGrp="1"/>
          </p:cNvSpPr>
          <p:nvPr>
            <p:ph type="sldNum" sz="quarter" idx="10"/>
          </p:nvPr>
        </p:nvSpPr>
        <p:spPr/>
        <p:txBody>
          <a:bodyPr/>
          <a:lstStyle/>
          <a:p>
            <a:fld id="{D1F424D3-4BDF-4C59-A4C6-4CE43302B047}" type="slidenum">
              <a:rPr lang="en-US" smtClean="0"/>
              <a:t>5</a:t>
            </a:fld>
            <a:endParaRPr lang="en-US"/>
          </a:p>
        </p:txBody>
      </p:sp>
    </p:spTree>
    <p:extLst>
      <p:ext uri="{BB962C8B-B14F-4D97-AF65-F5344CB8AC3E}">
        <p14:creationId xmlns:p14="http://schemas.microsoft.com/office/powerpoint/2010/main" val="2239078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2" y="378278"/>
            <a:ext cx="4181475" cy="3136900"/>
          </a:xfrm>
        </p:spPr>
      </p:sp>
      <p:sp>
        <p:nvSpPr>
          <p:cNvPr id="3" name="Notes Placeholder 2"/>
          <p:cNvSpPr>
            <a:spLocks noGrp="1"/>
          </p:cNvSpPr>
          <p:nvPr>
            <p:ph type="body" idx="1"/>
          </p:nvPr>
        </p:nvSpPr>
        <p:spPr>
          <a:xfrm>
            <a:off x="410547" y="3713583"/>
            <a:ext cx="6251510" cy="5116383"/>
          </a:xfrm>
        </p:spPr>
        <p:txBody>
          <a:bodyPr/>
          <a:lstStyle/>
          <a:p>
            <a:r>
              <a:rPr lang="en-US" sz="2000" b="1" dirty="0"/>
              <a:t>(Psalm101:5), </a:t>
            </a:r>
            <a:r>
              <a:rPr lang="en-US" sz="2000" i="1" dirty="0"/>
              <a:t>“Whoever secretly slanders his neighbor, Him I will destroy; The one who has a haughty look and a proud heart, Him I will not endure.”</a:t>
            </a:r>
          </a:p>
          <a:p>
            <a:endParaRPr lang="en-US" sz="2000" dirty="0"/>
          </a:p>
          <a:p>
            <a:pPr marL="174708" indent="-174708">
              <a:buFont typeface="Arial" panose="020B0604020202020204" pitchFamily="34" charset="0"/>
              <a:buChar char="•"/>
            </a:pPr>
            <a:r>
              <a:rPr lang="en-US" sz="2000" b="1" dirty="0"/>
              <a:t>Slander Proceeds from Pride &amp; Hatred</a:t>
            </a:r>
          </a:p>
          <a:p>
            <a:pPr marL="465887" lvl="1"/>
            <a:r>
              <a:rPr lang="en-US" sz="2000" b="1" dirty="0"/>
              <a:t>(James 4:11-12), </a:t>
            </a:r>
            <a:r>
              <a:rPr lang="en-US" sz="2000" i="1" dirty="0"/>
              <a:t>“Do not speak evil of one another, brethren. He who speaks evil of a brother and judges his brother, speaks evil of the law and judges the law. But if you judge the law, you are not a doer of the law but a judge. </a:t>
            </a:r>
            <a:r>
              <a:rPr lang="en-US" sz="2000" i="1" baseline="30000" dirty="0"/>
              <a:t>12</a:t>
            </a:r>
            <a:r>
              <a:rPr lang="en-US" sz="2000" i="1" dirty="0"/>
              <a:t> There is one Lawgiver, who is able to save and to destroy. Who are you to judge another?”</a:t>
            </a:r>
          </a:p>
          <a:p>
            <a:pPr marL="465887" lvl="1"/>
            <a:endParaRPr lang="en-US" sz="2000" dirty="0"/>
          </a:p>
          <a:p>
            <a:pPr marL="465887" lvl="1"/>
            <a:r>
              <a:rPr lang="en-US" sz="2000" b="1" dirty="0"/>
              <a:t>(Proverbs 10:18), </a:t>
            </a:r>
            <a:r>
              <a:rPr lang="en-US" sz="2000" i="1" dirty="0"/>
              <a:t>“Whoever hides hatred has lying lips, And whoever spreads slander is a fool.”</a:t>
            </a:r>
          </a:p>
        </p:txBody>
      </p:sp>
      <p:sp>
        <p:nvSpPr>
          <p:cNvPr id="4" name="Slide Number Placeholder 3"/>
          <p:cNvSpPr>
            <a:spLocks noGrp="1"/>
          </p:cNvSpPr>
          <p:nvPr>
            <p:ph type="sldNum" sz="quarter" idx="10"/>
          </p:nvPr>
        </p:nvSpPr>
        <p:spPr/>
        <p:txBody>
          <a:bodyPr/>
          <a:lstStyle/>
          <a:p>
            <a:fld id="{D1F424D3-4BDF-4C59-A4C6-4CE43302B047}" type="slidenum">
              <a:rPr lang="en-US" smtClean="0"/>
              <a:t>6</a:t>
            </a:fld>
            <a:endParaRPr lang="en-US"/>
          </a:p>
        </p:txBody>
      </p:sp>
    </p:spTree>
    <p:extLst>
      <p:ext uri="{BB962C8B-B14F-4D97-AF65-F5344CB8AC3E}">
        <p14:creationId xmlns:p14="http://schemas.microsoft.com/office/powerpoint/2010/main" val="3936929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65313" y="266700"/>
            <a:ext cx="2854325" cy="2139950"/>
          </a:xfrm>
        </p:spPr>
      </p:sp>
      <p:sp>
        <p:nvSpPr>
          <p:cNvPr id="3" name="Notes Placeholder 2"/>
          <p:cNvSpPr>
            <a:spLocks noGrp="1"/>
          </p:cNvSpPr>
          <p:nvPr>
            <p:ph type="body" idx="1"/>
          </p:nvPr>
        </p:nvSpPr>
        <p:spPr>
          <a:xfrm>
            <a:off x="223935" y="2575249"/>
            <a:ext cx="6531428" cy="6254718"/>
          </a:xfrm>
        </p:spPr>
        <p:txBody>
          <a:bodyPr/>
          <a:lstStyle/>
          <a:p>
            <a:r>
              <a:rPr lang="en-US" sz="1800" b="1" dirty="0"/>
              <a:t>(Psalm 101:6), </a:t>
            </a:r>
            <a:r>
              <a:rPr lang="en-US" sz="1800" i="1" dirty="0"/>
              <a:t>“My eyes shall be on the faithful of the land, That they may dwell with me; He who walks in a perfect way, He shall serve me.”</a:t>
            </a:r>
          </a:p>
          <a:p>
            <a:endParaRPr lang="en-US" sz="1800" dirty="0"/>
          </a:p>
          <a:p>
            <a:pPr marL="174708" indent="-174708">
              <a:buFont typeface="Arial" panose="020B0604020202020204" pitchFamily="34" charset="0"/>
              <a:buChar char="•"/>
            </a:pPr>
            <a:r>
              <a:rPr lang="en-US" sz="1800" b="1" dirty="0"/>
              <a:t>We Must Stand with and Encourage those who are Faithful to the Lord. </a:t>
            </a:r>
          </a:p>
          <a:p>
            <a:pPr marL="465887" lvl="1"/>
            <a:r>
              <a:rPr lang="en-US" sz="1800" b="1" dirty="0"/>
              <a:t>(Hebrews 12:12-13), </a:t>
            </a:r>
            <a:r>
              <a:rPr lang="en-US" sz="1800" i="1" dirty="0"/>
              <a:t>“Therefore strengthen the hands which hang down, and the feeble knees, </a:t>
            </a:r>
            <a:r>
              <a:rPr lang="en-US" sz="1800" i="1" baseline="30000" dirty="0"/>
              <a:t>13</a:t>
            </a:r>
            <a:r>
              <a:rPr lang="en-US" sz="1800" i="1" dirty="0"/>
              <a:t> and make straight paths for your feet, so that what is lame may not be dislocated, but rather be healed.”</a:t>
            </a:r>
            <a:br>
              <a:rPr lang="en-US" sz="1600" dirty="0"/>
            </a:br>
            <a:r>
              <a:rPr lang="en-US" sz="1600" dirty="0"/>
              <a:t>  </a:t>
            </a:r>
          </a:p>
          <a:p>
            <a:pPr marL="174708" indent="-174708">
              <a:buFont typeface="Arial" panose="020B0604020202020204" pitchFamily="34" charset="0"/>
              <a:buChar char="•"/>
            </a:pPr>
            <a:r>
              <a:rPr lang="en-US" sz="1600" b="1" dirty="0"/>
              <a:t>Faithful Servants Dwell with the King</a:t>
            </a:r>
          </a:p>
          <a:p>
            <a:pPr marL="465887" lvl="1"/>
            <a:r>
              <a:rPr lang="en-US" sz="1600" b="1" dirty="0"/>
              <a:t>(Matthew 25:34-40), </a:t>
            </a:r>
            <a:r>
              <a:rPr lang="en-US" sz="1600" i="1" dirty="0"/>
              <a:t>“Then the King will say to those on His right hand, 'Come, you blessed of My Father, inherit the kingdom prepared for you from the foundation of the world: </a:t>
            </a:r>
            <a:r>
              <a:rPr lang="en-US" sz="1600" i="1" baseline="30000" dirty="0"/>
              <a:t>35</a:t>
            </a:r>
            <a:r>
              <a:rPr lang="en-US" sz="1600" i="1" dirty="0"/>
              <a:t> for I was hungry and you gave Me food; I was thirsty and you gave Me drink; I was a stranger and you took Me in; </a:t>
            </a:r>
            <a:r>
              <a:rPr lang="en-US" sz="1600" i="1" baseline="30000" dirty="0"/>
              <a:t>36</a:t>
            </a:r>
            <a:r>
              <a:rPr lang="en-US" sz="1600" i="1" dirty="0"/>
              <a:t> I was naked and you clothed Me; I was sick and you visited Me; I was in prison and you came to Me. ‘ </a:t>
            </a:r>
            <a:r>
              <a:rPr lang="en-US" sz="1600" i="1" baseline="30000" dirty="0"/>
              <a:t>37</a:t>
            </a:r>
            <a:r>
              <a:rPr lang="en-US" sz="1600" i="1" dirty="0"/>
              <a:t> " Then the righteous will answer Him, saying, 'Lord, when did we see You hungry and feed You, or thirsty and give You drink? </a:t>
            </a:r>
            <a:r>
              <a:rPr lang="en-US" sz="1600" i="1" baseline="30000" dirty="0"/>
              <a:t>38</a:t>
            </a:r>
            <a:r>
              <a:rPr lang="en-US" sz="1600" i="1" dirty="0"/>
              <a:t> When did we see You a stranger and take You in, or naked and clothe You? </a:t>
            </a:r>
            <a:r>
              <a:rPr lang="en-US" sz="1600" i="1" baseline="30000" dirty="0"/>
              <a:t>39</a:t>
            </a:r>
            <a:r>
              <a:rPr lang="en-US" sz="1600" i="1" dirty="0"/>
              <a:t> Or when did we see You sick, or in prison, and come to You? ' </a:t>
            </a:r>
            <a:r>
              <a:rPr lang="en-US" sz="1600" i="1" baseline="30000" dirty="0"/>
              <a:t>40</a:t>
            </a:r>
            <a:r>
              <a:rPr lang="en-US" sz="1600" i="1" dirty="0"/>
              <a:t> And the King will answer and say to them, 'Assuredly, I say to you, inasmuch as you did it to one of the least of these My brethren, you did it to Me.” </a:t>
            </a:r>
          </a:p>
          <a:p>
            <a:endParaRPr lang="en-US" dirty="0"/>
          </a:p>
        </p:txBody>
      </p:sp>
      <p:sp>
        <p:nvSpPr>
          <p:cNvPr id="4" name="Slide Number Placeholder 3"/>
          <p:cNvSpPr>
            <a:spLocks noGrp="1"/>
          </p:cNvSpPr>
          <p:nvPr>
            <p:ph type="sldNum" sz="quarter" idx="10"/>
          </p:nvPr>
        </p:nvSpPr>
        <p:spPr/>
        <p:txBody>
          <a:bodyPr/>
          <a:lstStyle/>
          <a:p>
            <a:fld id="{D1F424D3-4BDF-4C59-A4C6-4CE43302B047}" type="slidenum">
              <a:rPr lang="en-US" smtClean="0"/>
              <a:t>7</a:t>
            </a:fld>
            <a:endParaRPr lang="en-US"/>
          </a:p>
        </p:txBody>
      </p:sp>
    </p:spTree>
    <p:extLst>
      <p:ext uri="{BB962C8B-B14F-4D97-AF65-F5344CB8AC3E}">
        <p14:creationId xmlns:p14="http://schemas.microsoft.com/office/powerpoint/2010/main" val="286836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1" i="0" dirty="0"/>
              <a:t>(James 2:18), </a:t>
            </a:r>
            <a:r>
              <a:rPr lang="en-US" sz="2800" b="0" i="1" dirty="0"/>
              <a:t>“But someone will say, ‘You have faith, and I have works.’ Show me your faith without your works, and </a:t>
            </a:r>
            <a:r>
              <a:rPr lang="en-US" sz="2800" b="1" i="1" u="sng" dirty="0"/>
              <a:t>I will</a:t>
            </a:r>
            <a:r>
              <a:rPr lang="en-US" sz="2800" b="1" i="1" u="none" dirty="0"/>
              <a:t> </a:t>
            </a:r>
            <a:r>
              <a:rPr lang="en-US" sz="2800" b="0" i="1" dirty="0"/>
              <a:t>show you my faith by my works.”</a:t>
            </a:r>
          </a:p>
        </p:txBody>
      </p:sp>
      <p:sp>
        <p:nvSpPr>
          <p:cNvPr id="4" name="Slide Number Placeholder 3"/>
          <p:cNvSpPr>
            <a:spLocks noGrp="1"/>
          </p:cNvSpPr>
          <p:nvPr>
            <p:ph type="sldNum" sz="quarter" idx="10"/>
          </p:nvPr>
        </p:nvSpPr>
        <p:spPr/>
        <p:txBody>
          <a:bodyPr/>
          <a:lstStyle/>
          <a:p>
            <a:fld id="{D1F424D3-4BDF-4C59-A4C6-4CE43302B047}" type="slidenum">
              <a:rPr lang="en-US" smtClean="0"/>
              <a:t>8</a:t>
            </a:fld>
            <a:endParaRPr lang="en-US"/>
          </a:p>
        </p:txBody>
      </p:sp>
    </p:spTree>
    <p:extLst>
      <p:ext uri="{BB962C8B-B14F-4D97-AF65-F5344CB8AC3E}">
        <p14:creationId xmlns:p14="http://schemas.microsoft.com/office/powerpoint/2010/main" val="1067536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6CB0ED0-A643-4A5A-A0D7-F3600F56766F}"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4AE33A-01C3-4E6A-8268-610319C7EBB3}" type="slidenum">
              <a:rPr lang="en-US" smtClean="0"/>
              <a:t>‹#›</a:t>
            </a:fld>
            <a:endParaRPr lang="en-US"/>
          </a:p>
        </p:txBody>
      </p:sp>
    </p:spTree>
    <p:extLst>
      <p:ext uri="{BB962C8B-B14F-4D97-AF65-F5344CB8AC3E}">
        <p14:creationId xmlns:p14="http://schemas.microsoft.com/office/powerpoint/2010/main" val="1222295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CB0ED0-A643-4A5A-A0D7-F3600F56766F}"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4AE33A-01C3-4E6A-8268-610319C7EBB3}" type="slidenum">
              <a:rPr lang="en-US" smtClean="0"/>
              <a:t>‹#›</a:t>
            </a:fld>
            <a:endParaRPr lang="en-US"/>
          </a:p>
        </p:txBody>
      </p:sp>
    </p:spTree>
    <p:extLst>
      <p:ext uri="{BB962C8B-B14F-4D97-AF65-F5344CB8AC3E}">
        <p14:creationId xmlns:p14="http://schemas.microsoft.com/office/powerpoint/2010/main" val="3242484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CB0ED0-A643-4A5A-A0D7-F3600F56766F}"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4AE33A-01C3-4E6A-8268-610319C7EBB3}" type="slidenum">
              <a:rPr lang="en-US" smtClean="0"/>
              <a:t>‹#›</a:t>
            </a:fld>
            <a:endParaRPr lang="en-US"/>
          </a:p>
        </p:txBody>
      </p:sp>
    </p:spTree>
    <p:extLst>
      <p:ext uri="{BB962C8B-B14F-4D97-AF65-F5344CB8AC3E}">
        <p14:creationId xmlns:p14="http://schemas.microsoft.com/office/powerpoint/2010/main" val="1851499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bwMode="ltGray">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1" y="2733709"/>
            <a:ext cx="6108101" cy="1373070"/>
          </a:xfrm>
        </p:spPr>
        <p:txBody>
          <a:bodyPr anchor="b">
            <a:noAutofit/>
          </a:bodyPr>
          <a:lstStyle>
            <a:lvl1pPr algn="r">
              <a:defRPr sz="4050"/>
            </a:lvl1pPr>
          </a:lstStyle>
          <a:p>
            <a:r>
              <a:rPr lang="en-US"/>
              <a:t>Click to edit Master title style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3/29/2017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941510" y="2750337"/>
            <a:ext cx="878916" cy="1356442"/>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545663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7828359"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17" name="Rectangle 16"/>
          <p:cNvSpPr/>
          <p:nvPr/>
        </p:nvSpPr>
        <p:spPr bwMode="ltGray">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3/29/2017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2492868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7828359"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68" y="4087901"/>
            <a:ext cx="1202248" cy="144270"/>
          </a:xfrm>
          <a:prstGeom prst="rect">
            <a:avLst/>
          </a:prstGeom>
        </p:spPr>
      </p:pic>
      <p:sp>
        <p:nvSpPr>
          <p:cNvPr id="9" name="Rectangle 8"/>
          <p:cNvSpPr/>
          <p:nvPr/>
        </p:nvSpPr>
        <p:spPr bwMode="ltGray">
          <a:xfrm>
            <a:off x="-2" y="2726267"/>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7939369" y="2726267"/>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2" y="2869895"/>
            <a:ext cx="7210395" cy="1090788"/>
          </a:xfrm>
        </p:spPr>
        <p:txBody>
          <a:bodyPr anchor="ctr">
            <a:normAutofit/>
          </a:bodyPr>
          <a:lstStyle>
            <a:lvl1pPr algn="r">
              <a:defRPr sz="2700"/>
            </a:lvl1pPr>
          </a:lstStyle>
          <a:p>
            <a:r>
              <a:rPr lang="en-US"/>
              <a:t>Click to edit Master title style</a:t>
            </a:r>
            <a:endParaRPr lang="en-US" dirty="0"/>
          </a:p>
        </p:txBody>
      </p:sp>
      <p:sp>
        <p:nvSpPr>
          <p:cNvPr id="3" name="Text Placeholder 2"/>
          <p:cNvSpPr>
            <a:spLocks noGrp="1"/>
          </p:cNvSpPr>
          <p:nvPr>
            <p:ph type="body" idx="1"/>
          </p:nvPr>
        </p:nvSpPr>
        <p:spPr>
          <a:xfrm>
            <a:off x="510242" y="4232172"/>
            <a:ext cx="7210395" cy="1704017"/>
          </a:xfrm>
        </p:spPr>
        <p:txBody>
          <a:bodyPr>
            <a:normAutofit/>
          </a:bodyPr>
          <a:lstStyle>
            <a:lvl1pPr marL="0" indent="0" algn="r">
              <a:buNone/>
              <a:defRPr sz="15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3/29/2017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047092" y="2869896"/>
            <a:ext cx="865613"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4065590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7828359"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10" name="Rectangle 9"/>
          <p:cNvSpPr/>
          <p:nvPr/>
        </p:nvSpPr>
        <p:spPr bwMode="ltGray">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0240" y="2336873"/>
            <a:ext cx="3523769"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95592" y="2336873"/>
            <a:ext cx="3525044"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3/29/2017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122464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7828359"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12" name="Rectangle 11"/>
          <p:cNvSpPr/>
          <p:nvPr/>
        </p:nvSpPr>
        <p:spPr bwMode="ltGray">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0" y="753230"/>
            <a:ext cx="7210397"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679763" y="2336874"/>
            <a:ext cx="3354245" cy="69313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510242" y="3030009"/>
            <a:ext cx="3523766"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365116" y="2336873"/>
            <a:ext cx="3355521" cy="69207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195593" y="3030009"/>
            <a:ext cx="3525044"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3/29/2017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5492245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7828359"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8" name="Rectangle 7"/>
          <p:cNvSpPr/>
          <p:nvPr/>
        </p:nvSpPr>
        <p:spPr bwMode="ltGray">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3/29/2017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9558206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6" name="Rectangle 5"/>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3/29/2017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6115120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7828359"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10" name="Rectangle 9"/>
          <p:cNvSpPr/>
          <p:nvPr/>
        </p:nvSpPr>
        <p:spPr bwMode="ltGray">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1" y="753227"/>
            <a:ext cx="7210394" cy="1080940"/>
          </a:xfrm>
        </p:spPr>
        <p:txBody>
          <a:bodyPr anchor="ct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a:xfrm>
            <a:off x="3514385" y="2336874"/>
            <a:ext cx="4206252"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10241" y="2336873"/>
            <a:ext cx="2842559" cy="3599317"/>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3/29/2017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893258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CB0ED0-A643-4A5A-A0D7-F3600F56766F}"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4AE33A-01C3-4E6A-8268-610319C7EBB3}" type="slidenum">
              <a:rPr lang="en-US" smtClean="0"/>
              <a:t>‹#›</a:t>
            </a:fld>
            <a:endParaRPr lang="en-US"/>
          </a:p>
        </p:txBody>
      </p:sp>
    </p:spTree>
    <p:extLst>
      <p:ext uri="{BB962C8B-B14F-4D97-AF65-F5344CB8AC3E}">
        <p14:creationId xmlns:p14="http://schemas.microsoft.com/office/powerpoint/2010/main" val="28456776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7828359"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10" name="Rectangle 9"/>
          <p:cNvSpPr/>
          <p:nvPr/>
        </p:nvSpPr>
        <p:spPr bwMode="ltGray">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3" y="753228"/>
            <a:ext cx="7210393" cy="1080938"/>
          </a:xfrm>
        </p:spPr>
        <p:txBody>
          <a:bodyPr anchor="ctr">
            <a:normAutofit/>
          </a:bodyPr>
          <a:lstStyle>
            <a:lvl1pPr>
              <a:defRPr sz="27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651250" y="2336874"/>
            <a:ext cx="4069387" cy="3599312"/>
          </a:xfrm>
          <a:noFill/>
          <a:ln>
            <a:noFill/>
          </a:ln>
          <a:effectLst>
            <a:outerShdw blurRad="76200" dist="63500" dir="5040000" algn="tl" rotWithShape="0">
              <a:srgbClr val="000000">
                <a:alpha val="41000"/>
              </a:srgbClr>
            </a:outerShdw>
          </a:effectLst>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10242" y="2336874"/>
            <a:ext cx="2907192" cy="3599315"/>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3/29/2017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7627674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7828359"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5929622"/>
            <a:ext cx="1202248" cy="144270"/>
          </a:xfrm>
          <a:prstGeom prst="rect">
            <a:avLst/>
          </a:prstGeom>
        </p:spPr>
      </p:pic>
      <p:sp>
        <p:nvSpPr>
          <p:cNvPr id="10" name="Rectangle 9"/>
          <p:cNvSpPr/>
          <p:nvPr/>
        </p:nvSpPr>
        <p:spPr bwMode="ltGray">
          <a:xfrm>
            <a:off x="0" y="4567988"/>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4567988"/>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2" y="4711617"/>
            <a:ext cx="7210394" cy="453051"/>
          </a:xfrm>
        </p:spPr>
        <p:txBody>
          <a:bodyPr anchor="b">
            <a:normAutofit/>
          </a:bodyPr>
          <a:lstStyle>
            <a:lvl1pPr>
              <a:defRPr sz="1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0242" y="609598"/>
            <a:ext cx="7210394" cy="3589575"/>
          </a:xfrm>
          <a:noFill/>
          <a:ln>
            <a:noFill/>
          </a:ln>
          <a:effectLst>
            <a:outerShdw blurRad="76200" dist="63500" dir="5040000" algn="tl" rotWithShape="0">
              <a:srgbClr val="000000">
                <a:alpha val="41000"/>
              </a:srgbClr>
            </a:outerShdw>
          </a:effectLst>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10239" y="5169584"/>
            <a:ext cx="7210397" cy="62297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3/29/2017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47092" y="4711310"/>
            <a:ext cx="865613"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9696625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7828359"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5929622"/>
            <a:ext cx="1202248" cy="144270"/>
          </a:xfrm>
          <a:prstGeom prst="rect">
            <a:avLst/>
          </a:prstGeom>
        </p:spPr>
      </p:pic>
      <p:sp>
        <p:nvSpPr>
          <p:cNvPr id="10" name="Rectangle 9"/>
          <p:cNvSpPr/>
          <p:nvPr/>
        </p:nvSpPr>
        <p:spPr bwMode="ltGray">
          <a:xfrm>
            <a:off x="0" y="4567988"/>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4567988"/>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1" y="609597"/>
            <a:ext cx="7210394" cy="3592750"/>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510242" y="4711616"/>
            <a:ext cx="7210394" cy="1090789"/>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3/29/2017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47092" y="4711616"/>
            <a:ext cx="865613"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5363840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7828359"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5929622"/>
            <a:ext cx="1202248" cy="144270"/>
          </a:xfrm>
          <a:prstGeom prst="rect">
            <a:avLst/>
          </a:prstGeom>
        </p:spPr>
      </p:pic>
      <p:sp>
        <p:nvSpPr>
          <p:cNvPr id="14" name="Rectangle 13"/>
          <p:cNvSpPr/>
          <p:nvPr/>
        </p:nvSpPr>
        <p:spPr bwMode="ltGray">
          <a:xfrm>
            <a:off x="0" y="4567988"/>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7939371" y="4567988"/>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92" y="609599"/>
            <a:ext cx="6539158" cy="3036061"/>
          </a:xfrm>
        </p:spPr>
        <p:txBody>
          <a:bodyPr anchor="ctr"/>
          <a:lstStyle>
            <a:lvl1pPr>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1051717" y="3653379"/>
            <a:ext cx="611743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510242" y="4711616"/>
            <a:ext cx="7210394" cy="1090789"/>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3/29/2017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47092" y="4709926"/>
            <a:ext cx="865613" cy="1090789"/>
          </a:xfrm>
        </p:spPr>
        <p:txBody>
          <a:bodyPr/>
          <a:lstStyle/>
          <a:p>
            <a:fld id="{6D22F896-40B5-4ADD-8801-0D06FADFA095}" type="slidenum">
              <a:rPr lang="en-US" dirty="0"/>
              <a:t>‹#›</a:t>
            </a:fld>
            <a:endParaRPr lang="en-US" dirty="0"/>
          </a:p>
        </p:txBody>
      </p:sp>
      <p:sp>
        <p:nvSpPr>
          <p:cNvPr id="16" name="TextBox 15"/>
          <p:cNvSpPr txBox="1"/>
          <p:nvPr/>
        </p:nvSpPr>
        <p:spPr>
          <a:xfrm>
            <a:off x="437679" y="748116"/>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5400" dirty="0">
                <a:solidFill>
                  <a:schemeClr val="tx1"/>
                </a:solidFill>
                <a:effectLst/>
              </a:rPr>
              <a:t>“</a:t>
            </a:r>
          </a:p>
        </p:txBody>
      </p:sp>
      <p:sp>
        <p:nvSpPr>
          <p:cNvPr id="17" name="TextBox 16"/>
          <p:cNvSpPr txBox="1"/>
          <p:nvPr/>
        </p:nvSpPr>
        <p:spPr>
          <a:xfrm>
            <a:off x="7247107" y="30335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5400" dirty="0">
                <a:solidFill>
                  <a:schemeClr val="tx1"/>
                </a:solidFill>
                <a:effectLst/>
              </a:rPr>
              <a:t>”</a:t>
            </a:r>
          </a:p>
        </p:txBody>
      </p:sp>
    </p:spTree>
    <p:extLst>
      <p:ext uri="{BB962C8B-B14F-4D97-AF65-F5344CB8AC3E}">
        <p14:creationId xmlns:p14="http://schemas.microsoft.com/office/powerpoint/2010/main" val="9787348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7828359"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5929622"/>
            <a:ext cx="1202248" cy="144270"/>
          </a:xfrm>
          <a:prstGeom prst="rect">
            <a:avLst/>
          </a:prstGeom>
        </p:spPr>
      </p:pic>
      <p:sp>
        <p:nvSpPr>
          <p:cNvPr id="11" name="Rectangle 10"/>
          <p:cNvSpPr/>
          <p:nvPr/>
        </p:nvSpPr>
        <p:spPr bwMode="ltGray">
          <a:xfrm>
            <a:off x="0" y="4567988"/>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7939371" y="4567988"/>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39" y="4711616"/>
            <a:ext cx="7210397" cy="588535"/>
          </a:xfrm>
        </p:spPr>
        <p:txBody>
          <a:bodyPr anchor="b"/>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510240" y="5300150"/>
            <a:ext cx="7210397" cy="502255"/>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3/29/2017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47092" y="4709926"/>
            <a:ext cx="865613"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1818316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7828359"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16" name="Rectangle 15"/>
          <p:cNvSpPr/>
          <p:nvPr/>
        </p:nvSpPr>
        <p:spPr bwMode="ltGray">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501917" y="753228"/>
            <a:ext cx="721872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495709" y="2336873"/>
            <a:ext cx="2302526" cy="576262"/>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510241" y="3022674"/>
            <a:ext cx="2287277" cy="291351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2967019" y="2336873"/>
            <a:ext cx="2297430" cy="576262"/>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 name="Text Placeholder 3"/>
          <p:cNvSpPr>
            <a:spLocks noGrp="1"/>
          </p:cNvSpPr>
          <p:nvPr>
            <p:ph type="body" sz="half" idx="16"/>
          </p:nvPr>
        </p:nvSpPr>
        <p:spPr>
          <a:xfrm>
            <a:off x="2959103" y="3022674"/>
            <a:ext cx="2297430" cy="291351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5418117" y="2336873"/>
            <a:ext cx="2302519" cy="576262"/>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Text Placeholder 3"/>
          <p:cNvSpPr>
            <a:spLocks noGrp="1"/>
          </p:cNvSpPr>
          <p:nvPr>
            <p:ph type="body" sz="half" idx="17"/>
          </p:nvPr>
        </p:nvSpPr>
        <p:spPr>
          <a:xfrm>
            <a:off x="5418117" y="3022674"/>
            <a:ext cx="2302519" cy="291351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3/29/2017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543537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7828359"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17" name="Rectangle 16"/>
          <p:cNvSpPr/>
          <p:nvPr/>
        </p:nvSpPr>
        <p:spPr bwMode="ltGray">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510242" y="753228"/>
            <a:ext cx="7210395"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10239" y="4297503"/>
            <a:ext cx="2287279" cy="576262"/>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510239" y="2336873"/>
            <a:ext cx="2287279"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510239" y="4873765"/>
            <a:ext cx="2287279" cy="106242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2959103" y="4297503"/>
            <a:ext cx="2297430" cy="576262"/>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2959103" y="2336873"/>
            <a:ext cx="229743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2958088" y="4873764"/>
            <a:ext cx="2300473" cy="106242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5423009" y="4297503"/>
            <a:ext cx="2297629" cy="576262"/>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5423008" y="2336873"/>
            <a:ext cx="2297629"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422915" y="4873762"/>
            <a:ext cx="2300672" cy="106242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3/29/2017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6507485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7828359"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9" name="Rectangle 8"/>
          <p:cNvSpPr/>
          <p:nvPr/>
        </p:nvSpPr>
        <p:spPr bwMode="ltGray">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3/29/2017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742271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5448782" y="2040420"/>
            <a:ext cx="5106988" cy="1026149"/>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7200777" y="5543428"/>
            <a:ext cx="1602997" cy="10261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596923" y="609597"/>
            <a:ext cx="80535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0241" y="609598"/>
            <a:ext cx="6652503"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105344" y="5936188"/>
            <a:ext cx="2057400" cy="365125"/>
          </a:xfrm>
        </p:spPr>
        <p:txBody>
          <a:bodyPr/>
          <a:lstStyle/>
          <a:p>
            <a:fld id="{6178E61D-D431-422C-9764-11DAFE33AB63}" type="datetimeFigureOut">
              <a:rPr lang="en-US" dirty="0"/>
              <a:t>3/29/2017</a:t>
            </a:fld>
            <a:endParaRPr lang="en-US" dirty="0"/>
          </a:p>
        </p:txBody>
      </p:sp>
      <p:sp>
        <p:nvSpPr>
          <p:cNvPr id="5" name="Footer Placeholder 4"/>
          <p:cNvSpPr>
            <a:spLocks noGrp="1"/>
          </p:cNvSpPr>
          <p:nvPr>
            <p:ph type="ftr" sz="quarter" idx="11"/>
          </p:nvPr>
        </p:nvSpPr>
        <p:spPr>
          <a:xfrm>
            <a:off x="510241" y="5936189"/>
            <a:ext cx="4595104" cy="365125"/>
          </a:xfrm>
        </p:spPr>
        <p:txBody>
          <a:bodyPr/>
          <a:lstStyle/>
          <a:p>
            <a:endParaRPr lang="en-US" dirty="0"/>
          </a:p>
        </p:txBody>
      </p:sp>
      <p:sp>
        <p:nvSpPr>
          <p:cNvPr id="6" name="Slide Number Placeholder 5"/>
          <p:cNvSpPr>
            <a:spLocks noGrp="1"/>
          </p:cNvSpPr>
          <p:nvPr>
            <p:ph type="sldNum" sz="quarter" idx="12"/>
          </p:nvPr>
        </p:nvSpPr>
        <p:spPr>
          <a:xfrm>
            <a:off x="7573163" y="5398634"/>
            <a:ext cx="865613" cy="1090789"/>
          </a:xfrm>
        </p:spPr>
        <p:txBody>
          <a:bodyPr anchor="t"/>
          <a:lstStyle>
            <a:lvl1pPr algn="ctr">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25801035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1"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46472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CB0ED0-A643-4A5A-A0D7-F3600F56766F}"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4AE33A-01C3-4E6A-8268-610319C7EBB3}" type="slidenum">
              <a:rPr lang="en-US" smtClean="0"/>
              <a:t>‹#›</a:t>
            </a:fld>
            <a:endParaRPr lang="en-US"/>
          </a:p>
        </p:txBody>
      </p:sp>
    </p:spTree>
    <p:extLst>
      <p:ext uri="{BB962C8B-B14F-4D97-AF65-F5344CB8AC3E}">
        <p14:creationId xmlns:p14="http://schemas.microsoft.com/office/powerpoint/2010/main" val="2600400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6CB0ED0-A643-4A5A-A0D7-F3600F56766F}" type="datetimeFigureOut">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4AE33A-01C3-4E6A-8268-610319C7EBB3}" type="slidenum">
              <a:rPr lang="en-US" smtClean="0"/>
              <a:t>‹#›</a:t>
            </a:fld>
            <a:endParaRPr lang="en-US"/>
          </a:p>
        </p:txBody>
      </p:sp>
    </p:spTree>
    <p:extLst>
      <p:ext uri="{BB962C8B-B14F-4D97-AF65-F5344CB8AC3E}">
        <p14:creationId xmlns:p14="http://schemas.microsoft.com/office/powerpoint/2010/main" val="3795270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6CB0ED0-A643-4A5A-A0D7-F3600F56766F}" type="datetimeFigureOut">
              <a:rPr lang="en-US" smtClean="0"/>
              <a:t>3/29/2017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4AE33A-01C3-4E6A-8268-610319C7EBB3}" type="slidenum">
              <a:rPr lang="en-US" smtClean="0"/>
              <a:t>‹#›</a:t>
            </a:fld>
            <a:endParaRPr lang="en-US"/>
          </a:p>
        </p:txBody>
      </p:sp>
    </p:spTree>
    <p:extLst>
      <p:ext uri="{BB962C8B-B14F-4D97-AF65-F5344CB8AC3E}">
        <p14:creationId xmlns:p14="http://schemas.microsoft.com/office/powerpoint/2010/main" val="4249413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6CB0ED0-A643-4A5A-A0D7-F3600F56766F}" type="datetimeFigureOut">
              <a:rPr lang="en-US" smtClean="0"/>
              <a:t>3/29/2017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4AE33A-01C3-4E6A-8268-610319C7EBB3}" type="slidenum">
              <a:rPr lang="en-US" smtClean="0"/>
              <a:t>‹#›</a:t>
            </a:fld>
            <a:endParaRPr lang="en-US"/>
          </a:p>
        </p:txBody>
      </p:sp>
    </p:spTree>
    <p:extLst>
      <p:ext uri="{BB962C8B-B14F-4D97-AF65-F5344CB8AC3E}">
        <p14:creationId xmlns:p14="http://schemas.microsoft.com/office/powerpoint/2010/main" val="228307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CB0ED0-A643-4A5A-A0D7-F3600F56766F}" type="datetimeFigureOut">
              <a:rPr lang="en-US" smtClean="0"/>
              <a:t>3/29/2017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4AE33A-01C3-4E6A-8268-610319C7EBB3}" type="slidenum">
              <a:rPr lang="en-US" smtClean="0"/>
              <a:t>‹#›</a:t>
            </a:fld>
            <a:endParaRPr lang="en-US"/>
          </a:p>
        </p:txBody>
      </p:sp>
    </p:spTree>
    <p:extLst>
      <p:ext uri="{BB962C8B-B14F-4D97-AF65-F5344CB8AC3E}">
        <p14:creationId xmlns:p14="http://schemas.microsoft.com/office/powerpoint/2010/main" val="3786421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6CB0ED0-A643-4A5A-A0D7-F3600F56766F}" type="datetimeFigureOut">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4AE33A-01C3-4E6A-8268-610319C7EBB3}" type="slidenum">
              <a:rPr lang="en-US" smtClean="0"/>
              <a:t>‹#›</a:t>
            </a:fld>
            <a:endParaRPr lang="en-US"/>
          </a:p>
        </p:txBody>
      </p:sp>
    </p:spTree>
    <p:extLst>
      <p:ext uri="{BB962C8B-B14F-4D97-AF65-F5344CB8AC3E}">
        <p14:creationId xmlns:p14="http://schemas.microsoft.com/office/powerpoint/2010/main" val="608824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6CB0ED0-A643-4A5A-A0D7-F3600F56766F}" type="datetimeFigureOut">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4AE33A-01C3-4E6A-8268-610319C7EBB3}" type="slidenum">
              <a:rPr lang="en-US" smtClean="0"/>
              <a:t>‹#›</a:t>
            </a:fld>
            <a:endParaRPr lang="en-US"/>
          </a:p>
        </p:txBody>
      </p:sp>
    </p:spTree>
    <p:extLst>
      <p:ext uri="{BB962C8B-B14F-4D97-AF65-F5344CB8AC3E}">
        <p14:creationId xmlns:p14="http://schemas.microsoft.com/office/powerpoint/2010/main" val="691434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CB0ED0-A643-4A5A-A0D7-F3600F56766F}" type="datetimeFigureOut">
              <a:rPr lang="en-US" smtClean="0"/>
              <a:t>3/29/2017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4AE33A-01C3-4E6A-8268-610319C7EBB3}" type="slidenum">
              <a:rPr lang="en-US" smtClean="0"/>
              <a:t>‹#›</a:t>
            </a:fld>
            <a:endParaRPr lang="en-US"/>
          </a:p>
        </p:txBody>
      </p:sp>
    </p:spTree>
    <p:extLst>
      <p:ext uri="{BB962C8B-B14F-4D97-AF65-F5344CB8AC3E}">
        <p14:creationId xmlns:p14="http://schemas.microsoft.com/office/powerpoint/2010/main" val="17212591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0">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10241" y="753228"/>
            <a:ext cx="7210396"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0241" y="2336873"/>
            <a:ext cx="7210396"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63236" y="5936188"/>
            <a:ext cx="2057400" cy="365125"/>
          </a:xfrm>
          <a:prstGeom prst="rect">
            <a:avLst/>
          </a:prstGeom>
        </p:spPr>
        <p:txBody>
          <a:bodyPr vert="horz" lIns="91440" tIns="45720" rIns="91440" bIns="45720" rtlCol="0" anchor="ctr"/>
          <a:lstStyle>
            <a:lvl1pPr algn="r">
              <a:defRPr sz="788">
                <a:solidFill>
                  <a:schemeClr val="tx1">
                    <a:tint val="75000"/>
                  </a:schemeClr>
                </a:solidFill>
              </a:defRPr>
            </a:lvl1pPr>
          </a:lstStyle>
          <a:p>
            <a:fld id="{9D6E9DEC-419B-4CC5-A080-3B06BD5A8291}" type="datetimeFigureOut">
              <a:rPr lang="en-US" dirty="0"/>
              <a:t>3/29/2017</a:t>
            </a:fld>
            <a:endParaRPr lang="en-US" dirty="0"/>
          </a:p>
        </p:txBody>
      </p:sp>
      <p:sp>
        <p:nvSpPr>
          <p:cNvPr id="5" name="Footer Placeholder 4"/>
          <p:cNvSpPr>
            <a:spLocks noGrp="1"/>
          </p:cNvSpPr>
          <p:nvPr>
            <p:ph type="ftr" sz="quarter" idx="3"/>
          </p:nvPr>
        </p:nvSpPr>
        <p:spPr>
          <a:xfrm>
            <a:off x="510241" y="5936189"/>
            <a:ext cx="5152995" cy="365125"/>
          </a:xfrm>
          <a:prstGeom prst="rect">
            <a:avLst/>
          </a:prstGeom>
        </p:spPr>
        <p:txBody>
          <a:bodyPr vert="horz" lIns="91440" tIns="45720" rIns="91440" bIns="45720" rtlCol="0" anchor="ctr"/>
          <a:lstStyle>
            <a:lvl1pPr algn="l">
              <a:defRPr sz="788">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047092" y="753228"/>
            <a:ext cx="865613" cy="1090789"/>
          </a:xfrm>
          <a:prstGeom prst="rect">
            <a:avLst/>
          </a:prstGeom>
        </p:spPr>
        <p:txBody>
          <a:bodyPr vert="horz" lIns="91440" tIns="45720" rIns="91440" bIns="45720" rtlCol="0" anchor="ctr"/>
          <a:lstStyle>
            <a:lvl1pPr algn="l">
              <a:defRPr sz="270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224803245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hf sldNum="0" hdr="0" ftr="0" dt="0"/>
  <p:txStyles>
    <p:titleStyle>
      <a:lvl1pPr algn="l" defTabSz="685800" rtl="0" eaLnBrk="1" latinLnBrk="0" hangingPunct="1">
        <a:lnSpc>
          <a:spcPct val="90000"/>
        </a:lnSpc>
        <a:spcBef>
          <a:spcPct val="0"/>
        </a:spcBef>
        <a:buNone/>
        <a:defRPr sz="27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5282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8366"/>
            <a:ext cx="7772400" cy="1378790"/>
          </a:xfrm>
        </p:spPr>
        <p:txBody>
          <a:bodyPr>
            <a:normAutofit/>
          </a:bodyPr>
          <a:lstStyle/>
          <a:p>
            <a:r>
              <a:rPr lang="en-US" sz="8800" cap="small" dirty="0">
                <a:effectLst>
                  <a:outerShdw blurRad="38100" dist="38100" dir="2700000" algn="tl">
                    <a:srgbClr val="000000">
                      <a:alpha val="43137"/>
                    </a:srgbClr>
                  </a:outerShdw>
                </a:effectLst>
                <a:latin typeface="Gloucester MT Extra Condensed" panose="02030808020601010101" pitchFamily="18" charset="0"/>
              </a:rPr>
              <a:t>Promises to the Lord</a:t>
            </a:r>
          </a:p>
        </p:txBody>
      </p:sp>
      <p:sp>
        <p:nvSpPr>
          <p:cNvPr id="3" name="Subtitle 2"/>
          <p:cNvSpPr>
            <a:spLocks noGrp="1"/>
          </p:cNvSpPr>
          <p:nvPr>
            <p:ph type="subTitle" idx="1"/>
          </p:nvPr>
        </p:nvSpPr>
        <p:spPr>
          <a:xfrm>
            <a:off x="766482" y="5150224"/>
            <a:ext cx="3938868" cy="1250576"/>
          </a:xfrm>
        </p:spPr>
        <p:txBody>
          <a:bodyPr>
            <a:noAutofit/>
          </a:bodyPr>
          <a:lstStyle/>
          <a:p>
            <a:r>
              <a:rPr lang="en-US" sz="8800" dirty="0">
                <a:latin typeface="Blackadder ITC" panose="04020505051007020D02" pitchFamily="82" charset="0"/>
              </a:rPr>
              <a:t>Psalm 101</a:t>
            </a:r>
          </a:p>
        </p:txBody>
      </p:sp>
      <p:sp>
        <p:nvSpPr>
          <p:cNvPr id="4" name="Oval Callout 3"/>
          <p:cNvSpPr/>
          <p:nvPr/>
        </p:nvSpPr>
        <p:spPr>
          <a:xfrm>
            <a:off x="4168588" y="2447365"/>
            <a:ext cx="4518213" cy="2702859"/>
          </a:xfrm>
          <a:prstGeom prst="wedgeEllipseCallout">
            <a:avLst/>
          </a:prstGeom>
          <a:solidFill>
            <a:schemeClr val="tx1"/>
          </a:solidFill>
          <a:ln w="508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002306" y="2545177"/>
            <a:ext cx="2850776" cy="2308324"/>
          </a:xfrm>
          <a:prstGeom prst="rect">
            <a:avLst/>
          </a:prstGeom>
          <a:noFill/>
        </p:spPr>
        <p:txBody>
          <a:bodyPr wrap="square" rtlCol="0">
            <a:spAutoFit/>
          </a:bodyPr>
          <a:lstStyle/>
          <a:p>
            <a:pPr algn="ctr"/>
            <a:r>
              <a:rPr lang="en-US" sz="7200" cap="small" dirty="0">
                <a:solidFill>
                  <a:schemeClr val="bg1"/>
                </a:solidFill>
                <a:latin typeface="Imprint MT Shadow" panose="04020605060303030202" pitchFamily="82" charset="0"/>
              </a:rPr>
              <a:t>I</a:t>
            </a:r>
          </a:p>
          <a:p>
            <a:pPr algn="ctr"/>
            <a:r>
              <a:rPr lang="en-US" sz="7200" cap="small" dirty="0">
                <a:solidFill>
                  <a:schemeClr val="bg1"/>
                </a:solidFill>
                <a:latin typeface="Imprint MT Shadow" panose="04020605060303030202" pitchFamily="82" charset="0"/>
              </a:rPr>
              <a:t>Will</a:t>
            </a:r>
          </a:p>
        </p:txBody>
      </p:sp>
    </p:spTree>
    <p:extLst>
      <p:ext uri="{BB962C8B-B14F-4D97-AF65-F5344CB8AC3E}">
        <p14:creationId xmlns:p14="http://schemas.microsoft.com/office/powerpoint/2010/main" val="6322030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1445" y="403412"/>
            <a:ext cx="8139483" cy="6202104"/>
          </a:xfrm>
        </p:spPr>
        <p:txBody>
          <a:bodyPr>
            <a:normAutofit/>
          </a:bodyPr>
          <a:lstStyle/>
          <a:p>
            <a:pPr marL="0" indent="0">
              <a:buNone/>
            </a:pPr>
            <a:r>
              <a:rPr lang="en-US" sz="4400" cap="small" dirty="0">
                <a:latin typeface="Gloucester MT Extra Condensed" panose="02030808020601010101" pitchFamily="18" charset="0"/>
              </a:rPr>
              <a:t>Sing Praises (101:1)</a:t>
            </a:r>
          </a:p>
          <a:p>
            <a:pPr marL="457200" lvl="1" indent="0">
              <a:buNone/>
            </a:pPr>
            <a:r>
              <a:rPr lang="en-US" sz="3000" i="1" dirty="0"/>
              <a:t>(84:4); Ephesians 5:19-20 </a:t>
            </a:r>
          </a:p>
        </p:txBody>
      </p:sp>
      <p:sp>
        <p:nvSpPr>
          <p:cNvPr id="4" name="Oval Callout 3"/>
          <p:cNvSpPr/>
          <p:nvPr/>
        </p:nvSpPr>
        <p:spPr>
          <a:xfrm>
            <a:off x="5695950" y="180742"/>
            <a:ext cx="3206004" cy="2002900"/>
          </a:xfrm>
          <a:prstGeom prst="wedgeEllipseCallout">
            <a:avLst/>
          </a:prstGeom>
          <a:solidFill>
            <a:schemeClr val="tx1"/>
          </a:solidFill>
          <a:ln w="444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335806" y="305029"/>
            <a:ext cx="1926291" cy="1754326"/>
          </a:xfrm>
          <a:prstGeom prst="rect">
            <a:avLst/>
          </a:prstGeom>
          <a:noFill/>
        </p:spPr>
        <p:txBody>
          <a:bodyPr wrap="square" rtlCol="0">
            <a:spAutoFit/>
          </a:bodyPr>
          <a:lstStyle/>
          <a:p>
            <a:pPr algn="ctr"/>
            <a:r>
              <a:rPr lang="en-US" sz="5400" cap="small" dirty="0">
                <a:solidFill>
                  <a:schemeClr val="bg1"/>
                </a:solidFill>
                <a:latin typeface="Imprint MT Shadow" panose="04020605060303030202" pitchFamily="82" charset="0"/>
              </a:rPr>
              <a:t>I</a:t>
            </a:r>
          </a:p>
          <a:p>
            <a:pPr algn="ctr"/>
            <a:r>
              <a:rPr lang="en-US" sz="5400" cap="small" dirty="0">
                <a:solidFill>
                  <a:schemeClr val="bg1"/>
                </a:solidFill>
                <a:latin typeface="Imprint MT Shadow" panose="04020605060303030202" pitchFamily="82" charset="0"/>
              </a:rPr>
              <a:t>Will</a:t>
            </a:r>
          </a:p>
        </p:txBody>
      </p:sp>
    </p:spTree>
    <p:extLst>
      <p:ext uri="{BB962C8B-B14F-4D97-AF65-F5344CB8AC3E}">
        <p14:creationId xmlns:p14="http://schemas.microsoft.com/office/powerpoint/2010/main" val="1048447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1445" y="403412"/>
            <a:ext cx="8139483" cy="6202104"/>
          </a:xfrm>
        </p:spPr>
        <p:txBody>
          <a:bodyPr>
            <a:normAutofit/>
          </a:bodyPr>
          <a:lstStyle/>
          <a:p>
            <a:pPr marL="0" indent="0">
              <a:buNone/>
            </a:pPr>
            <a:r>
              <a:rPr lang="en-US" sz="4400" cap="small" dirty="0">
                <a:latin typeface="Gloucester MT Extra Condensed" panose="02030808020601010101" pitchFamily="18" charset="0"/>
              </a:rPr>
              <a:t>Sing Praises (101:1)</a:t>
            </a:r>
          </a:p>
          <a:p>
            <a:pPr marL="457200" lvl="1" indent="0">
              <a:buNone/>
            </a:pPr>
            <a:r>
              <a:rPr lang="en-US" sz="3000" i="1" dirty="0"/>
              <a:t>(84:4); Ephesians 5:19-20 </a:t>
            </a:r>
          </a:p>
          <a:p>
            <a:pPr marL="0" indent="0">
              <a:buNone/>
            </a:pPr>
            <a:r>
              <a:rPr lang="en-US" sz="4400" cap="small" dirty="0">
                <a:latin typeface="Gloucester MT Extra Condensed" panose="02030808020601010101" pitchFamily="18" charset="0"/>
              </a:rPr>
              <a:t>Behave Wisely (101:2)</a:t>
            </a:r>
          </a:p>
          <a:p>
            <a:pPr marL="457200" lvl="1" indent="0">
              <a:buNone/>
            </a:pPr>
            <a:r>
              <a:rPr lang="en-US" sz="3000" i="1" dirty="0"/>
              <a:t>Romans 16:19; Colossians 4:5-6</a:t>
            </a:r>
            <a:endParaRPr lang="en-US" sz="3000" cap="small" dirty="0">
              <a:latin typeface="Gloucester MT Extra Condensed" panose="02030808020601010101" pitchFamily="18" charset="0"/>
            </a:endParaRPr>
          </a:p>
        </p:txBody>
      </p:sp>
      <p:sp>
        <p:nvSpPr>
          <p:cNvPr id="4" name="Oval Callout 3"/>
          <p:cNvSpPr/>
          <p:nvPr/>
        </p:nvSpPr>
        <p:spPr>
          <a:xfrm>
            <a:off x="5695950" y="180742"/>
            <a:ext cx="3206004" cy="2002900"/>
          </a:xfrm>
          <a:prstGeom prst="wedgeEllipseCallout">
            <a:avLst/>
          </a:prstGeom>
          <a:solidFill>
            <a:schemeClr val="tx1"/>
          </a:solidFill>
          <a:ln w="444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335806" y="305029"/>
            <a:ext cx="1926291" cy="1754326"/>
          </a:xfrm>
          <a:prstGeom prst="rect">
            <a:avLst/>
          </a:prstGeom>
          <a:noFill/>
        </p:spPr>
        <p:txBody>
          <a:bodyPr wrap="square" rtlCol="0">
            <a:spAutoFit/>
          </a:bodyPr>
          <a:lstStyle/>
          <a:p>
            <a:pPr algn="ctr"/>
            <a:r>
              <a:rPr lang="en-US" sz="5400" cap="small" dirty="0">
                <a:solidFill>
                  <a:schemeClr val="bg1"/>
                </a:solidFill>
                <a:latin typeface="Imprint MT Shadow" panose="04020605060303030202" pitchFamily="82" charset="0"/>
              </a:rPr>
              <a:t>I</a:t>
            </a:r>
          </a:p>
          <a:p>
            <a:pPr algn="ctr"/>
            <a:r>
              <a:rPr lang="en-US" sz="5400" cap="small" dirty="0">
                <a:solidFill>
                  <a:schemeClr val="bg1"/>
                </a:solidFill>
                <a:latin typeface="Imprint MT Shadow" panose="04020605060303030202" pitchFamily="82" charset="0"/>
              </a:rPr>
              <a:t>Will</a:t>
            </a:r>
          </a:p>
        </p:txBody>
      </p:sp>
    </p:spTree>
    <p:extLst>
      <p:ext uri="{BB962C8B-B14F-4D97-AF65-F5344CB8AC3E}">
        <p14:creationId xmlns:p14="http://schemas.microsoft.com/office/powerpoint/2010/main" val="389966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anim calcmode="lin" valueType="num">
                                      <p:cBhvr>
                                        <p:cTn id="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anim calcmode="lin" valueType="num">
                                      <p:cBhvr>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1445" y="403412"/>
            <a:ext cx="8139483" cy="6202104"/>
          </a:xfrm>
        </p:spPr>
        <p:txBody>
          <a:bodyPr>
            <a:normAutofit/>
          </a:bodyPr>
          <a:lstStyle/>
          <a:p>
            <a:pPr marL="0" indent="0">
              <a:buNone/>
            </a:pPr>
            <a:r>
              <a:rPr lang="en-US" sz="4400" cap="small" dirty="0">
                <a:latin typeface="Gloucester MT Extra Condensed" panose="02030808020601010101" pitchFamily="18" charset="0"/>
              </a:rPr>
              <a:t>Sing Praises (101:1)</a:t>
            </a:r>
          </a:p>
          <a:p>
            <a:pPr marL="457200" lvl="1" indent="0">
              <a:buNone/>
            </a:pPr>
            <a:r>
              <a:rPr lang="en-US" sz="3000" i="1" dirty="0"/>
              <a:t>(84:4); Ephesians 5:19-20 </a:t>
            </a:r>
          </a:p>
          <a:p>
            <a:pPr marL="0" indent="0">
              <a:buNone/>
            </a:pPr>
            <a:r>
              <a:rPr lang="en-US" sz="4400" cap="small" dirty="0">
                <a:latin typeface="Gloucester MT Extra Condensed" panose="02030808020601010101" pitchFamily="18" charset="0"/>
              </a:rPr>
              <a:t>Behave Wisely (101:2)</a:t>
            </a:r>
          </a:p>
          <a:p>
            <a:pPr marL="457200" lvl="1" indent="0">
              <a:buNone/>
            </a:pPr>
            <a:r>
              <a:rPr lang="en-US" sz="3000" i="1" dirty="0"/>
              <a:t>Romans 16:19; Colossians 4:5-6</a:t>
            </a:r>
            <a:endParaRPr lang="en-US" sz="3000" cap="small" dirty="0">
              <a:latin typeface="Gloucester MT Extra Condensed" panose="02030808020601010101" pitchFamily="18" charset="0"/>
            </a:endParaRPr>
          </a:p>
          <a:p>
            <a:pPr marL="0" indent="0">
              <a:buNone/>
            </a:pPr>
            <a:r>
              <a:rPr lang="en-US" sz="4400" cap="small" dirty="0">
                <a:latin typeface="Gloucester MT Extra Condensed" panose="02030808020601010101" pitchFamily="18" charset="0"/>
              </a:rPr>
              <a:t>Set Nothing Wicked before My Eyes (101:3-4)</a:t>
            </a:r>
          </a:p>
          <a:p>
            <a:pPr marL="457200" lvl="1" indent="0">
              <a:buNone/>
            </a:pPr>
            <a:r>
              <a:rPr lang="en-US" sz="3000" i="1" dirty="0"/>
              <a:t>Ephesians 5:3-4; Psalm 19:14</a:t>
            </a:r>
            <a:endParaRPr lang="en-US" sz="3000" cap="small" dirty="0">
              <a:latin typeface="Gloucester MT Extra Condensed" panose="02030808020601010101" pitchFamily="18" charset="0"/>
            </a:endParaRPr>
          </a:p>
        </p:txBody>
      </p:sp>
      <p:sp>
        <p:nvSpPr>
          <p:cNvPr id="4" name="Oval Callout 3"/>
          <p:cNvSpPr/>
          <p:nvPr/>
        </p:nvSpPr>
        <p:spPr>
          <a:xfrm>
            <a:off x="5695950" y="180742"/>
            <a:ext cx="3206004" cy="2002900"/>
          </a:xfrm>
          <a:prstGeom prst="wedgeEllipseCallout">
            <a:avLst/>
          </a:prstGeom>
          <a:solidFill>
            <a:schemeClr val="tx1"/>
          </a:solidFill>
          <a:ln w="444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335806" y="305029"/>
            <a:ext cx="1926291" cy="1754326"/>
          </a:xfrm>
          <a:prstGeom prst="rect">
            <a:avLst/>
          </a:prstGeom>
          <a:noFill/>
        </p:spPr>
        <p:txBody>
          <a:bodyPr wrap="square" rtlCol="0">
            <a:spAutoFit/>
          </a:bodyPr>
          <a:lstStyle/>
          <a:p>
            <a:pPr algn="ctr"/>
            <a:r>
              <a:rPr lang="en-US" sz="5400" cap="small" dirty="0">
                <a:solidFill>
                  <a:schemeClr val="bg1"/>
                </a:solidFill>
                <a:latin typeface="Imprint MT Shadow" panose="04020605060303030202" pitchFamily="82" charset="0"/>
              </a:rPr>
              <a:t>I</a:t>
            </a:r>
          </a:p>
          <a:p>
            <a:pPr algn="ctr"/>
            <a:r>
              <a:rPr lang="en-US" sz="5400" cap="small" dirty="0">
                <a:solidFill>
                  <a:schemeClr val="bg1"/>
                </a:solidFill>
                <a:latin typeface="Imprint MT Shadow" panose="04020605060303030202" pitchFamily="82" charset="0"/>
              </a:rPr>
              <a:t>Will</a:t>
            </a:r>
          </a:p>
        </p:txBody>
      </p:sp>
    </p:spTree>
    <p:extLst>
      <p:ext uri="{BB962C8B-B14F-4D97-AF65-F5344CB8AC3E}">
        <p14:creationId xmlns:p14="http://schemas.microsoft.com/office/powerpoint/2010/main" val="2538338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anim calcmode="lin" valueType="num">
                                      <p:cBhvr>
                                        <p:cTn id="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anim calcmode="lin" valueType="num">
                                      <p:cBhvr>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1445" y="403412"/>
            <a:ext cx="8139483" cy="6202104"/>
          </a:xfrm>
        </p:spPr>
        <p:txBody>
          <a:bodyPr>
            <a:normAutofit/>
          </a:bodyPr>
          <a:lstStyle/>
          <a:p>
            <a:pPr marL="0" indent="0">
              <a:buNone/>
            </a:pPr>
            <a:r>
              <a:rPr lang="en-US" sz="4400" cap="small" dirty="0">
                <a:latin typeface="Gloucester MT Extra Condensed" panose="02030808020601010101" pitchFamily="18" charset="0"/>
              </a:rPr>
              <a:t>Sing Praises (101:1)</a:t>
            </a:r>
          </a:p>
          <a:p>
            <a:pPr marL="457200" lvl="1" indent="0">
              <a:buNone/>
            </a:pPr>
            <a:r>
              <a:rPr lang="en-US" sz="3000" i="1" dirty="0"/>
              <a:t>(84:4); Ephesians 5:19-20 </a:t>
            </a:r>
          </a:p>
          <a:p>
            <a:pPr marL="0" indent="0">
              <a:buNone/>
            </a:pPr>
            <a:r>
              <a:rPr lang="en-US" sz="4400" cap="small" dirty="0">
                <a:latin typeface="Gloucester MT Extra Condensed" panose="02030808020601010101" pitchFamily="18" charset="0"/>
              </a:rPr>
              <a:t>Behave Wisely (101:2)</a:t>
            </a:r>
          </a:p>
          <a:p>
            <a:pPr marL="457200" lvl="1" indent="0">
              <a:buNone/>
            </a:pPr>
            <a:r>
              <a:rPr lang="en-US" sz="3000" i="1" dirty="0"/>
              <a:t>Romans 16:19; Colossians 4:5-6</a:t>
            </a:r>
            <a:endParaRPr lang="en-US" sz="3000" cap="small" dirty="0">
              <a:latin typeface="Gloucester MT Extra Condensed" panose="02030808020601010101" pitchFamily="18" charset="0"/>
            </a:endParaRPr>
          </a:p>
          <a:p>
            <a:pPr marL="0" indent="0">
              <a:buNone/>
            </a:pPr>
            <a:r>
              <a:rPr lang="en-US" sz="4400" cap="small" dirty="0">
                <a:latin typeface="Gloucester MT Extra Condensed" panose="02030808020601010101" pitchFamily="18" charset="0"/>
              </a:rPr>
              <a:t>Set Nothing Wicked before My Eyes (101:3-4)</a:t>
            </a:r>
          </a:p>
          <a:p>
            <a:pPr marL="457200" lvl="1" indent="0">
              <a:buNone/>
            </a:pPr>
            <a:r>
              <a:rPr lang="en-US" sz="3000" i="1" dirty="0"/>
              <a:t>Ephesians 5:3-4; Psalm 19:14</a:t>
            </a:r>
            <a:endParaRPr lang="en-US" sz="3000" cap="small" dirty="0">
              <a:latin typeface="Gloucester MT Extra Condensed" panose="02030808020601010101" pitchFamily="18" charset="0"/>
            </a:endParaRPr>
          </a:p>
          <a:p>
            <a:pPr marL="0" indent="0">
              <a:buNone/>
            </a:pPr>
            <a:r>
              <a:rPr lang="en-US" sz="4400" cap="small" dirty="0">
                <a:latin typeface="Gloucester MT Extra Condensed" panose="02030808020601010101" pitchFamily="18" charset="0"/>
              </a:rPr>
              <a:t>Not Endure Slander and Pride (101:5)</a:t>
            </a:r>
          </a:p>
          <a:p>
            <a:pPr marL="457200" lvl="1" indent="0">
              <a:buNone/>
            </a:pPr>
            <a:r>
              <a:rPr lang="en-US" sz="3000" i="1" dirty="0"/>
              <a:t>James 4:11-12; Proverbs 10:18</a:t>
            </a:r>
            <a:endParaRPr lang="en-US" sz="3000" cap="small" dirty="0">
              <a:latin typeface="Gloucester MT Extra Condensed" panose="02030808020601010101" pitchFamily="18" charset="0"/>
            </a:endParaRPr>
          </a:p>
        </p:txBody>
      </p:sp>
      <p:sp>
        <p:nvSpPr>
          <p:cNvPr id="4" name="Oval Callout 3"/>
          <p:cNvSpPr/>
          <p:nvPr/>
        </p:nvSpPr>
        <p:spPr>
          <a:xfrm>
            <a:off x="5695950" y="180742"/>
            <a:ext cx="3206004" cy="2002900"/>
          </a:xfrm>
          <a:prstGeom prst="wedgeEllipseCallout">
            <a:avLst/>
          </a:prstGeom>
          <a:solidFill>
            <a:schemeClr val="tx1"/>
          </a:solidFill>
          <a:ln w="444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335806" y="305029"/>
            <a:ext cx="1926291" cy="1754326"/>
          </a:xfrm>
          <a:prstGeom prst="rect">
            <a:avLst/>
          </a:prstGeom>
          <a:noFill/>
        </p:spPr>
        <p:txBody>
          <a:bodyPr wrap="square" rtlCol="0">
            <a:spAutoFit/>
          </a:bodyPr>
          <a:lstStyle/>
          <a:p>
            <a:pPr algn="ctr"/>
            <a:r>
              <a:rPr lang="en-US" sz="5400" cap="small" dirty="0">
                <a:solidFill>
                  <a:schemeClr val="bg1"/>
                </a:solidFill>
                <a:latin typeface="Imprint MT Shadow" panose="04020605060303030202" pitchFamily="82" charset="0"/>
              </a:rPr>
              <a:t>I</a:t>
            </a:r>
          </a:p>
          <a:p>
            <a:pPr algn="ctr"/>
            <a:r>
              <a:rPr lang="en-US" sz="5400" cap="small" dirty="0">
                <a:solidFill>
                  <a:schemeClr val="bg1"/>
                </a:solidFill>
                <a:latin typeface="Imprint MT Shadow" panose="04020605060303030202" pitchFamily="82" charset="0"/>
              </a:rPr>
              <a:t>Will</a:t>
            </a:r>
          </a:p>
        </p:txBody>
      </p:sp>
    </p:spTree>
    <p:extLst>
      <p:ext uri="{BB962C8B-B14F-4D97-AF65-F5344CB8AC3E}">
        <p14:creationId xmlns:p14="http://schemas.microsoft.com/office/powerpoint/2010/main" val="38676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anim calcmode="lin" valueType="num">
                                      <p:cBhvr>
                                        <p:cTn id="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6" end="6"/>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anim calcmode="lin" valueType="num">
                                      <p:cBhvr>
                                        <p:cTn id="1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1445" y="403412"/>
            <a:ext cx="8139483" cy="6202104"/>
          </a:xfrm>
        </p:spPr>
        <p:txBody>
          <a:bodyPr>
            <a:normAutofit/>
          </a:bodyPr>
          <a:lstStyle/>
          <a:p>
            <a:pPr marL="0" indent="0">
              <a:buNone/>
            </a:pPr>
            <a:r>
              <a:rPr lang="en-US" sz="4400" cap="small" dirty="0">
                <a:latin typeface="Gloucester MT Extra Condensed" panose="02030808020601010101" pitchFamily="18" charset="0"/>
              </a:rPr>
              <a:t>Sing Praises (101:1)</a:t>
            </a:r>
          </a:p>
          <a:p>
            <a:pPr marL="457200" lvl="1" indent="0">
              <a:buNone/>
            </a:pPr>
            <a:r>
              <a:rPr lang="en-US" sz="3000" i="1" dirty="0"/>
              <a:t>(84:4); Ephesians 5:19-20 </a:t>
            </a:r>
          </a:p>
          <a:p>
            <a:pPr marL="0" indent="0">
              <a:buNone/>
            </a:pPr>
            <a:r>
              <a:rPr lang="en-US" sz="4400" cap="small" dirty="0">
                <a:latin typeface="Gloucester MT Extra Condensed" panose="02030808020601010101" pitchFamily="18" charset="0"/>
              </a:rPr>
              <a:t>Behave Wisely (101:2)</a:t>
            </a:r>
          </a:p>
          <a:p>
            <a:pPr marL="457200" lvl="1" indent="0">
              <a:buNone/>
            </a:pPr>
            <a:r>
              <a:rPr lang="en-US" sz="3000" i="1" dirty="0"/>
              <a:t>Romans 16:19; Colossians 4:5-6</a:t>
            </a:r>
            <a:endParaRPr lang="en-US" sz="3000" cap="small" dirty="0">
              <a:latin typeface="Gloucester MT Extra Condensed" panose="02030808020601010101" pitchFamily="18" charset="0"/>
            </a:endParaRPr>
          </a:p>
          <a:p>
            <a:pPr marL="0" indent="0">
              <a:buNone/>
            </a:pPr>
            <a:r>
              <a:rPr lang="en-US" sz="4400" cap="small" dirty="0">
                <a:latin typeface="Gloucester MT Extra Condensed" panose="02030808020601010101" pitchFamily="18" charset="0"/>
              </a:rPr>
              <a:t>Set Nothing Wicked before My Eyes (101:3-4)</a:t>
            </a:r>
          </a:p>
          <a:p>
            <a:pPr marL="457200" lvl="1" indent="0">
              <a:buNone/>
            </a:pPr>
            <a:r>
              <a:rPr lang="en-US" sz="3000" i="1" dirty="0"/>
              <a:t>Ephesians 5:3-4; Psalm 19:14</a:t>
            </a:r>
            <a:endParaRPr lang="en-US" sz="3000" cap="small" dirty="0">
              <a:latin typeface="Gloucester MT Extra Condensed" panose="02030808020601010101" pitchFamily="18" charset="0"/>
            </a:endParaRPr>
          </a:p>
          <a:p>
            <a:pPr marL="0" indent="0">
              <a:buNone/>
            </a:pPr>
            <a:r>
              <a:rPr lang="en-US" sz="4400" cap="small" dirty="0">
                <a:latin typeface="Gloucester MT Extra Condensed" panose="02030808020601010101" pitchFamily="18" charset="0"/>
              </a:rPr>
              <a:t>Not Endure Slander and Pride (101:5)</a:t>
            </a:r>
          </a:p>
          <a:p>
            <a:pPr marL="457200" lvl="1" indent="0">
              <a:buNone/>
            </a:pPr>
            <a:r>
              <a:rPr lang="en-US" sz="3000" i="1" dirty="0"/>
              <a:t>James 4:11-12; Proverbs 10:18</a:t>
            </a:r>
            <a:endParaRPr lang="en-US" sz="3000" cap="small" dirty="0">
              <a:latin typeface="Gloucester MT Extra Condensed" panose="02030808020601010101" pitchFamily="18" charset="0"/>
            </a:endParaRPr>
          </a:p>
          <a:p>
            <a:pPr marL="0" indent="0">
              <a:buNone/>
            </a:pPr>
            <a:r>
              <a:rPr lang="en-US" sz="4400" cap="small" dirty="0">
                <a:latin typeface="Gloucester MT Extra Condensed" panose="02030808020601010101" pitchFamily="18" charset="0"/>
              </a:rPr>
              <a:t>Bless the Faithful (101:6)</a:t>
            </a:r>
          </a:p>
          <a:p>
            <a:pPr marL="457200" lvl="1" indent="0">
              <a:buNone/>
            </a:pPr>
            <a:r>
              <a:rPr lang="en-US" sz="3000" i="1" dirty="0"/>
              <a:t>Hebrews 12:12-13; Matthew 25:34-40</a:t>
            </a:r>
            <a:endParaRPr lang="en-US" sz="3000" cap="small" dirty="0">
              <a:latin typeface="Gloucester MT Extra Condensed" panose="02030808020601010101" pitchFamily="18" charset="0"/>
            </a:endParaRPr>
          </a:p>
          <a:p>
            <a:pPr marL="0" indent="0">
              <a:buNone/>
            </a:pPr>
            <a:endParaRPr lang="en-US" dirty="0"/>
          </a:p>
        </p:txBody>
      </p:sp>
      <p:sp>
        <p:nvSpPr>
          <p:cNvPr id="4" name="Oval Callout 3"/>
          <p:cNvSpPr/>
          <p:nvPr/>
        </p:nvSpPr>
        <p:spPr>
          <a:xfrm>
            <a:off x="5695950" y="180742"/>
            <a:ext cx="3206004" cy="2002900"/>
          </a:xfrm>
          <a:prstGeom prst="wedgeEllipseCallout">
            <a:avLst/>
          </a:prstGeom>
          <a:solidFill>
            <a:schemeClr val="tx1"/>
          </a:solidFill>
          <a:ln w="444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335806" y="305029"/>
            <a:ext cx="1926291" cy="1754326"/>
          </a:xfrm>
          <a:prstGeom prst="rect">
            <a:avLst/>
          </a:prstGeom>
          <a:noFill/>
        </p:spPr>
        <p:txBody>
          <a:bodyPr wrap="square" rtlCol="0">
            <a:spAutoFit/>
          </a:bodyPr>
          <a:lstStyle/>
          <a:p>
            <a:pPr algn="ctr"/>
            <a:r>
              <a:rPr lang="en-US" sz="5400" cap="small" dirty="0">
                <a:solidFill>
                  <a:schemeClr val="bg1"/>
                </a:solidFill>
                <a:latin typeface="Imprint MT Shadow" panose="04020605060303030202" pitchFamily="82" charset="0"/>
              </a:rPr>
              <a:t>I</a:t>
            </a:r>
          </a:p>
          <a:p>
            <a:pPr algn="ctr"/>
            <a:r>
              <a:rPr lang="en-US" sz="5400" cap="small" dirty="0">
                <a:solidFill>
                  <a:schemeClr val="bg1"/>
                </a:solidFill>
                <a:latin typeface="Imprint MT Shadow" panose="04020605060303030202" pitchFamily="82" charset="0"/>
              </a:rPr>
              <a:t>Will</a:t>
            </a:r>
          </a:p>
        </p:txBody>
      </p:sp>
    </p:spTree>
    <p:extLst>
      <p:ext uri="{BB962C8B-B14F-4D97-AF65-F5344CB8AC3E}">
        <p14:creationId xmlns:p14="http://schemas.microsoft.com/office/powerpoint/2010/main" val="1618955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anim calcmode="lin" valueType="num">
                                      <p:cBhvr>
                                        <p:cTn id="8"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8" end="8"/>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9" end="9"/>
                                            </p:txEl>
                                          </p:spTgt>
                                        </p:tgtEl>
                                        <p:attrNameLst>
                                          <p:attrName>style.visibility</p:attrName>
                                        </p:attrNameLst>
                                      </p:cBhvr>
                                      <p:to>
                                        <p:strVal val="visible"/>
                                      </p:to>
                                    </p:set>
                                    <p:animEffect transition="in" filter="fade">
                                      <p:cBhvr>
                                        <p:cTn id="12" dur="500"/>
                                        <p:tgtEl>
                                          <p:spTgt spid="3">
                                            <p:txEl>
                                              <p:pRg st="9" end="9"/>
                                            </p:txEl>
                                          </p:spTgt>
                                        </p:tgtEl>
                                      </p:cBhvr>
                                    </p:animEffect>
                                    <p:anim calcmode="lin" valueType="num">
                                      <p:cBhvr>
                                        <p:cTn id="1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5525" y="301798"/>
            <a:ext cx="7760367" cy="1378790"/>
          </a:xfrm>
        </p:spPr>
        <p:txBody>
          <a:bodyPr>
            <a:normAutofit/>
          </a:bodyPr>
          <a:lstStyle/>
          <a:p>
            <a:pPr algn="r"/>
            <a:r>
              <a:rPr lang="en-US" sz="8800" cap="small" dirty="0">
                <a:effectLst>
                  <a:outerShdw blurRad="38100" dist="38100" dir="2700000" algn="tl">
                    <a:srgbClr val="000000">
                      <a:alpha val="43137"/>
                    </a:srgbClr>
                  </a:outerShdw>
                </a:effectLst>
                <a:latin typeface="Gloucester MT Extra Condensed" panose="02030808020601010101" pitchFamily="18" charset="0"/>
              </a:rPr>
              <a:t>Conclusion</a:t>
            </a:r>
          </a:p>
        </p:txBody>
      </p:sp>
      <p:sp>
        <p:nvSpPr>
          <p:cNvPr id="3" name="Subtitle 2"/>
          <p:cNvSpPr>
            <a:spLocks noGrp="1"/>
          </p:cNvSpPr>
          <p:nvPr>
            <p:ph type="subTitle" idx="1"/>
          </p:nvPr>
        </p:nvSpPr>
        <p:spPr>
          <a:xfrm>
            <a:off x="486216" y="1877855"/>
            <a:ext cx="8182184" cy="2020597"/>
          </a:xfrm>
        </p:spPr>
        <p:txBody>
          <a:bodyPr>
            <a:noAutofit/>
          </a:bodyPr>
          <a:lstStyle/>
          <a:p>
            <a:pPr algn="l"/>
            <a:r>
              <a:rPr lang="en-US" sz="7200" dirty="0">
                <a:latin typeface="Blackadder ITC" panose="04020505051007020D02" pitchFamily="82" charset="0"/>
              </a:rPr>
              <a:t>Will you say like      David ? …</a:t>
            </a:r>
          </a:p>
        </p:txBody>
      </p:sp>
      <p:sp>
        <p:nvSpPr>
          <p:cNvPr id="4" name="Oval Callout 3"/>
          <p:cNvSpPr/>
          <p:nvPr/>
        </p:nvSpPr>
        <p:spPr>
          <a:xfrm>
            <a:off x="4150187" y="3365598"/>
            <a:ext cx="4518213" cy="2702859"/>
          </a:xfrm>
          <a:prstGeom prst="wedgeEllipseCallout">
            <a:avLst/>
          </a:prstGeom>
          <a:solidFill>
            <a:schemeClr val="tx1"/>
          </a:solidFill>
          <a:ln w="508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983905" y="3562865"/>
            <a:ext cx="2850776" cy="2308324"/>
          </a:xfrm>
          <a:prstGeom prst="rect">
            <a:avLst/>
          </a:prstGeom>
          <a:noFill/>
        </p:spPr>
        <p:txBody>
          <a:bodyPr wrap="square" rtlCol="0">
            <a:spAutoFit/>
          </a:bodyPr>
          <a:lstStyle/>
          <a:p>
            <a:pPr algn="ctr"/>
            <a:r>
              <a:rPr lang="en-US" sz="7200" cap="small" dirty="0">
                <a:solidFill>
                  <a:schemeClr val="bg1"/>
                </a:solidFill>
                <a:latin typeface="Imprint MT Shadow" panose="04020605060303030202" pitchFamily="82" charset="0"/>
              </a:rPr>
              <a:t>I</a:t>
            </a:r>
          </a:p>
          <a:p>
            <a:pPr algn="ctr"/>
            <a:r>
              <a:rPr lang="en-US" sz="7200" cap="small" dirty="0">
                <a:solidFill>
                  <a:schemeClr val="bg1"/>
                </a:solidFill>
                <a:latin typeface="Imprint MT Shadow" panose="04020605060303030202" pitchFamily="82" charset="0"/>
              </a:rPr>
              <a:t>Will</a:t>
            </a:r>
          </a:p>
        </p:txBody>
      </p:sp>
    </p:spTree>
    <p:extLst>
      <p:ext uri="{BB962C8B-B14F-4D97-AF65-F5344CB8AC3E}">
        <p14:creationId xmlns:p14="http://schemas.microsoft.com/office/powerpoint/2010/main" val="15568940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11143" y="1227365"/>
            <a:ext cx="1632857" cy="11974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Trebuchet MS" panose="020B0603020202020204"/>
            </a:endParaRPr>
          </a:p>
        </p:txBody>
      </p:sp>
      <p:pic>
        <p:nvPicPr>
          <p:cNvPr id="3" name="Picture 2"/>
          <p:cNvPicPr>
            <a:picLocks noChangeAspect="1"/>
          </p:cNvPicPr>
          <p:nvPr/>
        </p:nvPicPr>
        <p:blipFill>
          <a:blip r:embed="rId2"/>
          <a:stretch>
            <a:fillRect/>
          </a:stretch>
        </p:blipFill>
        <p:spPr>
          <a:xfrm>
            <a:off x="-1137425" y="0"/>
            <a:ext cx="12172731" cy="6858000"/>
          </a:xfrm>
          <a:prstGeom prst="rect">
            <a:avLst/>
          </a:prstGeom>
        </p:spPr>
      </p:pic>
      <p:sp>
        <p:nvSpPr>
          <p:cNvPr id="4" name="TextBox 3"/>
          <p:cNvSpPr txBox="1"/>
          <p:nvPr/>
        </p:nvSpPr>
        <p:spPr>
          <a:xfrm>
            <a:off x="223024" y="1005173"/>
            <a:ext cx="8630031" cy="2862322"/>
          </a:xfrm>
          <a:prstGeom prst="rect">
            <a:avLst/>
          </a:prstGeom>
          <a:noFill/>
        </p:spPr>
        <p:txBody>
          <a:bodyPr wrap="square" rtlCol="0">
            <a:spAutoFit/>
          </a:bodyPr>
          <a:lstStyle/>
          <a:p>
            <a:pPr indent="260747" defTabSz="685800"/>
            <a:r>
              <a:rPr lang="en-US" sz="3600" b="1" dirty="0">
                <a:solidFill>
                  <a:srgbClr val="001D32"/>
                </a:solidFill>
                <a:effectLst>
                  <a:glow rad="165100">
                    <a:srgbClr val="5AA6C0">
                      <a:lumMod val="60000"/>
                      <a:lumOff val="40000"/>
                      <a:alpha val="70000"/>
                    </a:srgbClr>
                  </a:glow>
                </a:effectLst>
                <a:latin typeface="Trebuchet MS" panose="020B0603020202020204"/>
              </a:rPr>
              <a:t>“ Wash me thoroughly from my iniquity,  and cleanse me from my sin.  </a:t>
            </a:r>
            <a:r>
              <a:rPr lang="en-US" sz="3600" b="1" baseline="30000" dirty="0">
                <a:solidFill>
                  <a:srgbClr val="001D32"/>
                </a:solidFill>
                <a:effectLst>
                  <a:glow rad="165100">
                    <a:srgbClr val="5AA6C0">
                      <a:lumMod val="60000"/>
                      <a:lumOff val="40000"/>
                      <a:alpha val="70000"/>
                    </a:srgbClr>
                  </a:glow>
                </a:effectLst>
                <a:latin typeface="Trebuchet MS" panose="020B0603020202020204"/>
              </a:rPr>
              <a:t>3</a:t>
            </a:r>
            <a:r>
              <a:rPr lang="en-US" sz="3600" b="1" dirty="0">
                <a:solidFill>
                  <a:srgbClr val="001D32"/>
                </a:solidFill>
                <a:effectLst>
                  <a:glow rad="165100">
                    <a:srgbClr val="5AA6C0">
                      <a:lumMod val="60000"/>
                      <a:lumOff val="40000"/>
                      <a:alpha val="70000"/>
                    </a:srgbClr>
                  </a:glow>
                </a:effectLst>
                <a:latin typeface="Trebuchet MS" panose="020B0603020202020204"/>
              </a:rPr>
              <a:t>  For I acknowledge my transgressions,  and my sin is always before me.”</a:t>
            </a:r>
          </a:p>
          <a:p>
            <a:pPr indent="260747" algn="r" defTabSz="685800"/>
            <a:r>
              <a:rPr lang="en-US" sz="3600" b="1" dirty="0">
                <a:solidFill>
                  <a:srgbClr val="001D32"/>
                </a:solidFill>
                <a:effectLst>
                  <a:glow rad="165100">
                    <a:srgbClr val="5AA6C0">
                      <a:lumMod val="60000"/>
                      <a:lumOff val="40000"/>
                      <a:alpha val="70000"/>
                    </a:srgbClr>
                  </a:glow>
                </a:effectLst>
                <a:latin typeface="Trebuchet MS" panose="020B0603020202020204"/>
              </a:rPr>
              <a:t>(Psalm 51:2-3)</a:t>
            </a:r>
          </a:p>
        </p:txBody>
      </p:sp>
    </p:spTree>
    <p:extLst>
      <p:ext uri="{BB962C8B-B14F-4D97-AF65-F5344CB8AC3E}">
        <p14:creationId xmlns:p14="http://schemas.microsoft.com/office/powerpoint/2010/main" val="99844319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267</TotalTime>
  <Words>890</Words>
  <Application>Microsoft Office PowerPoint</Application>
  <PresentationFormat>On-screen Show (4:3)</PresentationFormat>
  <Paragraphs>100</Paragraphs>
  <Slides>9</Slides>
  <Notes>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9</vt:i4>
      </vt:variant>
    </vt:vector>
  </HeadingPairs>
  <TitlesOfParts>
    <vt:vector size="19" baseType="lpstr">
      <vt:lpstr>Gloucester MT Extra Condensed</vt:lpstr>
      <vt:lpstr>Trebuchet MS</vt:lpstr>
      <vt:lpstr>Imprint MT Shadow</vt:lpstr>
      <vt:lpstr>Calibri</vt:lpstr>
      <vt:lpstr>Blackadder ITC</vt:lpstr>
      <vt:lpstr>Arial</vt:lpstr>
      <vt:lpstr>Calibri Light</vt:lpstr>
      <vt:lpstr>Wingdings</vt:lpstr>
      <vt:lpstr>Office Theme</vt:lpstr>
      <vt:lpstr>Berlin</vt:lpstr>
      <vt:lpstr>PowerPoint Presentation</vt:lpstr>
      <vt:lpstr>Promises to the Lord</vt:lpstr>
      <vt:lpstr>PowerPoint Presentation</vt:lpstr>
      <vt:lpstr>PowerPoint Presentation</vt:lpstr>
      <vt:lpstr>PowerPoint Presentation</vt:lpstr>
      <vt:lpstr>PowerPoint Presentation</vt:lpstr>
      <vt:lpstr>PowerPoint Presentation</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Promises to the Lord</dc:title>
  <dc:creator>Stan Cox</dc:creator>
  <cp:lastModifiedBy>Stan Cox</cp:lastModifiedBy>
  <cp:revision>17</cp:revision>
  <cp:lastPrinted>2017-03-29T19:51:38Z</cp:lastPrinted>
  <dcterms:created xsi:type="dcterms:W3CDTF">2016-03-20T02:50:30Z</dcterms:created>
  <dcterms:modified xsi:type="dcterms:W3CDTF">2017-03-29T19:51:50Z</dcterms:modified>
</cp:coreProperties>
</file>