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Yuri Gagarin.jpg" descr="Yuri Gagarin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439" t="0" r="5439" b="0"/>
          <a:stretch>
            <a:fillRect/>
          </a:stretch>
        </p:blipFill>
        <p:spPr>
          <a:xfrm>
            <a:off x="6809260" y="2015396"/>
            <a:ext cx="5745012" cy="7469719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61" name="Our God, He Is Al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62" name="April 12, 1961 Yuri Gagarin was the first into space.…"/>
          <p:cNvSpPr txBox="1"/>
          <p:nvPr>
            <p:ph type="body" sz="half" idx="1"/>
          </p:nvPr>
        </p:nvSpPr>
        <p:spPr>
          <a:xfrm>
            <a:off x="1041400" y="1884610"/>
            <a:ext cx="5334000" cy="7711580"/>
          </a:xfrm>
          <a:prstGeom prst="rect">
            <a:avLst/>
          </a:prstGeom>
        </p:spPr>
        <p:txBody>
          <a:bodyPr/>
          <a:lstStyle/>
          <a:p>
            <a:pPr/>
            <a:r>
              <a:t>April 12, 1961 Yuri Gagarin was the first into space.</a:t>
            </a:r>
          </a:p>
          <a:p>
            <a:pPr/>
            <a:r>
              <a:t>Nikita Khrushchev said afterwards, “Gagarin flew into space, but didn’t see any God there.”</a:t>
            </a:r>
          </a:p>
          <a:p>
            <a:pPr/>
            <a:r>
              <a:t>The God is dead movement was alive and well. The Time Magazine would be released a few years later. </a:t>
            </a:r>
          </a:p>
          <a:p>
            <a:pPr/>
            <a:r>
              <a:t>But at that time many Americans didn’t believe it as seen in the following…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ap8-68-HC-731HR_pt.jpg" descr="ap8-68-HC-731HR_pt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918" t="0" r="1545" b="0"/>
          <a:stretch>
            <a:fillRect/>
          </a:stretch>
        </p:blipFill>
        <p:spPr>
          <a:xfrm>
            <a:off x="6809260" y="2015396"/>
            <a:ext cx="5745012" cy="7469719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65" name="Our God, He Is Al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66" name="December 24, 1968 the crew of Apollo 8 went into outer space and circled the moon.  The most televised event of all time!…"/>
          <p:cNvSpPr txBox="1"/>
          <p:nvPr>
            <p:ph type="body" sz="half" idx="1"/>
          </p:nvPr>
        </p:nvSpPr>
        <p:spPr>
          <a:xfrm>
            <a:off x="1041400" y="1884610"/>
            <a:ext cx="5334000" cy="7711580"/>
          </a:xfrm>
          <a:prstGeom prst="rect">
            <a:avLst/>
          </a:prstGeom>
        </p:spPr>
        <p:txBody>
          <a:bodyPr/>
          <a:lstStyle/>
          <a:p>
            <a:pPr/>
            <a:r>
              <a:t>December 24, 1968 the crew of Apollo 8 went into outer space and circled the moon.  The most televised event of all time!</a:t>
            </a:r>
          </a:p>
          <a:p>
            <a:pPr/>
            <a:r>
              <a:t>And before an audience of a billion people the astronauts took turns reading Genesis 1:1-10</a:t>
            </a:r>
          </a:p>
          <a:p>
            <a:pPr/>
            <a:r>
              <a:t>“And from the crew of Apollo 8, we close with good night, good luck, a merry Christmas, and God bless all of you - all of you on the </a:t>
            </a:r>
            <a:r>
              <a:rPr u="sng"/>
              <a:t>good</a:t>
            </a:r>
            <a:r>
              <a:t> Earth.”</a:t>
            </a:r>
          </a:p>
        </p:txBody>
      </p:sp>
      <p:pic>
        <p:nvPicPr>
          <p:cNvPr id="167" name="il_340x270.1335301105_fpa0.jpg" descr="il_340x270.1335301105_fpa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8029" y="5814516"/>
            <a:ext cx="4587626" cy="3643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Unknown.jpeg" descr="Unknown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109" t="0" r="1109" b="0"/>
          <a:stretch>
            <a:fillRect/>
          </a:stretch>
        </p:blipFill>
        <p:spPr>
          <a:xfrm>
            <a:off x="7119689" y="2822640"/>
            <a:ext cx="5124154" cy="6662475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70" name="Our God, He Is Al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71" name="Brother Dicus died Sept. 2, 1978 at age 90.…"/>
          <p:cNvSpPr txBox="1"/>
          <p:nvPr>
            <p:ph type="body" sz="half" idx="1"/>
          </p:nvPr>
        </p:nvSpPr>
        <p:spPr>
          <a:xfrm>
            <a:off x="1041400" y="1884610"/>
            <a:ext cx="5334000" cy="7711580"/>
          </a:xfrm>
          <a:prstGeom prst="rect">
            <a:avLst/>
          </a:prstGeom>
        </p:spPr>
        <p:txBody>
          <a:bodyPr/>
          <a:lstStyle/>
          <a:p>
            <a:pPr/>
            <a:r>
              <a:t>Brother Dicus died Sept. 2, 1978 at age 90.</a:t>
            </a:r>
          </a:p>
          <a:p>
            <a:pPr/>
            <a:r>
              <a:t>“If the Lord will allow me to get an education, I will use it in service to the Lord.”</a:t>
            </a:r>
          </a:p>
          <a:p>
            <a:pPr/>
            <a:r>
              <a:t>Every time we sing this song, he being dead still speaks, and God is glorified by a man who had a vow to keep!</a:t>
            </a:r>
          </a:p>
          <a:p>
            <a:pPr/>
            <a:r>
              <a:t>May we use all our talents for God as well!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ur God, He Is Alive"/>
          <p:cNvSpPr txBox="1"/>
          <p:nvPr>
            <p:ph type="title"/>
          </p:nvPr>
        </p:nvSpPr>
        <p:spPr>
          <a:xfrm>
            <a:off x="952500" y="-16256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74" name="There is beyond the azure blue, a God, concealed from human sight, He tinted skies with heavenly hue and framed the worlds with His great might.…"/>
          <p:cNvSpPr txBox="1"/>
          <p:nvPr>
            <p:ph type="body" idx="1"/>
          </p:nvPr>
        </p:nvSpPr>
        <p:spPr>
          <a:xfrm>
            <a:off x="274538" y="241300"/>
            <a:ext cx="12455724" cy="9271000"/>
          </a:xfrm>
          <a:prstGeom prst="rect">
            <a:avLst/>
          </a:prstGeom>
        </p:spPr>
        <p:txBody>
          <a:bodyPr/>
          <a:lstStyle/>
          <a:p>
            <a:pPr/>
            <a:r>
              <a:t>There is beyond the azure blue, a God, concealed from human sight, He tinted skies with heavenly hue and framed the worlds with His great might.</a:t>
            </a:r>
          </a:p>
          <a:p>
            <a:pPr/>
            <a:r>
              <a:t>There was, a long, long time ago, a God whose voice the prophets heard, He is the God that we should know, who speaks from His inspired Word.</a:t>
            </a:r>
          </a:p>
          <a:p>
            <a:pPr/>
            <a:r>
              <a:t>Secure, is life from mortal mind, God holds the germ within His hand, Tho’ men may search, they cannot find,  for God alone does understand.</a:t>
            </a:r>
          </a:p>
          <a:p>
            <a:pPr/>
            <a:r>
              <a:t>Our God, whose Son upon a tree, a life was willing there to give, that He from sin might set man free, and evermore with Him could live.</a:t>
            </a:r>
          </a:p>
          <a:p>
            <a:pPr/>
            <a:r>
              <a:t>There is a God, He is alive, in Him we live, and we survive;  From dust our God created man, He is our God, the great I AM.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ur God, He Is Alive"/>
          <p:cNvSpPr txBox="1"/>
          <p:nvPr>
            <p:ph type="title"/>
          </p:nvPr>
        </p:nvSpPr>
        <p:spPr>
          <a:xfrm>
            <a:off x="952500" y="-16256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78" name="There is beyond the azure blue, a God, concealed from human sight, He tinted skies with heavenly hue and framed the worlds with His great might.…"/>
          <p:cNvSpPr txBox="1"/>
          <p:nvPr>
            <p:ph type="body" idx="1"/>
          </p:nvPr>
        </p:nvSpPr>
        <p:spPr>
          <a:xfrm>
            <a:off x="274538" y="241300"/>
            <a:ext cx="12455724" cy="9271000"/>
          </a:xfrm>
          <a:prstGeom prst="rect">
            <a:avLst/>
          </a:prstGeom>
        </p:spPr>
        <p:txBody>
          <a:bodyPr/>
          <a:lstStyle/>
          <a:p>
            <a:pPr/>
            <a:r>
              <a:t>There is beyond the azure blue, a God, concealed from human sight, He tinted skies with heavenly hue and framed the worlds with His great might.</a:t>
            </a:r>
          </a:p>
          <a:p>
            <a:pPr/>
            <a:r>
              <a:t>There was, a long, long time ago, a God whose voice the prophets heard, He is the God that we should know, who speaks from His inspired Word.</a:t>
            </a:r>
          </a:p>
          <a:p>
            <a:pPr/>
            <a:r>
              <a:t>Secure, is life from mortal mind, God holds the germ within His hand, Tho’ men may search, they cannot find,  for God alone does understand.</a:t>
            </a:r>
          </a:p>
          <a:p>
            <a:pPr/>
            <a:r>
              <a:t>Our God, whose Son upon a tree, a life was willing there to give, that He from sin might set man free, and evermore with Him could live.</a:t>
            </a:r>
          </a:p>
          <a:p>
            <a:pPr/>
            <a:r>
              <a:t>There is a God, He is alive, in Him we live, and we survive;  From dust our God created man, He is our God, the great I AM.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open-uri20181118-32602-10ux93k.jpeg" descr="open-uri20181118-32602-10ux93k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564" r="0" b="4564"/>
          <a:stretch>
            <a:fillRect/>
          </a:stretch>
        </p:blipFill>
        <p:spPr>
          <a:xfrm>
            <a:off x="1625600" y="673100"/>
            <a:ext cx="9753600" cy="5905500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21" name="Our God, He Is Al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Our God, He Is Alive</a:t>
            </a:r>
          </a:p>
        </p:txBody>
      </p:sp>
      <p:sp>
        <p:nvSpPr>
          <p:cNvPr id="122" name="Hymns for Worship #9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Hymns for Worship #9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randpa-c.png" descr="grandpa-c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397" r="0" b="0"/>
          <a:stretch>
            <a:fillRect/>
          </a:stretch>
        </p:blipFill>
        <p:spPr>
          <a:xfrm>
            <a:off x="7034420" y="2015397"/>
            <a:ext cx="4983447" cy="7450029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25" name="Our God, He Is Al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26" name="A.W. Dicus 1888-1978…"/>
          <p:cNvSpPr txBox="1"/>
          <p:nvPr>
            <p:ph type="body" sz="half" idx="1"/>
          </p:nvPr>
        </p:nvSpPr>
        <p:spPr>
          <a:xfrm>
            <a:off x="1041400" y="1884610"/>
            <a:ext cx="5334000" cy="7711580"/>
          </a:xfrm>
          <a:prstGeom prst="rect">
            <a:avLst/>
          </a:prstGeom>
        </p:spPr>
        <p:txBody>
          <a:bodyPr/>
          <a:lstStyle/>
          <a:p>
            <a:pPr marL="329184" indent="-329184" defTabSz="560831">
              <a:spcBef>
                <a:spcPts val="3000"/>
              </a:spcBef>
              <a:defRPr sz="2688"/>
            </a:pPr>
            <a:r>
              <a:t>A.W. Dicus 1888-1978</a:t>
            </a:r>
          </a:p>
          <a:p>
            <a:pPr lvl="1" marL="658368" indent="-329184" defTabSz="560831">
              <a:spcBef>
                <a:spcPts val="3000"/>
              </a:spcBef>
              <a:defRPr sz="2688"/>
            </a:pPr>
            <a:r>
              <a:t>Inventor of the automobile turn signal.</a:t>
            </a:r>
          </a:p>
          <a:p>
            <a:pPr lvl="1" marL="658368" indent="-329184" defTabSz="560831">
              <a:spcBef>
                <a:spcPts val="3000"/>
              </a:spcBef>
              <a:defRPr sz="2688"/>
            </a:pPr>
            <a:r>
              <a:t>Inventor of electric pencil sharpener.</a:t>
            </a:r>
          </a:p>
          <a:p>
            <a:pPr lvl="1" marL="658368" indent="-329184" defTabSz="560831">
              <a:spcBef>
                <a:spcPts val="3000"/>
              </a:spcBef>
              <a:defRPr sz="2688"/>
            </a:pPr>
            <a:r>
              <a:t>Inventor of the skill saw.</a:t>
            </a:r>
          </a:p>
          <a:p>
            <a:pPr lvl="1" marL="658368" indent="-329184" defTabSz="560831">
              <a:spcBef>
                <a:spcPts val="3000"/>
              </a:spcBef>
              <a:defRPr sz="2688"/>
            </a:pPr>
            <a:r>
              <a:t>Became head of the science department at Tennessee Tech.  Consulted for the US Govt. on nuclear program.</a:t>
            </a:r>
          </a:p>
          <a:p>
            <a:pPr lvl="1" marL="658368" indent="-329184" defTabSz="560831">
              <a:spcBef>
                <a:spcPts val="3000"/>
              </a:spcBef>
              <a:defRPr sz="2688"/>
            </a:pPr>
            <a:r>
              <a:t>Became dean of FC in 1950</a:t>
            </a:r>
          </a:p>
          <a:p>
            <a:pPr lvl="1" marL="658368" indent="-329184" defTabSz="560831">
              <a:spcBef>
                <a:spcPts val="3000"/>
              </a:spcBef>
              <a:defRPr sz="2688"/>
            </a:pPr>
            <a:r>
              <a:t>In his late 60s he wrote music</a:t>
            </a:r>
          </a:p>
        </p:txBody>
      </p:sp>
      <p:pic>
        <p:nvPicPr>
          <p:cNvPr id="127" name="v4-460px-Use-Your-Turn-Signal-Step-7-Version-2.jpg" descr="v4-460px-Use-Your-Turn-Signal-Step-7-Version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5068" y="3549715"/>
            <a:ext cx="5842001" cy="438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l_570xN.1641246069_86ea.jpg" descr="il_570xN.1641246069_86e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5418" y="3458170"/>
            <a:ext cx="5201301" cy="5365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41pahIOQ0mL._AC_SX425_.jpg" descr="41pahIOQ0mL._AC_SX425_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2608" y="3686389"/>
            <a:ext cx="6846921" cy="410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85.jpeg" descr="8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2400" y="133846"/>
            <a:ext cx="10160000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floridacollege-01.jpg" descr="floridacollege-0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16150" y="133846"/>
            <a:ext cx="8572500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ACU_DicusAarnWesley_meetingflyer_loanfromErmaJeanLoveland.jpg" descr="ACU_DicusAarnWesley_meetingflyer_loanfromErmaJeanLoveland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26852" y="0"/>
            <a:ext cx="5398433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xit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30" grpId="9"/>
      <p:bldP build="whole" bldLvl="1" animBg="1" rev="0" advAuto="0" spid="128" grpId="5"/>
      <p:bldP build="whole" bldLvl="1" animBg="1" rev="0" advAuto="0" spid="132" grpId="12"/>
      <p:bldP build="whole" bldLvl="1" animBg="1" rev="0" advAuto="0" spid="127" grpId="6"/>
      <p:bldP build="whole" bldLvl="1" animBg="1" rev="0" advAuto="0" spid="128" grpId="3"/>
      <p:bldP build="whole" bldLvl="1" animBg="1" rev="0" advAuto="0" spid="131" grpId="10"/>
      <p:bldP build="whole" bldLvl="1" animBg="1" rev="0" advAuto="0" spid="131" grpId="11"/>
      <p:bldP build="whole" bldLvl="1" animBg="1" rev="0" advAuto="0" spid="132" grpId="13"/>
      <p:bldP build="whole" bldLvl="1" animBg="1" rev="0" advAuto="0" spid="129" grpId="4"/>
      <p:bldP build="whole" bldLvl="1" animBg="1" rev="0" advAuto="0" spid="129" grpId="7"/>
      <p:bldP build="p" bldLvl="5" animBg="1" rev="0" advAuto="0" spid="126" grpId="1"/>
      <p:bldP build="whole" bldLvl="1" animBg="1" rev="0" advAuto="0" spid="130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ndpa-c.png" descr="grandpa-c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397" r="0" b="0"/>
          <a:stretch>
            <a:fillRect/>
          </a:stretch>
        </p:blipFill>
        <p:spPr>
          <a:xfrm>
            <a:off x="7034420" y="2015397"/>
            <a:ext cx="4983447" cy="7450029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35" name="open-uri20181118-32602-10ux93k.jpeg" descr="open-uri20181118-32602-10ux93k.jpeg"/>
          <p:cNvPicPr>
            <a:picLocks noChangeAspect="1"/>
          </p:cNvPicPr>
          <p:nvPr/>
        </p:nvPicPr>
        <p:blipFill>
          <a:blip r:embed="rId3">
            <a:extLst/>
          </a:blip>
          <a:srcRect l="0" t="4564" r="0" b="4564"/>
          <a:stretch>
            <a:fillRect/>
          </a:stretch>
        </p:blipFill>
        <p:spPr>
          <a:xfrm>
            <a:off x="6249865" y="5604641"/>
            <a:ext cx="6552308" cy="396721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36" name="Our God, He Is Al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37" name="A.W. Dicus 1888-1978…"/>
          <p:cNvSpPr txBox="1"/>
          <p:nvPr>
            <p:ph type="body" sz="half" idx="1"/>
          </p:nvPr>
        </p:nvSpPr>
        <p:spPr>
          <a:xfrm>
            <a:off x="1041400" y="1884610"/>
            <a:ext cx="5334000" cy="7711580"/>
          </a:xfrm>
          <a:prstGeom prst="rect">
            <a:avLst/>
          </a:prstGeom>
        </p:spPr>
        <p:txBody>
          <a:bodyPr/>
          <a:lstStyle/>
          <a:p>
            <a:pPr marL="332613" indent="-332613" defTabSz="566674">
              <a:spcBef>
                <a:spcPts val="3100"/>
              </a:spcBef>
              <a:defRPr sz="2716"/>
            </a:pPr>
            <a:r>
              <a:t>A.W. Dicus 1888-1978</a:t>
            </a:r>
          </a:p>
          <a:p>
            <a:pPr lvl="1" marL="665226" indent="-332613" defTabSz="566674">
              <a:spcBef>
                <a:spcPts val="3100"/>
              </a:spcBef>
              <a:defRPr sz="2716"/>
            </a:pPr>
            <a:r>
              <a:t>He was 68 years old when he wrote Our God, He is Alive. </a:t>
            </a:r>
          </a:p>
          <a:p>
            <a:pPr lvl="1" marL="665226" indent="-332613" defTabSz="566674">
              <a:spcBef>
                <a:spcPts val="3100"/>
              </a:spcBef>
              <a:defRPr sz="2716"/>
            </a:pPr>
            <a:r>
              <a:t>It was in response to the “God is Dead” movement.</a:t>
            </a:r>
          </a:p>
          <a:p>
            <a:pPr lvl="1" marL="665226" indent="-332613" defTabSz="566674">
              <a:spcBef>
                <a:spcPts val="3100"/>
              </a:spcBef>
              <a:defRPr sz="2716"/>
            </a:pPr>
            <a:r>
              <a:t>Brother Dicus loved God and was devoted to truth.</a:t>
            </a:r>
          </a:p>
          <a:p>
            <a:pPr lvl="1" marL="665226" indent="-332613" defTabSz="566674">
              <a:spcBef>
                <a:spcPts val="3100"/>
              </a:spcBef>
              <a:defRPr sz="2716"/>
            </a:pPr>
            <a:r>
              <a:t>“Brother Dicus occasionally would call on the phone to express his appreciation for some point in a lesson.  I never had a more appreciative listener.” </a:t>
            </a:r>
            <a:br/>
            <a:r>
              <a:t>(Irvin Himmel)</a:t>
            </a:r>
          </a:p>
        </p:txBody>
      </p:sp>
      <p:pic>
        <p:nvPicPr>
          <p:cNvPr id="138" name="Screenshot 2018-11-18 14.15.10.png" descr="Screenshot 2018-11-18 14.15.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9969" y="1928382"/>
            <a:ext cx="5740199" cy="771158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ur God, He Is Alive"/>
          <p:cNvSpPr txBox="1"/>
          <p:nvPr>
            <p:ph type="title"/>
          </p:nvPr>
        </p:nvSpPr>
        <p:spPr>
          <a:xfrm>
            <a:off x="952500" y="-16256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41" name="There is beyond the azure blue, a God, concealed from human sight, He tinted skies with heavenly hue and framed the worlds with His great might.…"/>
          <p:cNvSpPr txBox="1"/>
          <p:nvPr>
            <p:ph type="body" idx="1"/>
          </p:nvPr>
        </p:nvSpPr>
        <p:spPr>
          <a:xfrm>
            <a:off x="274538" y="241300"/>
            <a:ext cx="12455724" cy="9271000"/>
          </a:xfrm>
          <a:prstGeom prst="rect">
            <a:avLst/>
          </a:prstGeom>
        </p:spPr>
        <p:txBody>
          <a:bodyPr/>
          <a:lstStyle/>
          <a:p>
            <a:pPr/>
            <a:r>
              <a:t>There is beyond the azure blue, a God, concealed from human sight, He tinted skies with heavenly hue and framed the worlds with His great might.</a:t>
            </a:r>
          </a:p>
          <a:p>
            <a:pPr lvl="1"/>
            <a:r>
              <a:t>Heb. 11:3, Ps. 33:4-15, 19:1-4</a:t>
            </a:r>
            <a:br/>
            <a:br/>
            <a:br/>
            <a:br/>
            <a:br/>
            <a:br/>
            <a:br/>
            <a:br/>
            <a:br/>
            <a:br/>
            <a:br/>
            <a:br/>
            <a:br/>
          </a:p>
        </p:txBody>
      </p:sp>
      <p:pic>
        <p:nvPicPr>
          <p:cNvPr id="142" name="salzburg_650_zima.jpeg" descr="salzburg_650_zim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074" y="3316169"/>
            <a:ext cx="9398652" cy="6275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od_s_creation_by_wannesvdv-d8m2e27.jpg" descr="god_s_creation_by_wannesvdv-d8m2e2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407" y="3252126"/>
            <a:ext cx="11383986" cy="6403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whole" bldLvl="1" animBg="1" rev="0" advAuto="0" spid="14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ur God, He Is Alive"/>
          <p:cNvSpPr txBox="1"/>
          <p:nvPr>
            <p:ph type="title"/>
          </p:nvPr>
        </p:nvSpPr>
        <p:spPr>
          <a:xfrm>
            <a:off x="952500" y="-16256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46" name="There is beyond the azure blue, a God, concealed from human sight, He tinted skies with heavenly hue and framed the worlds with His great might.…"/>
          <p:cNvSpPr txBox="1"/>
          <p:nvPr>
            <p:ph type="body" idx="1"/>
          </p:nvPr>
        </p:nvSpPr>
        <p:spPr>
          <a:xfrm>
            <a:off x="274538" y="241300"/>
            <a:ext cx="12455724" cy="9271000"/>
          </a:xfrm>
          <a:prstGeom prst="rect">
            <a:avLst/>
          </a:prstGeom>
        </p:spPr>
        <p:txBody>
          <a:bodyPr/>
          <a:lstStyle/>
          <a:p>
            <a:pPr/>
            <a:r>
              <a:t>There is beyond the azure blue, a God, concealed from human sight, He tinted skies with heavenly hue and framed the worlds with His great might.</a:t>
            </a:r>
          </a:p>
          <a:p>
            <a:pPr/>
            <a:r>
              <a:t>There was, a long, long time ago, a God whose voice the prophets heard, He is the God that we should know, who speaks from His inspired Word.</a:t>
            </a:r>
          </a:p>
          <a:p>
            <a:pPr lvl="1"/>
            <a:r>
              <a:t>2 Pet. 1:19-21, 2 Tim. 3:16-17, Heb. 4:12, 1:1-2</a:t>
            </a:r>
            <a:br/>
            <a:br/>
            <a:br/>
            <a:br/>
            <a:br/>
            <a:br/>
            <a:br/>
            <a:br/>
            <a:br/>
          </a:p>
        </p:txBody>
      </p:sp>
      <p:pic>
        <p:nvPicPr>
          <p:cNvPr id="147" name="bible.jpg" descr="bib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5898157"/>
            <a:ext cx="12192000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ur God, He Is Alive"/>
          <p:cNvSpPr txBox="1"/>
          <p:nvPr>
            <p:ph type="title"/>
          </p:nvPr>
        </p:nvSpPr>
        <p:spPr>
          <a:xfrm>
            <a:off x="952500" y="-16256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50" name="There is beyond the azure blue, a God, concealed from human sight, He tinted skies with heavenly hue and framed the worlds with His great might.…"/>
          <p:cNvSpPr txBox="1"/>
          <p:nvPr>
            <p:ph type="body" idx="1"/>
          </p:nvPr>
        </p:nvSpPr>
        <p:spPr>
          <a:xfrm>
            <a:off x="274538" y="241300"/>
            <a:ext cx="12455724" cy="9271000"/>
          </a:xfrm>
          <a:prstGeom prst="rect">
            <a:avLst/>
          </a:prstGeom>
        </p:spPr>
        <p:txBody>
          <a:bodyPr/>
          <a:lstStyle/>
          <a:p>
            <a:pPr/>
            <a:r>
              <a:t>There is beyond the azure blue, a God, concealed from human sight, He tinted skies with heavenly hue and framed the worlds with His great might.</a:t>
            </a:r>
          </a:p>
          <a:p>
            <a:pPr/>
            <a:r>
              <a:t>There was, a long, long time ago, a God whose voice the prophets heard, He is the God that we should know, who speaks from His inspired Word.</a:t>
            </a:r>
          </a:p>
          <a:p>
            <a:pPr/>
            <a:r>
              <a:t>Secure, is life from mortal mind, God holds the germ within His hand, Tho’ men may search, they cannot find,  for God alone does understand.</a:t>
            </a:r>
          </a:p>
          <a:p>
            <a:pPr lvl="1"/>
            <a:r>
              <a:t>Gen. 2:7, 1:26-28, Ps. 139:13-14</a:t>
            </a:r>
            <a:br/>
            <a:br/>
            <a:br/>
            <a:br/>
            <a:br/>
          </a:p>
        </p:txBody>
      </p:sp>
      <p:pic>
        <p:nvPicPr>
          <p:cNvPr id="151" name="creation-of-man_2.jpg" descr="creation-of-man_2.jpg"/>
          <p:cNvPicPr>
            <a:picLocks noChangeAspect="1"/>
          </p:cNvPicPr>
          <p:nvPr/>
        </p:nvPicPr>
        <p:blipFill>
          <a:blip r:embed="rId2">
            <a:extLst/>
          </a:blip>
          <a:srcRect l="0" t="30549" r="0" b="0"/>
          <a:stretch>
            <a:fillRect/>
          </a:stretch>
        </p:blipFill>
        <p:spPr>
          <a:xfrm>
            <a:off x="2290167" y="7007468"/>
            <a:ext cx="8424367" cy="2913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ur God, He Is Alive"/>
          <p:cNvSpPr txBox="1"/>
          <p:nvPr>
            <p:ph type="title"/>
          </p:nvPr>
        </p:nvSpPr>
        <p:spPr>
          <a:xfrm>
            <a:off x="952500" y="-16256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54" name="There is beyond the azure blue, a God, concealed from human sight, He tinted skies with heavenly hue and framed the worlds with His great might.…"/>
          <p:cNvSpPr txBox="1"/>
          <p:nvPr>
            <p:ph type="body" idx="1"/>
          </p:nvPr>
        </p:nvSpPr>
        <p:spPr>
          <a:xfrm>
            <a:off x="274538" y="241300"/>
            <a:ext cx="12455724" cy="9271000"/>
          </a:xfrm>
          <a:prstGeom prst="rect">
            <a:avLst/>
          </a:prstGeom>
        </p:spPr>
        <p:txBody>
          <a:bodyPr/>
          <a:lstStyle/>
          <a:p>
            <a:pPr/>
            <a:r>
              <a:t>There is beyond the azure blue, a God, concealed from human sight, He tinted skies with heavenly hue and framed the worlds with His great might.</a:t>
            </a:r>
          </a:p>
          <a:p>
            <a:pPr/>
            <a:r>
              <a:t>There was, a long, long time ago, a God whose voice the prophets heard, He is the God that we should know, who speaks from His inspired Word.</a:t>
            </a:r>
          </a:p>
          <a:p>
            <a:pPr/>
            <a:r>
              <a:t>Secure, is life from mortal mind, God holds the germ within His hand, Tho’ men may search, they cannot find,  for God alone does understand.</a:t>
            </a:r>
          </a:p>
          <a:p>
            <a:pPr/>
            <a:r>
              <a:t>Our God, whose Son upon a tree, a life was willing there to give, that He from sin might set man free, and evermore with Him could live.</a:t>
            </a:r>
          </a:p>
          <a:p>
            <a:pPr lvl="1"/>
            <a:r>
              <a:t>Rom. 5:8-9, Jn. 8:31-36, Matt. 25:34</a:t>
            </a:r>
            <a:br/>
          </a:p>
        </p:txBody>
      </p:sp>
      <p:pic>
        <p:nvPicPr>
          <p:cNvPr id="155" name="49758-Jesus-crucifixion-1200x627-thinkstock.1200w.tn.jpg" descr="49758-Jesus-crucifixion-1200x627-thinkstock.1200w.t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448" y="-556871"/>
            <a:ext cx="13085696" cy="6837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ur God, He Is Alive"/>
          <p:cNvSpPr txBox="1"/>
          <p:nvPr>
            <p:ph type="title"/>
          </p:nvPr>
        </p:nvSpPr>
        <p:spPr>
          <a:xfrm>
            <a:off x="952500" y="-16256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Our God, He Is Alive</a:t>
            </a:r>
          </a:p>
        </p:txBody>
      </p:sp>
      <p:sp>
        <p:nvSpPr>
          <p:cNvPr id="158" name="There is beyond the azure blue, a God, concealed from human sight, He tinted skies with heavenly hue and framed the worlds with His great might.…"/>
          <p:cNvSpPr txBox="1"/>
          <p:nvPr>
            <p:ph type="body" idx="1"/>
          </p:nvPr>
        </p:nvSpPr>
        <p:spPr>
          <a:xfrm>
            <a:off x="274538" y="241300"/>
            <a:ext cx="12455724" cy="9271000"/>
          </a:xfrm>
          <a:prstGeom prst="rect">
            <a:avLst/>
          </a:prstGeom>
        </p:spPr>
        <p:txBody>
          <a:bodyPr/>
          <a:lstStyle/>
          <a:p>
            <a:pPr/>
            <a:r>
              <a:t>There is beyond the azure blue, a God, concealed from human sight, He tinted skies with heavenly hue and framed the worlds with His great might.</a:t>
            </a:r>
          </a:p>
          <a:p>
            <a:pPr/>
            <a:r>
              <a:t>There was, a long, long time ago, a God whose voice the prophets heard, He is the God that we should know, who speaks from His inspired Word.</a:t>
            </a:r>
          </a:p>
          <a:p>
            <a:pPr/>
            <a:r>
              <a:t>Secure, is life from mortal mind, God holds the germ within His hand, Tho’ men may search, they cannot find,  for God alone does understand.</a:t>
            </a:r>
          </a:p>
          <a:p>
            <a:pPr/>
            <a:r>
              <a:t>Our God, whose Son upon a tree, a life was willing there to give, that He from sin might set man free, and evermore with Him could live.</a:t>
            </a:r>
          </a:p>
          <a:p>
            <a:pPr/>
            <a:r>
              <a:t>There is a God, He is alive, in Him we live, and we survive;  From dust our God created man, He is our God, the great I AM.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