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3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21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920" y="9321800"/>
            <a:ext cx="340259" cy="363017"/>
          </a:xfrm>
          <a:prstGeom prst="rect">
            <a:avLst/>
          </a:prstGeom>
        </p:spPr>
        <p:txBody>
          <a:bodyPr/>
          <a:lstStyle>
            <a:lvl1pPr defTabSz="830862">
              <a:defRPr sz="1600"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Image"/>
          <p:cNvSpPr>
            <a:spLocks noGrp="1"/>
          </p:cNvSpPr>
          <p:nvPr>
            <p:ph type="pic" idx="22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Image"/>
          <p:cNvSpPr>
            <a:spLocks noGrp="1"/>
          </p:cNvSpPr>
          <p:nvPr>
            <p:ph type="pic" sz="half" idx="22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21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21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22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23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72" name="Examples of the sincerely wrong in Scriptur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 of the sincerely wrong in Scripture</a:t>
            </a:r>
          </a:p>
          <a:p>
            <a:pPr lvl="1"/>
            <a:r>
              <a:t>1 Kg. 13</a:t>
            </a:r>
          </a:p>
          <a:p>
            <a:pPr lvl="1"/>
            <a:r>
              <a:t>1 Kg. 18:26-29</a:t>
            </a:r>
          </a:p>
          <a:p>
            <a:pPr lvl="1"/>
            <a:r>
              <a:t>1 Sam. 13:12-13</a:t>
            </a:r>
          </a:p>
          <a:p>
            <a:pPr lvl="1"/>
            <a:r>
              <a:t>2 Sam. 6:6-7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75" name="Examples of the sincerely wrong in Scriptur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 of the sincerely wrong in Scripture</a:t>
            </a:r>
          </a:p>
          <a:p>
            <a:pPr lvl="1"/>
            <a:r>
              <a:t>Acts 8:9-11, 17:22-31</a:t>
            </a:r>
          </a:p>
          <a:p>
            <a:pPr lvl="1"/>
            <a:r>
              <a:t>Acts 23:1, 26:9-11</a:t>
            </a:r>
          </a:p>
          <a:p>
            <a:pPr lvl="1"/>
            <a:r>
              <a:t>Acts 10:2, 11:14</a:t>
            </a:r>
          </a:p>
          <a:p>
            <a:pPr lvl="1"/>
            <a:r>
              <a:t>Rom. 10:1-3, Gal. 4:17</a:t>
            </a:r>
          </a:p>
          <a:p>
            <a:pPr lvl="1"/>
            <a:r>
              <a:t>Heb. 11:6, Jn. 8:24, Matt. 7:21-23, Acts. 19:3,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78" name="We must sincerely trust God and His wor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must sincerely trust God and His word</a:t>
            </a:r>
          </a:p>
          <a:p>
            <a:pPr lvl="1"/>
            <a:r>
              <a:t>Isa. 55:8-9, Jer. 10:23, Ps. 119:59, 104-105, 112, 128, Prov. 14:12, 16:25, Eccl. 12:13, Rev. 20:12, Jn. 12:48</a:t>
            </a:r>
          </a:p>
          <a:p>
            <a:pPr lvl="1"/>
            <a:r>
              <a:t>Jn. 17:17-20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8822"/>
            <a:ext cx="13004801" cy="8675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87554"/>
            <a:ext cx="13004801" cy="6778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Double-tap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Double-tap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40"/>
            <a:ext cx="13004801" cy="8707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2"/>
          <a:srcRect b="28299"/>
          <a:stretch>
            <a:fillRect/>
          </a:stretch>
        </p:blipFill>
        <p:spPr>
          <a:xfrm>
            <a:off x="-101799" y="1536798"/>
            <a:ext cx="13208243" cy="5372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721" y="1545265"/>
            <a:ext cx="13208242" cy="749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circle-red-png-favpng-9LVVeSX6uUQs7vN9Abn3aFb61.jpg" descr="circle-red-png-favpng-9LVVeSX6uUQs7vN9Abn3aFb61.jpg"/>
          <p:cNvPicPr>
            <a:picLocks noChangeAspect="1"/>
          </p:cNvPicPr>
          <p:nvPr/>
        </p:nvPicPr>
        <p:blipFill>
          <a:blip r:embed="rId3"/>
          <a:srcRect l="18883" t="1190" r="17083" b="6687"/>
          <a:stretch>
            <a:fillRect/>
          </a:stretch>
        </p:blipFill>
        <p:spPr>
          <a:xfrm>
            <a:off x="-9261" y="5747712"/>
            <a:ext cx="744936" cy="744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10322" y="1"/>
                </a:moveTo>
                <a:cubicBezTo>
                  <a:pt x="9529" y="18"/>
                  <a:pt x="8932" y="112"/>
                  <a:pt x="8193" y="300"/>
                </a:cubicBezTo>
                <a:cubicBezTo>
                  <a:pt x="6494" y="733"/>
                  <a:pt x="5106" y="1450"/>
                  <a:pt x="3728" y="2607"/>
                </a:cubicBezTo>
                <a:cubicBezTo>
                  <a:pt x="2643" y="3519"/>
                  <a:pt x="1632" y="4858"/>
                  <a:pt x="978" y="6258"/>
                </a:cubicBezTo>
                <a:cubicBezTo>
                  <a:pt x="818" y="6602"/>
                  <a:pt x="606" y="7195"/>
                  <a:pt x="437" y="7716"/>
                </a:cubicBezTo>
                <a:cubicBezTo>
                  <a:pt x="434" y="7724"/>
                  <a:pt x="429" y="7730"/>
                  <a:pt x="426" y="7739"/>
                </a:cubicBezTo>
                <a:cubicBezTo>
                  <a:pt x="308" y="8046"/>
                  <a:pt x="106" y="9055"/>
                  <a:pt x="46" y="9656"/>
                </a:cubicBezTo>
                <a:cubicBezTo>
                  <a:pt x="15" y="9965"/>
                  <a:pt x="3" y="10570"/>
                  <a:pt x="0" y="11091"/>
                </a:cubicBezTo>
                <a:cubicBezTo>
                  <a:pt x="8" y="11341"/>
                  <a:pt x="32" y="11717"/>
                  <a:pt x="69" y="12021"/>
                </a:cubicBezTo>
                <a:cubicBezTo>
                  <a:pt x="609" y="16463"/>
                  <a:pt x="3744" y="20061"/>
                  <a:pt x="8055" y="21193"/>
                </a:cubicBezTo>
                <a:cubicBezTo>
                  <a:pt x="9232" y="21502"/>
                  <a:pt x="10211" y="21596"/>
                  <a:pt x="11485" y="21526"/>
                </a:cubicBezTo>
                <a:cubicBezTo>
                  <a:pt x="13319" y="21424"/>
                  <a:pt x="15058" y="20858"/>
                  <a:pt x="16686" y="19838"/>
                </a:cubicBezTo>
                <a:cubicBezTo>
                  <a:pt x="16824" y="19752"/>
                  <a:pt x="16952" y="19684"/>
                  <a:pt x="17054" y="19632"/>
                </a:cubicBezTo>
                <a:cubicBezTo>
                  <a:pt x="17063" y="19624"/>
                  <a:pt x="17068" y="19627"/>
                  <a:pt x="17077" y="19620"/>
                </a:cubicBezTo>
                <a:cubicBezTo>
                  <a:pt x="18548" y="18471"/>
                  <a:pt x="19052" y="17939"/>
                  <a:pt x="19874" y="16704"/>
                </a:cubicBezTo>
                <a:cubicBezTo>
                  <a:pt x="19894" y="16673"/>
                  <a:pt x="19911" y="16653"/>
                  <a:pt x="19931" y="16624"/>
                </a:cubicBezTo>
                <a:cubicBezTo>
                  <a:pt x="19955" y="16584"/>
                  <a:pt x="19974" y="16549"/>
                  <a:pt x="20000" y="16509"/>
                </a:cubicBezTo>
                <a:cubicBezTo>
                  <a:pt x="20472" y="15784"/>
                  <a:pt x="21032" y="14483"/>
                  <a:pt x="21266" y="13570"/>
                </a:cubicBezTo>
                <a:cubicBezTo>
                  <a:pt x="21513" y="12603"/>
                  <a:pt x="21600" y="11895"/>
                  <a:pt x="21600" y="10827"/>
                </a:cubicBezTo>
                <a:cubicBezTo>
                  <a:pt x="21599" y="9682"/>
                  <a:pt x="21524" y="9062"/>
                  <a:pt x="21266" y="8072"/>
                </a:cubicBezTo>
                <a:cubicBezTo>
                  <a:pt x="20777" y="6199"/>
                  <a:pt x="19883" y="4645"/>
                  <a:pt x="18447" y="3170"/>
                </a:cubicBezTo>
                <a:cubicBezTo>
                  <a:pt x="17528" y="2226"/>
                  <a:pt x="16687" y="1635"/>
                  <a:pt x="15432" y="1035"/>
                </a:cubicBezTo>
                <a:cubicBezTo>
                  <a:pt x="13979" y="340"/>
                  <a:pt x="12822" y="59"/>
                  <a:pt x="11197" y="13"/>
                </a:cubicBezTo>
                <a:cubicBezTo>
                  <a:pt x="10878" y="4"/>
                  <a:pt x="10587" y="-4"/>
                  <a:pt x="10322" y="1"/>
                </a:cubicBezTo>
                <a:close/>
                <a:moveTo>
                  <a:pt x="11093" y="380"/>
                </a:moveTo>
                <a:cubicBezTo>
                  <a:pt x="11361" y="387"/>
                  <a:pt x="11629" y="410"/>
                  <a:pt x="11899" y="438"/>
                </a:cubicBezTo>
                <a:cubicBezTo>
                  <a:pt x="14221" y="679"/>
                  <a:pt x="16316" y="1651"/>
                  <a:pt x="18032" y="3296"/>
                </a:cubicBezTo>
                <a:cubicBezTo>
                  <a:pt x="19737" y="4930"/>
                  <a:pt x="20739" y="6846"/>
                  <a:pt x="21116" y="9197"/>
                </a:cubicBezTo>
                <a:cubicBezTo>
                  <a:pt x="21221" y="9849"/>
                  <a:pt x="21233" y="10093"/>
                  <a:pt x="21208" y="10999"/>
                </a:cubicBezTo>
                <a:cubicBezTo>
                  <a:pt x="21180" y="12042"/>
                  <a:pt x="21111" y="12517"/>
                  <a:pt x="20886" y="13398"/>
                </a:cubicBezTo>
                <a:cubicBezTo>
                  <a:pt x="20553" y="14702"/>
                  <a:pt x="19804" y="16201"/>
                  <a:pt x="18976" y="17209"/>
                </a:cubicBezTo>
                <a:cubicBezTo>
                  <a:pt x="17362" y="19176"/>
                  <a:pt x="15281" y="20441"/>
                  <a:pt x="12831" y="20952"/>
                </a:cubicBezTo>
                <a:cubicBezTo>
                  <a:pt x="12251" y="21072"/>
                  <a:pt x="11963" y="21096"/>
                  <a:pt x="11013" y="21112"/>
                </a:cubicBezTo>
                <a:cubicBezTo>
                  <a:pt x="10394" y="21123"/>
                  <a:pt x="9814" y="21125"/>
                  <a:pt x="9724" y="21112"/>
                </a:cubicBezTo>
                <a:cubicBezTo>
                  <a:pt x="8933" y="21003"/>
                  <a:pt x="8659" y="20954"/>
                  <a:pt x="8078" y="20814"/>
                </a:cubicBezTo>
                <a:cubicBezTo>
                  <a:pt x="6688" y="20478"/>
                  <a:pt x="5994" y="20184"/>
                  <a:pt x="4937" y="19482"/>
                </a:cubicBezTo>
                <a:cubicBezTo>
                  <a:pt x="2954" y="18166"/>
                  <a:pt x="1408" y="16099"/>
                  <a:pt x="725" y="13846"/>
                </a:cubicBezTo>
                <a:cubicBezTo>
                  <a:pt x="446" y="12926"/>
                  <a:pt x="358" y="12243"/>
                  <a:pt x="368" y="11148"/>
                </a:cubicBezTo>
                <a:cubicBezTo>
                  <a:pt x="387" y="9197"/>
                  <a:pt x="709" y="7750"/>
                  <a:pt x="1473" y="6223"/>
                </a:cubicBezTo>
                <a:cubicBezTo>
                  <a:pt x="3318" y="2533"/>
                  <a:pt x="7077" y="278"/>
                  <a:pt x="11093" y="3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" name="circle-red-png-favpng-9LVVeSX6uUQs7vN9Abn3aFb61.jpg" descr="circle-red-png-favpng-9LVVeSX6uUQs7vN9Abn3aFb61.jpg"/>
          <p:cNvPicPr>
            <a:picLocks noChangeAspect="1"/>
          </p:cNvPicPr>
          <p:nvPr/>
        </p:nvPicPr>
        <p:blipFill>
          <a:blip r:embed="rId3"/>
          <a:srcRect l="18883" t="1190" r="17083" b="6687"/>
          <a:stretch>
            <a:fillRect/>
          </a:stretch>
        </p:blipFill>
        <p:spPr>
          <a:xfrm>
            <a:off x="1455472" y="5620712"/>
            <a:ext cx="744936" cy="744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10322" y="1"/>
                </a:moveTo>
                <a:cubicBezTo>
                  <a:pt x="9529" y="18"/>
                  <a:pt x="8932" y="112"/>
                  <a:pt x="8193" y="300"/>
                </a:cubicBezTo>
                <a:cubicBezTo>
                  <a:pt x="6494" y="733"/>
                  <a:pt x="5106" y="1450"/>
                  <a:pt x="3728" y="2607"/>
                </a:cubicBezTo>
                <a:cubicBezTo>
                  <a:pt x="2643" y="3519"/>
                  <a:pt x="1632" y="4858"/>
                  <a:pt x="978" y="6258"/>
                </a:cubicBezTo>
                <a:cubicBezTo>
                  <a:pt x="818" y="6602"/>
                  <a:pt x="606" y="7195"/>
                  <a:pt x="437" y="7716"/>
                </a:cubicBezTo>
                <a:cubicBezTo>
                  <a:pt x="434" y="7724"/>
                  <a:pt x="429" y="7730"/>
                  <a:pt x="426" y="7739"/>
                </a:cubicBezTo>
                <a:cubicBezTo>
                  <a:pt x="308" y="8046"/>
                  <a:pt x="106" y="9055"/>
                  <a:pt x="46" y="9656"/>
                </a:cubicBezTo>
                <a:cubicBezTo>
                  <a:pt x="15" y="9965"/>
                  <a:pt x="3" y="10570"/>
                  <a:pt x="0" y="11091"/>
                </a:cubicBezTo>
                <a:cubicBezTo>
                  <a:pt x="8" y="11341"/>
                  <a:pt x="32" y="11717"/>
                  <a:pt x="69" y="12021"/>
                </a:cubicBezTo>
                <a:cubicBezTo>
                  <a:pt x="609" y="16463"/>
                  <a:pt x="3744" y="20061"/>
                  <a:pt x="8055" y="21193"/>
                </a:cubicBezTo>
                <a:cubicBezTo>
                  <a:pt x="9232" y="21502"/>
                  <a:pt x="10211" y="21596"/>
                  <a:pt x="11485" y="21526"/>
                </a:cubicBezTo>
                <a:cubicBezTo>
                  <a:pt x="13319" y="21424"/>
                  <a:pt x="15058" y="20858"/>
                  <a:pt x="16686" y="19838"/>
                </a:cubicBezTo>
                <a:cubicBezTo>
                  <a:pt x="16824" y="19752"/>
                  <a:pt x="16952" y="19684"/>
                  <a:pt x="17054" y="19632"/>
                </a:cubicBezTo>
                <a:cubicBezTo>
                  <a:pt x="17063" y="19624"/>
                  <a:pt x="17068" y="19627"/>
                  <a:pt x="17077" y="19620"/>
                </a:cubicBezTo>
                <a:cubicBezTo>
                  <a:pt x="18548" y="18471"/>
                  <a:pt x="19052" y="17939"/>
                  <a:pt x="19874" y="16704"/>
                </a:cubicBezTo>
                <a:cubicBezTo>
                  <a:pt x="19894" y="16673"/>
                  <a:pt x="19911" y="16653"/>
                  <a:pt x="19931" y="16624"/>
                </a:cubicBezTo>
                <a:cubicBezTo>
                  <a:pt x="19955" y="16584"/>
                  <a:pt x="19974" y="16549"/>
                  <a:pt x="20000" y="16509"/>
                </a:cubicBezTo>
                <a:cubicBezTo>
                  <a:pt x="20472" y="15784"/>
                  <a:pt x="21032" y="14483"/>
                  <a:pt x="21266" y="13570"/>
                </a:cubicBezTo>
                <a:cubicBezTo>
                  <a:pt x="21513" y="12603"/>
                  <a:pt x="21600" y="11895"/>
                  <a:pt x="21600" y="10827"/>
                </a:cubicBezTo>
                <a:cubicBezTo>
                  <a:pt x="21599" y="9682"/>
                  <a:pt x="21524" y="9062"/>
                  <a:pt x="21266" y="8072"/>
                </a:cubicBezTo>
                <a:cubicBezTo>
                  <a:pt x="20777" y="6199"/>
                  <a:pt x="19883" y="4645"/>
                  <a:pt x="18447" y="3170"/>
                </a:cubicBezTo>
                <a:cubicBezTo>
                  <a:pt x="17528" y="2226"/>
                  <a:pt x="16687" y="1635"/>
                  <a:pt x="15432" y="1035"/>
                </a:cubicBezTo>
                <a:cubicBezTo>
                  <a:pt x="13979" y="340"/>
                  <a:pt x="12822" y="59"/>
                  <a:pt x="11197" y="13"/>
                </a:cubicBezTo>
                <a:cubicBezTo>
                  <a:pt x="10878" y="4"/>
                  <a:pt x="10587" y="-4"/>
                  <a:pt x="10322" y="1"/>
                </a:cubicBezTo>
                <a:close/>
                <a:moveTo>
                  <a:pt x="11093" y="380"/>
                </a:moveTo>
                <a:cubicBezTo>
                  <a:pt x="11361" y="387"/>
                  <a:pt x="11629" y="410"/>
                  <a:pt x="11899" y="438"/>
                </a:cubicBezTo>
                <a:cubicBezTo>
                  <a:pt x="14221" y="679"/>
                  <a:pt x="16316" y="1651"/>
                  <a:pt x="18032" y="3296"/>
                </a:cubicBezTo>
                <a:cubicBezTo>
                  <a:pt x="19737" y="4930"/>
                  <a:pt x="20739" y="6846"/>
                  <a:pt x="21116" y="9197"/>
                </a:cubicBezTo>
                <a:cubicBezTo>
                  <a:pt x="21221" y="9849"/>
                  <a:pt x="21233" y="10093"/>
                  <a:pt x="21208" y="10999"/>
                </a:cubicBezTo>
                <a:cubicBezTo>
                  <a:pt x="21180" y="12042"/>
                  <a:pt x="21111" y="12517"/>
                  <a:pt x="20886" y="13398"/>
                </a:cubicBezTo>
                <a:cubicBezTo>
                  <a:pt x="20553" y="14702"/>
                  <a:pt x="19804" y="16201"/>
                  <a:pt x="18976" y="17209"/>
                </a:cubicBezTo>
                <a:cubicBezTo>
                  <a:pt x="17362" y="19176"/>
                  <a:pt x="15281" y="20441"/>
                  <a:pt x="12831" y="20952"/>
                </a:cubicBezTo>
                <a:cubicBezTo>
                  <a:pt x="12251" y="21072"/>
                  <a:pt x="11963" y="21096"/>
                  <a:pt x="11013" y="21112"/>
                </a:cubicBezTo>
                <a:cubicBezTo>
                  <a:pt x="10394" y="21123"/>
                  <a:pt x="9814" y="21125"/>
                  <a:pt x="9724" y="21112"/>
                </a:cubicBezTo>
                <a:cubicBezTo>
                  <a:pt x="8933" y="21003"/>
                  <a:pt x="8659" y="20954"/>
                  <a:pt x="8078" y="20814"/>
                </a:cubicBezTo>
                <a:cubicBezTo>
                  <a:pt x="6688" y="20478"/>
                  <a:pt x="5994" y="20184"/>
                  <a:pt x="4937" y="19482"/>
                </a:cubicBezTo>
                <a:cubicBezTo>
                  <a:pt x="2954" y="18166"/>
                  <a:pt x="1408" y="16099"/>
                  <a:pt x="725" y="13846"/>
                </a:cubicBezTo>
                <a:cubicBezTo>
                  <a:pt x="446" y="12926"/>
                  <a:pt x="358" y="12243"/>
                  <a:pt x="368" y="11148"/>
                </a:cubicBezTo>
                <a:cubicBezTo>
                  <a:pt x="387" y="9197"/>
                  <a:pt x="709" y="7750"/>
                  <a:pt x="1473" y="6223"/>
                </a:cubicBezTo>
                <a:cubicBezTo>
                  <a:pt x="3318" y="2533"/>
                  <a:pt x="7077" y="278"/>
                  <a:pt x="11093" y="3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circle-red-png-favpng-9LVVeSX6uUQs7vN9Abn3aFb61.jpg" descr="circle-red-png-favpng-9LVVeSX6uUQs7vN9Abn3aFb61.jpg"/>
          <p:cNvPicPr>
            <a:picLocks noChangeAspect="1"/>
          </p:cNvPicPr>
          <p:nvPr/>
        </p:nvPicPr>
        <p:blipFill>
          <a:blip r:embed="rId3"/>
          <a:srcRect l="18883" t="1191" r="17079" b="6698"/>
          <a:stretch>
            <a:fillRect/>
          </a:stretch>
        </p:blipFill>
        <p:spPr>
          <a:xfrm>
            <a:off x="3131872" y="4919198"/>
            <a:ext cx="642145" cy="642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10333" y="2"/>
                </a:moveTo>
                <a:cubicBezTo>
                  <a:pt x="9540" y="18"/>
                  <a:pt x="8935" y="106"/>
                  <a:pt x="8197" y="295"/>
                </a:cubicBezTo>
                <a:cubicBezTo>
                  <a:pt x="6497" y="728"/>
                  <a:pt x="5102" y="1455"/>
                  <a:pt x="3725" y="2612"/>
                </a:cubicBezTo>
                <a:cubicBezTo>
                  <a:pt x="2639" y="3524"/>
                  <a:pt x="1628" y="4848"/>
                  <a:pt x="975" y="6248"/>
                </a:cubicBezTo>
                <a:cubicBezTo>
                  <a:pt x="814" y="6592"/>
                  <a:pt x="609" y="7192"/>
                  <a:pt x="441" y="7713"/>
                </a:cubicBezTo>
                <a:cubicBezTo>
                  <a:pt x="438" y="7722"/>
                  <a:pt x="431" y="7731"/>
                  <a:pt x="427" y="7740"/>
                </a:cubicBezTo>
                <a:cubicBezTo>
                  <a:pt x="309" y="8047"/>
                  <a:pt x="113" y="9058"/>
                  <a:pt x="53" y="9658"/>
                </a:cubicBezTo>
                <a:cubicBezTo>
                  <a:pt x="22" y="9967"/>
                  <a:pt x="3" y="10562"/>
                  <a:pt x="0" y="11083"/>
                </a:cubicBezTo>
                <a:cubicBezTo>
                  <a:pt x="8" y="11333"/>
                  <a:pt x="30" y="11712"/>
                  <a:pt x="67" y="12016"/>
                </a:cubicBezTo>
                <a:cubicBezTo>
                  <a:pt x="607" y="16459"/>
                  <a:pt x="3752" y="20061"/>
                  <a:pt x="8063" y="21193"/>
                </a:cubicBezTo>
                <a:cubicBezTo>
                  <a:pt x="9240" y="21502"/>
                  <a:pt x="10207" y="21596"/>
                  <a:pt x="11481" y="21526"/>
                </a:cubicBezTo>
                <a:cubicBezTo>
                  <a:pt x="13315" y="21424"/>
                  <a:pt x="15059" y="20867"/>
                  <a:pt x="16687" y="19847"/>
                </a:cubicBezTo>
                <a:cubicBezTo>
                  <a:pt x="16825" y="19761"/>
                  <a:pt x="16946" y="19686"/>
                  <a:pt x="17047" y="19634"/>
                </a:cubicBezTo>
                <a:cubicBezTo>
                  <a:pt x="17057" y="19627"/>
                  <a:pt x="17065" y="19628"/>
                  <a:pt x="17074" y="19621"/>
                </a:cubicBezTo>
                <a:cubicBezTo>
                  <a:pt x="18545" y="18472"/>
                  <a:pt x="19056" y="17939"/>
                  <a:pt x="19878" y="16704"/>
                </a:cubicBezTo>
                <a:cubicBezTo>
                  <a:pt x="19898" y="16673"/>
                  <a:pt x="19911" y="16653"/>
                  <a:pt x="19931" y="16624"/>
                </a:cubicBezTo>
                <a:cubicBezTo>
                  <a:pt x="19955" y="16584"/>
                  <a:pt x="19971" y="16545"/>
                  <a:pt x="19998" y="16504"/>
                </a:cubicBezTo>
                <a:cubicBezTo>
                  <a:pt x="20470" y="15779"/>
                  <a:pt x="21032" y="14474"/>
                  <a:pt x="21266" y="13561"/>
                </a:cubicBezTo>
                <a:cubicBezTo>
                  <a:pt x="21513" y="12593"/>
                  <a:pt x="21600" y="11898"/>
                  <a:pt x="21600" y="10830"/>
                </a:cubicBezTo>
                <a:cubicBezTo>
                  <a:pt x="21599" y="9686"/>
                  <a:pt x="21524" y="9064"/>
                  <a:pt x="21266" y="8073"/>
                </a:cubicBezTo>
                <a:cubicBezTo>
                  <a:pt x="20777" y="6200"/>
                  <a:pt x="19885" y="4647"/>
                  <a:pt x="18449" y="3172"/>
                </a:cubicBezTo>
                <a:cubicBezTo>
                  <a:pt x="17531" y="2228"/>
                  <a:pt x="16688" y="1628"/>
                  <a:pt x="15432" y="1027"/>
                </a:cubicBezTo>
                <a:cubicBezTo>
                  <a:pt x="13979" y="332"/>
                  <a:pt x="12826" y="61"/>
                  <a:pt x="11200" y="15"/>
                </a:cubicBezTo>
                <a:cubicBezTo>
                  <a:pt x="10882" y="6"/>
                  <a:pt x="10597" y="-4"/>
                  <a:pt x="10333" y="2"/>
                </a:cubicBezTo>
                <a:close/>
                <a:moveTo>
                  <a:pt x="11094" y="374"/>
                </a:moveTo>
                <a:cubicBezTo>
                  <a:pt x="11361" y="381"/>
                  <a:pt x="11625" y="400"/>
                  <a:pt x="11894" y="428"/>
                </a:cubicBezTo>
                <a:cubicBezTo>
                  <a:pt x="14217" y="669"/>
                  <a:pt x="16306" y="1646"/>
                  <a:pt x="18022" y="3291"/>
                </a:cubicBezTo>
                <a:cubicBezTo>
                  <a:pt x="19727" y="4926"/>
                  <a:pt x="20728" y="6854"/>
                  <a:pt x="21106" y="9205"/>
                </a:cubicBezTo>
                <a:cubicBezTo>
                  <a:pt x="21210" y="9857"/>
                  <a:pt x="21224" y="10098"/>
                  <a:pt x="21199" y="11003"/>
                </a:cubicBezTo>
                <a:cubicBezTo>
                  <a:pt x="21171" y="12047"/>
                  <a:pt x="21117" y="12520"/>
                  <a:pt x="20892" y="13401"/>
                </a:cubicBezTo>
                <a:cubicBezTo>
                  <a:pt x="20559" y="14705"/>
                  <a:pt x="19797" y="16202"/>
                  <a:pt x="18970" y="17210"/>
                </a:cubicBezTo>
                <a:cubicBezTo>
                  <a:pt x="17356" y="19177"/>
                  <a:pt x="15279" y="20442"/>
                  <a:pt x="12829" y="20953"/>
                </a:cubicBezTo>
                <a:cubicBezTo>
                  <a:pt x="12250" y="21074"/>
                  <a:pt x="11964" y="21096"/>
                  <a:pt x="11013" y="21113"/>
                </a:cubicBezTo>
                <a:cubicBezTo>
                  <a:pt x="10395" y="21123"/>
                  <a:pt x="9822" y="21125"/>
                  <a:pt x="9732" y="21113"/>
                </a:cubicBezTo>
                <a:cubicBezTo>
                  <a:pt x="8941" y="21004"/>
                  <a:pt x="8657" y="20960"/>
                  <a:pt x="8077" y="20820"/>
                </a:cubicBezTo>
                <a:cubicBezTo>
                  <a:pt x="6686" y="20484"/>
                  <a:pt x="5984" y="20190"/>
                  <a:pt x="4926" y="19488"/>
                </a:cubicBezTo>
                <a:cubicBezTo>
                  <a:pt x="2943" y="18171"/>
                  <a:pt x="1404" y="16107"/>
                  <a:pt x="721" y="13854"/>
                </a:cubicBezTo>
                <a:cubicBezTo>
                  <a:pt x="442" y="12934"/>
                  <a:pt x="350" y="12245"/>
                  <a:pt x="360" y="11150"/>
                </a:cubicBezTo>
                <a:cubicBezTo>
                  <a:pt x="379" y="9198"/>
                  <a:pt x="705" y="7749"/>
                  <a:pt x="1468" y="6222"/>
                </a:cubicBezTo>
                <a:cubicBezTo>
                  <a:pt x="3313" y="2531"/>
                  <a:pt x="7077" y="272"/>
                  <a:pt x="11094" y="3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circle-red-png-favpng-9LVVeSX6uUQs7vN9Abn3aFb61.jpg" descr="circle-red-png-favpng-9LVVeSX6uUQs7vN9Abn3aFb61.jpg"/>
          <p:cNvPicPr>
            <a:picLocks noChangeAspect="1"/>
          </p:cNvPicPr>
          <p:nvPr/>
        </p:nvPicPr>
        <p:blipFill>
          <a:blip r:embed="rId3"/>
          <a:srcRect l="18883" t="1191" r="17079" b="6698"/>
          <a:stretch>
            <a:fillRect/>
          </a:stretch>
        </p:blipFill>
        <p:spPr>
          <a:xfrm>
            <a:off x="3580606" y="4233398"/>
            <a:ext cx="642145" cy="642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10333" y="2"/>
                </a:moveTo>
                <a:cubicBezTo>
                  <a:pt x="9540" y="18"/>
                  <a:pt x="8935" y="106"/>
                  <a:pt x="8197" y="295"/>
                </a:cubicBezTo>
                <a:cubicBezTo>
                  <a:pt x="6497" y="728"/>
                  <a:pt x="5102" y="1455"/>
                  <a:pt x="3725" y="2612"/>
                </a:cubicBezTo>
                <a:cubicBezTo>
                  <a:pt x="2639" y="3524"/>
                  <a:pt x="1628" y="4848"/>
                  <a:pt x="975" y="6248"/>
                </a:cubicBezTo>
                <a:cubicBezTo>
                  <a:pt x="814" y="6592"/>
                  <a:pt x="609" y="7192"/>
                  <a:pt x="441" y="7713"/>
                </a:cubicBezTo>
                <a:cubicBezTo>
                  <a:pt x="438" y="7722"/>
                  <a:pt x="431" y="7731"/>
                  <a:pt x="427" y="7740"/>
                </a:cubicBezTo>
                <a:cubicBezTo>
                  <a:pt x="309" y="8047"/>
                  <a:pt x="113" y="9058"/>
                  <a:pt x="53" y="9658"/>
                </a:cubicBezTo>
                <a:cubicBezTo>
                  <a:pt x="22" y="9967"/>
                  <a:pt x="3" y="10562"/>
                  <a:pt x="0" y="11083"/>
                </a:cubicBezTo>
                <a:cubicBezTo>
                  <a:pt x="8" y="11333"/>
                  <a:pt x="30" y="11712"/>
                  <a:pt x="67" y="12016"/>
                </a:cubicBezTo>
                <a:cubicBezTo>
                  <a:pt x="607" y="16459"/>
                  <a:pt x="3752" y="20061"/>
                  <a:pt x="8063" y="21193"/>
                </a:cubicBezTo>
                <a:cubicBezTo>
                  <a:pt x="9240" y="21502"/>
                  <a:pt x="10207" y="21596"/>
                  <a:pt x="11481" y="21526"/>
                </a:cubicBezTo>
                <a:cubicBezTo>
                  <a:pt x="13315" y="21424"/>
                  <a:pt x="15059" y="20867"/>
                  <a:pt x="16687" y="19847"/>
                </a:cubicBezTo>
                <a:cubicBezTo>
                  <a:pt x="16825" y="19761"/>
                  <a:pt x="16946" y="19686"/>
                  <a:pt x="17047" y="19634"/>
                </a:cubicBezTo>
                <a:cubicBezTo>
                  <a:pt x="17057" y="19627"/>
                  <a:pt x="17065" y="19628"/>
                  <a:pt x="17074" y="19621"/>
                </a:cubicBezTo>
                <a:cubicBezTo>
                  <a:pt x="18545" y="18472"/>
                  <a:pt x="19056" y="17939"/>
                  <a:pt x="19878" y="16704"/>
                </a:cubicBezTo>
                <a:cubicBezTo>
                  <a:pt x="19898" y="16673"/>
                  <a:pt x="19911" y="16653"/>
                  <a:pt x="19931" y="16624"/>
                </a:cubicBezTo>
                <a:cubicBezTo>
                  <a:pt x="19955" y="16584"/>
                  <a:pt x="19971" y="16545"/>
                  <a:pt x="19998" y="16504"/>
                </a:cubicBezTo>
                <a:cubicBezTo>
                  <a:pt x="20470" y="15779"/>
                  <a:pt x="21032" y="14474"/>
                  <a:pt x="21266" y="13561"/>
                </a:cubicBezTo>
                <a:cubicBezTo>
                  <a:pt x="21513" y="12593"/>
                  <a:pt x="21600" y="11898"/>
                  <a:pt x="21600" y="10830"/>
                </a:cubicBezTo>
                <a:cubicBezTo>
                  <a:pt x="21599" y="9686"/>
                  <a:pt x="21524" y="9064"/>
                  <a:pt x="21266" y="8073"/>
                </a:cubicBezTo>
                <a:cubicBezTo>
                  <a:pt x="20777" y="6200"/>
                  <a:pt x="19885" y="4647"/>
                  <a:pt x="18449" y="3172"/>
                </a:cubicBezTo>
                <a:cubicBezTo>
                  <a:pt x="17531" y="2228"/>
                  <a:pt x="16688" y="1628"/>
                  <a:pt x="15432" y="1027"/>
                </a:cubicBezTo>
                <a:cubicBezTo>
                  <a:pt x="13979" y="332"/>
                  <a:pt x="12826" y="61"/>
                  <a:pt x="11200" y="15"/>
                </a:cubicBezTo>
                <a:cubicBezTo>
                  <a:pt x="10882" y="6"/>
                  <a:pt x="10597" y="-4"/>
                  <a:pt x="10333" y="2"/>
                </a:cubicBezTo>
                <a:close/>
                <a:moveTo>
                  <a:pt x="11094" y="374"/>
                </a:moveTo>
                <a:cubicBezTo>
                  <a:pt x="11361" y="381"/>
                  <a:pt x="11625" y="400"/>
                  <a:pt x="11894" y="428"/>
                </a:cubicBezTo>
                <a:cubicBezTo>
                  <a:pt x="14217" y="669"/>
                  <a:pt x="16306" y="1646"/>
                  <a:pt x="18022" y="3291"/>
                </a:cubicBezTo>
                <a:cubicBezTo>
                  <a:pt x="19727" y="4926"/>
                  <a:pt x="20728" y="6854"/>
                  <a:pt x="21106" y="9205"/>
                </a:cubicBezTo>
                <a:cubicBezTo>
                  <a:pt x="21210" y="9857"/>
                  <a:pt x="21224" y="10098"/>
                  <a:pt x="21199" y="11003"/>
                </a:cubicBezTo>
                <a:cubicBezTo>
                  <a:pt x="21171" y="12047"/>
                  <a:pt x="21117" y="12520"/>
                  <a:pt x="20892" y="13401"/>
                </a:cubicBezTo>
                <a:cubicBezTo>
                  <a:pt x="20559" y="14705"/>
                  <a:pt x="19797" y="16202"/>
                  <a:pt x="18970" y="17210"/>
                </a:cubicBezTo>
                <a:cubicBezTo>
                  <a:pt x="17356" y="19177"/>
                  <a:pt x="15279" y="20442"/>
                  <a:pt x="12829" y="20953"/>
                </a:cubicBezTo>
                <a:cubicBezTo>
                  <a:pt x="12250" y="21074"/>
                  <a:pt x="11964" y="21096"/>
                  <a:pt x="11013" y="21113"/>
                </a:cubicBezTo>
                <a:cubicBezTo>
                  <a:pt x="10395" y="21123"/>
                  <a:pt x="9822" y="21125"/>
                  <a:pt x="9732" y="21113"/>
                </a:cubicBezTo>
                <a:cubicBezTo>
                  <a:pt x="8941" y="21004"/>
                  <a:pt x="8657" y="20960"/>
                  <a:pt x="8077" y="20820"/>
                </a:cubicBezTo>
                <a:cubicBezTo>
                  <a:pt x="6686" y="20484"/>
                  <a:pt x="5984" y="20190"/>
                  <a:pt x="4926" y="19488"/>
                </a:cubicBezTo>
                <a:cubicBezTo>
                  <a:pt x="2943" y="18171"/>
                  <a:pt x="1404" y="16107"/>
                  <a:pt x="721" y="13854"/>
                </a:cubicBezTo>
                <a:cubicBezTo>
                  <a:pt x="442" y="12934"/>
                  <a:pt x="350" y="12245"/>
                  <a:pt x="360" y="11150"/>
                </a:cubicBezTo>
                <a:cubicBezTo>
                  <a:pt x="379" y="9198"/>
                  <a:pt x="705" y="7749"/>
                  <a:pt x="1468" y="6222"/>
                </a:cubicBezTo>
                <a:cubicBezTo>
                  <a:pt x="3313" y="2531"/>
                  <a:pt x="7077" y="272"/>
                  <a:pt x="11094" y="3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" name="circle-red-png-favpng-9LVVeSX6uUQs7vN9Abn3aFb61.jpg" descr="circle-red-png-favpng-9LVVeSX6uUQs7vN9Abn3aFb61.jpg"/>
          <p:cNvPicPr>
            <a:picLocks noChangeAspect="1"/>
          </p:cNvPicPr>
          <p:nvPr/>
        </p:nvPicPr>
        <p:blipFill>
          <a:blip r:embed="rId3"/>
          <a:srcRect l="18883" t="1191" r="17079" b="6698"/>
          <a:stretch>
            <a:fillRect/>
          </a:stretch>
        </p:blipFill>
        <p:spPr>
          <a:xfrm>
            <a:off x="4003939" y="3725398"/>
            <a:ext cx="642145" cy="642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10333" y="2"/>
                </a:moveTo>
                <a:cubicBezTo>
                  <a:pt x="9540" y="18"/>
                  <a:pt x="8935" y="106"/>
                  <a:pt x="8197" y="295"/>
                </a:cubicBezTo>
                <a:cubicBezTo>
                  <a:pt x="6497" y="728"/>
                  <a:pt x="5102" y="1455"/>
                  <a:pt x="3725" y="2612"/>
                </a:cubicBezTo>
                <a:cubicBezTo>
                  <a:pt x="2639" y="3524"/>
                  <a:pt x="1628" y="4848"/>
                  <a:pt x="975" y="6248"/>
                </a:cubicBezTo>
                <a:cubicBezTo>
                  <a:pt x="814" y="6592"/>
                  <a:pt x="609" y="7192"/>
                  <a:pt x="441" y="7713"/>
                </a:cubicBezTo>
                <a:cubicBezTo>
                  <a:pt x="438" y="7722"/>
                  <a:pt x="431" y="7731"/>
                  <a:pt x="427" y="7740"/>
                </a:cubicBezTo>
                <a:cubicBezTo>
                  <a:pt x="309" y="8047"/>
                  <a:pt x="113" y="9058"/>
                  <a:pt x="53" y="9658"/>
                </a:cubicBezTo>
                <a:cubicBezTo>
                  <a:pt x="22" y="9967"/>
                  <a:pt x="3" y="10562"/>
                  <a:pt x="0" y="11083"/>
                </a:cubicBezTo>
                <a:cubicBezTo>
                  <a:pt x="8" y="11333"/>
                  <a:pt x="30" y="11712"/>
                  <a:pt x="67" y="12016"/>
                </a:cubicBezTo>
                <a:cubicBezTo>
                  <a:pt x="607" y="16459"/>
                  <a:pt x="3752" y="20061"/>
                  <a:pt x="8063" y="21193"/>
                </a:cubicBezTo>
                <a:cubicBezTo>
                  <a:pt x="9240" y="21502"/>
                  <a:pt x="10207" y="21596"/>
                  <a:pt x="11481" y="21526"/>
                </a:cubicBezTo>
                <a:cubicBezTo>
                  <a:pt x="13315" y="21424"/>
                  <a:pt x="15059" y="20867"/>
                  <a:pt x="16687" y="19847"/>
                </a:cubicBezTo>
                <a:cubicBezTo>
                  <a:pt x="16825" y="19761"/>
                  <a:pt x="16946" y="19686"/>
                  <a:pt x="17047" y="19634"/>
                </a:cubicBezTo>
                <a:cubicBezTo>
                  <a:pt x="17057" y="19627"/>
                  <a:pt x="17065" y="19628"/>
                  <a:pt x="17074" y="19621"/>
                </a:cubicBezTo>
                <a:cubicBezTo>
                  <a:pt x="18545" y="18472"/>
                  <a:pt x="19056" y="17939"/>
                  <a:pt x="19878" y="16704"/>
                </a:cubicBezTo>
                <a:cubicBezTo>
                  <a:pt x="19898" y="16673"/>
                  <a:pt x="19911" y="16653"/>
                  <a:pt x="19931" y="16624"/>
                </a:cubicBezTo>
                <a:cubicBezTo>
                  <a:pt x="19955" y="16584"/>
                  <a:pt x="19971" y="16545"/>
                  <a:pt x="19998" y="16504"/>
                </a:cubicBezTo>
                <a:cubicBezTo>
                  <a:pt x="20470" y="15779"/>
                  <a:pt x="21032" y="14474"/>
                  <a:pt x="21266" y="13561"/>
                </a:cubicBezTo>
                <a:cubicBezTo>
                  <a:pt x="21513" y="12593"/>
                  <a:pt x="21600" y="11898"/>
                  <a:pt x="21600" y="10830"/>
                </a:cubicBezTo>
                <a:cubicBezTo>
                  <a:pt x="21599" y="9686"/>
                  <a:pt x="21524" y="9064"/>
                  <a:pt x="21266" y="8073"/>
                </a:cubicBezTo>
                <a:cubicBezTo>
                  <a:pt x="20777" y="6200"/>
                  <a:pt x="19885" y="4647"/>
                  <a:pt x="18449" y="3172"/>
                </a:cubicBezTo>
                <a:cubicBezTo>
                  <a:pt x="17531" y="2228"/>
                  <a:pt x="16688" y="1628"/>
                  <a:pt x="15432" y="1027"/>
                </a:cubicBezTo>
                <a:cubicBezTo>
                  <a:pt x="13979" y="332"/>
                  <a:pt x="12826" y="61"/>
                  <a:pt x="11200" y="15"/>
                </a:cubicBezTo>
                <a:cubicBezTo>
                  <a:pt x="10882" y="6"/>
                  <a:pt x="10597" y="-4"/>
                  <a:pt x="10333" y="2"/>
                </a:cubicBezTo>
                <a:close/>
                <a:moveTo>
                  <a:pt x="11094" y="374"/>
                </a:moveTo>
                <a:cubicBezTo>
                  <a:pt x="11361" y="381"/>
                  <a:pt x="11625" y="400"/>
                  <a:pt x="11894" y="428"/>
                </a:cubicBezTo>
                <a:cubicBezTo>
                  <a:pt x="14217" y="669"/>
                  <a:pt x="16306" y="1646"/>
                  <a:pt x="18022" y="3291"/>
                </a:cubicBezTo>
                <a:cubicBezTo>
                  <a:pt x="19727" y="4926"/>
                  <a:pt x="20728" y="6854"/>
                  <a:pt x="21106" y="9205"/>
                </a:cubicBezTo>
                <a:cubicBezTo>
                  <a:pt x="21210" y="9857"/>
                  <a:pt x="21224" y="10098"/>
                  <a:pt x="21199" y="11003"/>
                </a:cubicBezTo>
                <a:cubicBezTo>
                  <a:pt x="21171" y="12047"/>
                  <a:pt x="21117" y="12520"/>
                  <a:pt x="20892" y="13401"/>
                </a:cubicBezTo>
                <a:cubicBezTo>
                  <a:pt x="20559" y="14705"/>
                  <a:pt x="19797" y="16202"/>
                  <a:pt x="18970" y="17210"/>
                </a:cubicBezTo>
                <a:cubicBezTo>
                  <a:pt x="17356" y="19177"/>
                  <a:pt x="15279" y="20442"/>
                  <a:pt x="12829" y="20953"/>
                </a:cubicBezTo>
                <a:cubicBezTo>
                  <a:pt x="12250" y="21074"/>
                  <a:pt x="11964" y="21096"/>
                  <a:pt x="11013" y="21113"/>
                </a:cubicBezTo>
                <a:cubicBezTo>
                  <a:pt x="10395" y="21123"/>
                  <a:pt x="9822" y="21125"/>
                  <a:pt x="9732" y="21113"/>
                </a:cubicBezTo>
                <a:cubicBezTo>
                  <a:pt x="8941" y="21004"/>
                  <a:pt x="8657" y="20960"/>
                  <a:pt x="8077" y="20820"/>
                </a:cubicBezTo>
                <a:cubicBezTo>
                  <a:pt x="6686" y="20484"/>
                  <a:pt x="5984" y="20190"/>
                  <a:pt x="4926" y="19488"/>
                </a:cubicBezTo>
                <a:cubicBezTo>
                  <a:pt x="2943" y="18171"/>
                  <a:pt x="1404" y="16107"/>
                  <a:pt x="721" y="13854"/>
                </a:cubicBezTo>
                <a:cubicBezTo>
                  <a:pt x="442" y="12934"/>
                  <a:pt x="350" y="12245"/>
                  <a:pt x="360" y="11150"/>
                </a:cubicBezTo>
                <a:cubicBezTo>
                  <a:pt x="379" y="9198"/>
                  <a:pt x="705" y="7749"/>
                  <a:pt x="1468" y="6222"/>
                </a:cubicBezTo>
                <a:cubicBezTo>
                  <a:pt x="3313" y="2531"/>
                  <a:pt x="7077" y="272"/>
                  <a:pt x="11094" y="3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" name="circle-red-png-favpng-9LVVeSX6uUQs7vN9Abn3aFb61.jpg" descr="circle-red-png-favpng-9LVVeSX6uUQs7vN9Abn3aFb61.jpg"/>
          <p:cNvPicPr>
            <a:picLocks noChangeAspect="1"/>
          </p:cNvPicPr>
          <p:nvPr/>
        </p:nvPicPr>
        <p:blipFill>
          <a:blip r:embed="rId3"/>
          <a:srcRect l="18883" t="1191" r="17079" b="6698"/>
          <a:stretch>
            <a:fillRect/>
          </a:stretch>
        </p:blipFill>
        <p:spPr>
          <a:xfrm>
            <a:off x="4528872" y="3166598"/>
            <a:ext cx="642145" cy="642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10333" y="2"/>
                </a:moveTo>
                <a:cubicBezTo>
                  <a:pt x="9540" y="18"/>
                  <a:pt x="8935" y="106"/>
                  <a:pt x="8197" y="295"/>
                </a:cubicBezTo>
                <a:cubicBezTo>
                  <a:pt x="6497" y="728"/>
                  <a:pt x="5102" y="1455"/>
                  <a:pt x="3725" y="2612"/>
                </a:cubicBezTo>
                <a:cubicBezTo>
                  <a:pt x="2639" y="3524"/>
                  <a:pt x="1628" y="4848"/>
                  <a:pt x="975" y="6248"/>
                </a:cubicBezTo>
                <a:cubicBezTo>
                  <a:pt x="814" y="6592"/>
                  <a:pt x="609" y="7192"/>
                  <a:pt x="441" y="7713"/>
                </a:cubicBezTo>
                <a:cubicBezTo>
                  <a:pt x="438" y="7722"/>
                  <a:pt x="431" y="7731"/>
                  <a:pt x="427" y="7740"/>
                </a:cubicBezTo>
                <a:cubicBezTo>
                  <a:pt x="309" y="8047"/>
                  <a:pt x="113" y="9058"/>
                  <a:pt x="53" y="9658"/>
                </a:cubicBezTo>
                <a:cubicBezTo>
                  <a:pt x="22" y="9967"/>
                  <a:pt x="3" y="10562"/>
                  <a:pt x="0" y="11083"/>
                </a:cubicBezTo>
                <a:cubicBezTo>
                  <a:pt x="8" y="11333"/>
                  <a:pt x="30" y="11712"/>
                  <a:pt x="67" y="12016"/>
                </a:cubicBezTo>
                <a:cubicBezTo>
                  <a:pt x="607" y="16459"/>
                  <a:pt x="3752" y="20061"/>
                  <a:pt x="8063" y="21193"/>
                </a:cubicBezTo>
                <a:cubicBezTo>
                  <a:pt x="9240" y="21502"/>
                  <a:pt x="10207" y="21596"/>
                  <a:pt x="11481" y="21526"/>
                </a:cubicBezTo>
                <a:cubicBezTo>
                  <a:pt x="13315" y="21424"/>
                  <a:pt x="15059" y="20867"/>
                  <a:pt x="16687" y="19847"/>
                </a:cubicBezTo>
                <a:cubicBezTo>
                  <a:pt x="16825" y="19761"/>
                  <a:pt x="16946" y="19686"/>
                  <a:pt x="17047" y="19634"/>
                </a:cubicBezTo>
                <a:cubicBezTo>
                  <a:pt x="17057" y="19627"/>
                  <a:pt x="17065" y="19628"/>
                  <a:pt x="17074" y="19621"/>
                </a:cubicBezTo>
                <a:cubicBezTo>
                  <a:pt x="18545" y="18472"/>
                  <a:pt x="19056" y="17939"/>
                  <a:pt x="19878" y="16704"/>
                </a:cubicBezTo>
                <a:cubicBezTo>
                  <a:pt x="19898" y="16673"/>
                  <a:pt x="19911" y="16653"/>
                  <a:pt x="19931" y="16624"/>
                </a:cubicBezTo>
                <a:cubicBezTo>
                  <a:pt x="19955" y="16584"/>
                  <a:pt x="19971" y="16545"/>
                  <a:pt x="19998" y="16504"/>
                </a:cubicBezTo>
                <a:cubicBezTo>
                  <a:pt x="20470" y="15779"/>
                  <a:pt x="21032" y="14474"/>
                  <a:pt x="21266" y="13561"/>
                </a:cubicBezTo>
                <a:cubicBezTo>
                  <a:pt x="21513" y="12593"/>
                  <a:pt x="21600" y="11898"/>
                  <a:pt x="21600" y="10830"/>
                </a:cubicBezTo>
                <a:cubicBezTo>
                  <a:pt x="21599" y="9686"/>
                  <a:pt x="21524" y="9064"/>
                  <a:pt x="21266" y="8073"/>
                </a:cubicBezTo>
                <a:cubicBezTo>
                  <a:pt x="20777" y="6200"/>
                  <a:pt x="19885" y="4647"/>
                  <a:pt x="18449" y="3172"/>
                </a:cubicBezTo>
                <a:cubicBezTo>
                  <a:pt x="17531" y="2228"/>
                  <a:pt x="16688" y="1628"/>
                  <a:pt x="15432" y="1027"/>
                </a:cubicBezTo>
                <a:cubicBezTo>
                  <a:pt x="13979" y="332"/>
                  <a:pt x="12826" y="61"/>
                  <a:pt x="11200" y="15"/>
                </a:cubicBezTo>
                <a:cubicBezTo>
                  <a:pt x="10882" y="6"/>
                  <a:pt x="10597" y="-4"/>
                  <a:pt x="10333" y="2"/>
                </a:cubicBezTo>
                <a:close/>
                <a:moveTo>
                  <a:pt x="11094" y="374"/>
                </a:moveTo>
                <a:cubicBezTo>
                  <a:pt x="11361" y="381"/>
                  <a:pt x="11625" y="400"/>
                  <a:pt x="11894" y="428"/>
                </a:cubicBezTo>
                <a:cubicBezTo>
                  <a:pt x="14217" y="669"/>
                  <a:pt x="16306" y="1646"/>
                  <a:pt x="18022" y="3291"/>
                </a:cubicBezTo>
                <a:cubicBezTo>
                  <a:pt x="19727" y="4926"/>
                  <a:pt x="20728" y="6854"/>
                  <a:pt x="21106" y="9205"/>
                </a:cubicBezTo>
                <a:cubicBezTo>
                  <a:pt x="21210" y="9857"/>
                  <a:pt x="21224" y="10098"/>
                  <a:pt x="21199" y="11003"/>
                </a:cubicBezTo>
                <a:cubicBezTo>
                  <a:pt x="21171" y="12047"/>
                  <a:pt x="21117" y="12520"/>
                  <a:pt x="20892" y="13401"/>
                </a:cubicBezTo>
                <a:cubicBezTo>
                  <a:pt x="20559" y="14705"/>
                  <a:pt x="19797" y="16202"/>
                  <a:pt x="18970" y="17210"/>
                </a:cubicBezTo>
                <a:cubicBezTo>
                  <a:pt x="17356" y="19177"/>
                  <a:pt x="15279" y="20442"/>
                  <a:pt x="12829" y="20953"/>
                </a:cubicBezTo>
                <a:cubicBezTo>
                  <a:pt x="12250" y="21074"/>
                  <a:pt x="11964" y="21096"/>
                  <a:pt x="11013" y="21113"/>
                </a:cubicBezTo>
                <a:cubicBezTo>
                  <a:pt x="10395" y="21123"/>
                  <a:pt x="9822" y="21125"/>
                  <a:pt x="9732" y="21113"/>
                </a:cubicBezTo>
                <a:cubicBezTo>
                  <a:pt x="8941" y="21004"/>
                  <a:pt x="8657" y="20960"/>
                  <a:pt x="8077" y="20820"/>
                </a:cubicBezTo>
                <a:cubicBezTo>
                  <a:pt x="6686" y="20484"/>
                  <a:pt x="5984" y="20190"/>
                  <a:pt x="4926" y="19488"/>
                </a:cubicBezTo>
                <a:cubicBezTo>
                  <a:pt x="2943" y="18171"/>
                  <a:pt x="1404" y="16107"/>
                  <a:pt x="721" y="13854"/>
                </a:cubicBezTo>
                <a:cubicBezTo>
                  <a:pt x="442" y="12934"/>
                  <a:pt x="350" y="12245"/>
                  <a:pt x="360" y="11150"/>
                </a:cubicBezTo>
                <a:cubicBezTo>
                  <a:pt x="379" y="9198"/>
                  <a:pt x="705" y="7749"/>
                  <a:pt x="1468" y="6222"/>
                </a:cubicBezTo>
                <a:cubicBezTo>
                  <a:pt x="3313" y="2531"/>
                  <a:pt x="7077" y="272"/>
                  <a:pt x="11094" y="37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(Thomas Merton, Thoughts in Solitude, p. 79)."/>
          <p:cNvSpPr txBox="1">
            <a:spLocks noGrp="1"/>
          </p:cNvSpPr>
          <p:nvPr>
            <p:ph type="body" idx="21"/>
          </p:nvPr>
        </p:nvSpPr>
        <p:spPr>
          <a:xfrm>
            <a:off x="533400" y="8136466"/>
            <a:ext cx="11938000" cy="609601"/>
          </a:xfrm>
          <a:prstGeom prst="rect">
            <a:avLst/>
          </a:prstGeom>
        </p:spPr>
        <p:txBody>
          <a:bodyPr/>
          <a:lstStyle/>
          <a:p>
            <a:r>
              <a:t>(Thomas Merton, Thoughts in Solitude, p. 79).</a:t>
            </a:r>
          </a:p>
        </p:txBody>
      </p:sp>
      <p:sp>
        <p:nvSpPr>
          <p:cNvPr id="200" name="&quot;My Lord God, I have no idea where I am going. I do not see the road ahead of me. I cannot know for certain where it will end. Nor do I really know myself, and the fact that I think I am following your will does not mean that I am actually doing so. But "/>
          <p:cNvSpPr txBox="1">
            <a:spLocks noGrp="1"/>
          </p:cNvSpPr>
          <p:nvPr>
            <p:ph type="body" idx="22"/>
          </p:nvPr>
        </p:nvSpPr>
        <p:spPr>
          <a:xfrm>
            <a:off x="639895" y="1816099"/>
            <a:ext cx="11725010" cy="5588001"/>
          </a:xfrm>
          <a:prstGeom prst="rect">
            <a:avLst/>
          </a:prstGeom>
        </p:spPr>
        <p:txBody>
          <a:bodyPr/>
          <a:lstStyle/>
          <a:p>
            <a:r>
              <a:t>"My Lord God, I have no idea where I am going. I do not see the road ahead of me. I cannot know for certain where it will end. Nor do I really know myself, </a:t>
            </a:r>
            <a:r>
              <a:rPr u="sng"/>
              <a:t>and the fact that I think I am following your will does not mean that I am actually doing so</a:t>
            </a:r>
            <a:r>
              <a:t>. But I believe that the desire to please you does in fact please you. And I hope that I have that desire in all that I am doing. I hope that I will never do anything apart from that desire. </a:t>
            </a:r>
            <a:r>
              <a:rPr u="sng"/>
              <a:t>And I know that if I do this you will lead me by the right road</a:t>
            </a:r>
            <a: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Just so long as you are since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204" name="Is this God’s litmus test?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this God’s litmus test?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Just so long as you are since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43" name="Is this God’s litmus test?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this God’s litmus test?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-469418"/>
            <a:ext cx="13117088" cy="9303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333" y="-103145"/>
            <a:ext cx="16576770" cy="8968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47" y="4452540"/>
            <a:ext cx="11430001" cy="533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animBg="1" advAuto="0"/>
      <p:bldP spid="146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Just so long as you are since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50" name="Is this God’s litmus test?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this God’s litmus test?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53" name="Worship no god just be a good and sincere person.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875992"/>
          </a:xfrm>
          <a:prstGeom prst="rect">
            <a:avLst/>
          </a:prstGeom>
        </p:spPr>
        <p:txBody>
          <a:bodyPr/>
          <a:lstStyle/>
          <a:p>
            <a:r>
              <a:t>Worship </a:t>
            </a:r>
            <a:r>
              <a:rPr u="sng"/>
              <a:t>no</a:t>
            </a:r>
            <a:r>
              <a:t> god just be a good and sincere person.</a:t>
            </a:r>
          </a:p>
          <a:p>
            <a:r>
              <a:t>Worship </a:t>
            </a:r>
            <a:r>
              <a:rPr u="sng"/>
              <a:t>any</a:t>
            </a:r>
            <a:r>
              <a:t> god or gods as long as you are sincere</a:t>
            </a:r>
          </a:p>
          <a:p>
            <a:r>
              <a:t>Worship </a:t>
            </a:r>
            <a:r>
              <a:rPr u="sng"/>
              <a:t>only</a:t>
            </a:r>
            <a:r>
              <a:t> the God of the Bible (Judeo-Christian) </a:t>
            </a:r>
            <a:r>
              <a:rPr u="sng"/>
              <a:t>any way</a:t>
            </a:r>
            <a:r>
              <a:t> as long as you are sincere</a:t>
            </a:r>
          </a:p>
          <a:p>
            <a:r>
              <a:t>Worship God </a:t>
            </a:r>
            <a:r>
              <a:rPr u="sng"/>
              <a:t>only</a:t>
            </a:r>
            <a:r>
              <a:t> through Jesus Christ </a:t>
            </a:r>
            <a:r>
              <a:rPr u="sng"/>
              <a:t>any way</a:t>
            </a:r>
            <a:r>
              <a:t> as long as you are sincere</a:t>
            </a:r>
          </a:p>
          <a:p>
            <a:r>
              <a:t>Four different levels of the sincerity argument.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56" name="Sincere - free from pretense or deceit; proceeding from genuine feelings. (google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Sincere - free from pretense or deceit; </a:t>
            </a:r>
            <a:r>
              <a:rPr u="sng"/>
              <a:t>proceeding from genuine feelings</a:t>
            </a:r>
            <a:r>
              <a:t>. (google)</a:t>
            </a:r>
          </a:p>
          <a:p>
            <a:r>
              <a:t>1. free of deceit, hypocrisy, or falseness; earnest:a sincere apology.</a:t>
            </a:r>
          </a:p>
          <a:p>
            <a:r>
              <a:t>2. genuine; real: a sincere effort to improve; a sincere friend.</a:t>
            </a:r>
          </a:p>
          <a:p>
            <a:r>
              <a:t>3. pure; unmixed; unadulterated. (dictionary.com)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59" name="Double-tap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0" name="Screenshot 2018-05-19 19.34.02.png" descr="Screenshot 2018-05-19 19.34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1" y="3702050"/>
            <a:ext cx="12907578" cy="4222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63" name="Reality check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2200"/>
              </a:spcBef>
              <a:defRPr sz="3420"/>
            </a:pPr>
            <a:r>
              <a:t>Reality check!</a:t>
            </a:r>
          </a:p>
          <a:p>
            <a:pPr marL="892809" lvl="1" indent="-446404" defTabSz="554990">
              <a:spcBef>
                <a:spcPts val="2200"/>
              </a:spcBef>
              <a:defRPr sz="3420"/>
            </a:pPr>
            <a:r>
              <a:t>If a doctor sincerely misdiagnosis some one, does his sincerity save the patient?</a:t>
            </a:r>
          </a:p>
          <a:p>
            <a:pPr marL="892809" lvl="1" indent="-446404" defTabSz="554990">
              <a:spcBef>
                <a:spcPts val="2200"/>
              </a:spcBef>
              <a:defRPr sz="3420"/>
            </a:pPr>
            <a:r>
              <a:t>If a pharmacists or nurse gives the wrong pills to the sick, do their good intentions magically save the person from disastrous side effects?</a:t>
            </a:r>
          </a:p>
          <a:p>
            <a:pPr marL="892809" lvl="1" indent="-446404" defTabSz="554990">
              <a:spcBef>
                <a:spcPts val="2200"/>
              </a:spcBef>
              <a:defRPr sz="3420"/>
            </a:pPr>
            <a:r>
              <a:t>If a commanding officer aims the cannons mistakenly against his own men from a distance, does the enemy get bombarded instead?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66" name="Reality check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Reality check!</a:t>
            </a:r>
          </a:p>
          <a:p>
            <a:pPr lvl="1"/>
            <a:r>
              <a:t>If a ball player runs the wrong way and scores a goal for the other team, does his sincerity give the points to his team?</a:t>
            </a:r>
          </a:p>
          <a:p>
            <a:pPr lvl="1"/>
            <a:r>
              <a:t>If a driver believes he is on the right road but is heading the wrong way, will he get to his destination?</a:t>
            </a:r>
          </a:p>
          <a:p>
            <a:pPr lvl="1"/>
            <a:r>
              <a:t>If a mother unknowingly serves food to her family that has salmonella, are the children spared?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Just so long as you are sinc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Just so long as you are sincere</a:t>
            </a:r>
          </a:p>
        </p:txBody>
      </p:sp>
      <p:sp>
        <p:nvSpPr>
          <p:cNvPr id="169" name="Why do we think this works in religion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Why do we think this works in religion?</a:t>
            </a:r>
          </a:p>
          <a:p>
            <a:pPr marL="930402" lvl="1" indent="-465201" defTabSz="578358">
              <a:spcBef>
                <a:spcPts val="2300"/>
              </a:spcBef>
              <a:defRPr sz="3564"/>
            </a:pPr>
            <a:r>
              <a:t>Because we want it to!</a:t>
            </a:r>
          </a:p>
          <a:p>
            <a:pPr marL="930402" lvl="1" indent="-465201" defTabSz="578358">
              <a:spcBef>
                <a:spcPts val="2300"/>
              </a:spcBef>
              <a:defRPr sz="3564"/>
            </a:pPr>
            <a:r>
              <a:t>And in religion, because there is no immediate consequence to our sincere error, we </a:t>
            </a:r>
            <a:r>
              <a:rPr u="sng"/>
              <a:t>suspect</a:t>
            </a:r>
            <a:r>
              <a:t> it is ok.  </a:t>
            </a:r>
          </a:p>
          <a:p>
            <a:pPr marL="930402" lvl="1" indent="-465201" defTabSz="578358">
              <a:spcBef>
                <a:spcPts val="2300"/>
              </a:spcBef>
              <a:defRPr sz="3564"/>
            </a:pPr>
            <a:r>
              <a:t>The outcome we don’t see till judgment day so we </a:t>
            </a:r>
            <a:r>
              <a:rPr u="sng"/>
              <a:t>suspect</a:t>
            </a:r>
            <a:r>
              <a:t> all is well.  (</a:t>
            </a:r>
            <a:r>
              <a:rPr i="1"/>
              <a:t>suspect</a:t>
            </a:r>
            <a:r>
              <a:t> - to have an idea about something without any real proof).</a:t>
            </a:r>
          </a:p>
          <a:p>
            <a:pPr marL="930402" lvl="1" indent="-465201" defTabSz="578358">
              <a:spcBef>
                <a:spcPts val="2300"/>
              </a:spcBef>
              <a:defRPr sz="3564"/>
            </a:pPr>
            <a:r>
              <a:t>God has given us plenty of Biblical evidence!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build="p" bldLvl="5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Microsoft Office PowerPoint</Application>
  <PresentationFormat>Custom</PresentationFormat>
  <Paragraphs>53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Bodoni SvtyTwo ITC TT-Book</vt:lpstr>
      <vt:lpstr>Didot</vt:lpstr>
      <vt:lpstr>Helvetica</vt:lpstr>
      <vt:lpstr>Helvetica Neue</vt:lpstr>
      <vt:lpstr>Palatino</vt:lpstr>
      <vt:lpstr>Zapf Dingbats</vt:lpstr>
      <vt:lpstr>New_Template4</vt:lpstr>
      <vt:lpstr>PowerPoint Presentation</vt:lpstr>
      <vt:lpstr>Just so long as you are sincere</vt:lpstr>
      <vt:lpstr>Just so long as you are sincere</vt:lpstr>
      <vt:lpstr>Just so long as you are sincere</vt:lpstr>
      <vt:lpstr>Just so long as you are sincere</vt:lpstr>
      <vt:lpstr>Just so long as you are sincere</vt:lpstr>
      <vt:lpstr>Just so long as you are sincere</vt:lpstr>
      <vt:lpstr>Just so long as you are sincere</vt:lpstr>
      <vt:lpstr>Just so long as you are sincere</vt:lpstr>
      <vt:lpstr>Just so long as you are sincere</vt:lpstr>
      <vt:lpstr>Just so long as you are sincere</vt:lpstr>
      <vt:lpstr>Just so long as you are sincere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so long as you are sincere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Price</dc:creator>
  <cp:lastModifiedBy>Joe R Price</cp:lastModifiedBy>
  <cp:revision>1</cp:revision>
  <dcterms:modified xsi:type="dcterms:W3CDTF">2021-04-06T05:07:02Z</dcterms:modified>
</cp:coreProperties>
</file>