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1066800" y="6680200"/>
            <a:ext cx="22252676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066800" y="1854200"/>
            <a:ext cx="22237700" cy="4470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66800" y="7048500"/>
            <a:ext cx="22237700" cy="1435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61862"/>
            <a:ext cx="19621500" cy="9445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647700">
              <a:spcBef>
                <a:spcPts val="3400"/>
              </a:spcBef>
              <a:buSzTx/>
              <a:buFontTx/>
              <a:buNone/>
              <a:defRPr sz="5600"/>
            </a:lvl1pPr>
          </a:lstStyle>
          <a:p>
            <a:r>
              <a:t>“Type a quote here.”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21"/>
          </p:nvPr>
        </p:nvSpPr>
        <p:spPr>
          <a:xfrm>
            <a:off x="-12700" y="-25400"/>
            <a:ext cx="24384000" cy="177743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14147800" y="11214100"/>
            <a:ext cx="0" cy="20004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21"/>
          </p:nvPr>
        </p:nvSpPr>
        <p:spPr>
          <a:xfrm>
            <a:off x="-88900" y="-38100"/>
            <a:ext cx="35966400" cy="2188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2641600" y="10947400"/>
            <a:ext cx="10858500" cy="2387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19300" y="11938000"/>
            <a:ext cx="92837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066800" y="4622800"/>
            <a:ext cx="22237700" cy="44704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21"/>
          </p:nvPr>
        </p:nvSpPr>
        <p:spPr>
          <a:xfrm>
            <a:off x="9867900" y="-12700"/>
            <a:ext cx="20929600" cy="13982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66800" y="7213600"/>
            <a:ext cx="10007600" cy="447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52499" y="12985800"/>
            <a:ext cx="368505" cy="374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1066800" y="2768600"/>
            <a:ext cx="9512612" cy="18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21"/>
          </p:nvPr>
        </p:nvSpPr>
        <p:spPr>
          <a:xfrm>
            <a:off x="12052300" y="-1016000"/>
            <a:ext cx="12788900" cy="1903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57643" y="12985800"/>
            <a:ext cx="368504" cy="374601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15811739" y="711200"/>
            <a:ext cx="1" cy="1114360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ne"/>
          <p:cNvSpPr/>
          <p:nvPr/>
        </p:nvSpPr>
        <p:spPr>
          <a:xfrm>
            <a:off x="15811500" y="6277570"/>
            <a:ext cx="7763085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quarter" idx="21"/>
          </p:nvPr>
        </p:nvSpPr>
        <p:spPr>
          <a:xfrm>
            <a:off x="15930593" y="6426200"/>
            <a:ext cx="9151185" cy="610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half" idx="22"/>
          </p:nvPr>
        </p:nvSpPr>
        <p:spPr>
          <a:xfrm>
            <a:off x="15900400" y="-152400"/>
            <a:ext cx="7785100" cy="1159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23"/>
          </p:nvPr>
        </p:nvSpPr>
        <p:spPr>
          <a:xfrm>
            <a:off x="622300" y="711200"/>
            <a:ext cx="15544800" cy="1132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7900" y="12179300"/>
            <a:ext cx="14579600" cy="132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16221" y="12985800"/>
            <a:ext cx="368504" cy="374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sz="50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saiah 61:10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Isaiah 61:10</a:t>
            </a:r>
          </a:p>
        </p:txBody>
      </p:sp>
      <p:sp>
        <p:nvSpPr>
          <p:cNvPr id="161" name="I will greatly rejoice in the Lord,…"/>
          <p:cNvSpPr txBox="1">
            <a:spLocks noGrp="1"/>
          </p:cNvSpPr>
          <p:nvPr>
            <p:ph type="body" idx="22"/>
          </p:nvPr>
        </p:nvSpPr>
        <p:spPr>
          <a:xfrm>
            <a:off x="2387600" y="4118762"/>
            <a:ext cx="19621500" cy="48307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I will greatly rejoice in the Lord,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My soul shall be joyful in my God;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For He has clothed me with garments of salvation,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He has covered me with the robes of righteousness,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540883756745.jpg" descr="1540883756745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224" b="19960"/>
          <a:stretch>
            <a:fillRect/>
          </a:stretch>
        </p:blipFill>
        <p:spPr>
          <a:xfrm>
            <a:off x="0" y="0"/>
            <a:ext cx="24384000" cy="10680700"/>
          </a:xfrm>
          <a:prstGeom prst="rect">
            <a:avLst/>
          </a:prstGeom>
        </p:spPr>
      </p:pic>
      <p:sp>
        <p:nvSpPr>
          <p:cNvPr id="164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65" name="Prov. 23:7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Prov. 23:7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540883756745.jpg" descr="1540883756745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224" b="19960"/>
          <a:stretch>
            <a:fillRect/>
          </a:stretch>
        </p:blipFill>
        <p:spPr>
          <a:xfrm>
            <a:off x="0" y="0"/>
            <a:ext cx="24384000" cy="10680700"/>
          </a:xfrm>
          <a:prstGeom prst="rect">
            <a:avLst/>
          </a:prstGeom>
        </p:spPr>
      </p:pic>
      <p:sp>
        <p:nvSpPr>
          <p:cNvPr id="129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30" name="Prov. 23:7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Prov. 23:7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o my shame, I have answered this question many times in my life as “No.”…"/>
          <p:cNvSpPr txBox="1">
            <a:spLocks noGrp="1"/>
          </p:cNvSpPr>
          <p:nvPr>
            <p:ph type="body" idx="22"/>
          </p:nvPr>
        </p:nvSpPr>
        <p:spPr>
          <a:xfrm>
            <a:off x="2387600" y="2863088"/>
            <a:ext cx="19621500" cy="39671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To my shame, I have answered this question many times in my life as “No.”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Usually it is because of some external circumstance that has happened to me.</a:t>
            </a:r>
          </a:p>
        </p:txBody>
      </p:sp>
      <p:sp>
        <p:nvSpPr>
          <p:cNvPr id="133" name="Prov. 23:7 “as a man thinketh in his heart so is he”"/>
          <p:cNvSpPr txBox="1"/>
          <p:nvPr/>
        </p:nvSpPr>
        <p:spPr>
          <a:xfrm>
            <a:off x="2387600" y="8438828"/>
            <a:ext cx="19621500" cy="94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47700">
              <a:spcBef>
                <a:spcPts val="3400"/>
              </a:spcBef>
              <a:defRPr sz="5600"/>
            </a:lvl1pPr>
          </a:lstStyle>
          <a:p>
            <a:r>
              <a:t>Prov. 23:7 “as a man thinketh in his heart so is he”</a:t>
            </a:r>
          </a:p>
        </p:txBody>
      </p:sp>
      <p:sp>
        <p:nvSpPr>
          <p:cNvPr id="134" name="God’s word is saying it is my thoughts that make me not my circumstances. - So Are You Happy?"/>
          <p:cNvSpPr txBox="1"/>
          <p:nvPr/>
        </p:nvSpPr>
        <p:spPr>
          <a:xfrm>
            <a:off x="2190728" y="10579986"/>
            <a:ext cx="19621501" cy="180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647700">
              <a:spcBef>
                <a:spcPts val="3400"/>
              </a:spcBef>
              <a:defRPr sz="5600"/>
            </a:pPr>
            <a:r>
              <a:t>God’s word is saying it is my thoughts that make me </a:t>
            </a:r>
            <a:r>
              <a:rPr u="sng"/>
              <a:t>not</a:t>
            </a:r>
            <a:r>
              <a:t> my circumstances. - So Are You Happy?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r="40845"/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137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38" name="The epicenter of anxiety, doubts, and fears is the heart (Lk. 24:38).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10432677" cy="10387942"/>
          </a:xfrm>
          <a:prstGeom prst="rect">
            <a:avLst/>
          </a:prstGeom>
        </p:spPr>
        <p:txBody>
          <a:bodyPr/>
          <a:lstStyle/>
          <a:p>
            <a:pPr marL="443484" indent="-443484" defTabSz="800735">
              <a:spcBef>
                <a:spcPts val="4000"/>
              </a:spcBef>
              <a:defRPr sz="4559">
                <a:solidFill>
                  <a:srgbClr val="000000"/>
                </a:solidFill>
              </a:defRPr>
            </a:pPr>
            <a:r>
              <a:t>The epicenter of anxiety, doubts, and fears is the heart (Lk. 24:38).</a:t>
            </a:r>
          </a:p>
          <a:p>
            <a:pPr marL="443484" indent="-443484" defTabSz="800735">
              <a:spcBef>
                <a:spcPts val="4000"/>
              </a:spcBef>
              <a:defRPr sz="4559">
                <a:solidFill>
                  <a:srgbClr val="000000"/>
                </a:solidFill>
              </a:defRPr>
            </a:pPr>
            <a:r>
              <a:t>The danger of unhappiness is manifold  </a:t>
            </a:r>
          </a:p>
          <a:p>
            <a:pPr marL="886968" lvl="1" indent="-443484" defTabSz="800735">
              <a:spcBef>
                <a:spcPts val="4000"/>
              </a:spcBef>
              <a:defRPr sz="4559">
                <a:solidFill>
                  <a:srgbClr val="000000"/>
                </a:solidFill>
              </a:defRPr>
            </a:pPr>
            <a:r>
              <a:t>It leads to a chemical imbalance in our bodies and the body starts to fight against itself (Ps. 37:8, 32:3).</a:t>
            </a:r>
          </a:p>
          <a:p>
            <a:pPr marL="886968" lvl="1" indent="-443484" defTabSz="800735">
              <a:spcBef>
                <a:spcPts val="4000"/>
              </a:spcBef>
              <a:defRPr sz="4559">
                <a:solidFill>
                  <a:srgbClr val="000000"/>
                </a:solidFill>
              </a:defRPr>
            </a:pPr>
            <a:r>
              <a:t>It leads to moodiness and discontented behavior which isolates a person and pushes others away.</a:t>
            </a:r>
          </a:p>
          <a:p>
            <a:pPr marL="886968" lvl="1" indent="-443484" defTabSz="800735">
              <a:spcBef>
                <a:spcPts val="4000"/>
              </a:spcBef>
              <a:defRPr sz="4559">
                <a:solidFill>
                  <a:srgbClr val="000000"/>
                </a:solidFill>
              </a:defRPr>
            </a:pPr>
            <a:r>
              <a:t>It leads to substance abuse.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609" r="18723"/>
          <a:stretch>
            <a:fillRect/>
          </a:stretch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  <p:sp>
        <p:nvSpPr>
          <p:cNvPr id="141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42" name="The First Step is to get rid of sin by repentance and God’s forgiveness (Lk. 15:11-18).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10305787" cy="10287528"/>
          </a:xfrm>
          <a:prstGeom prst="rect">
            <a:avLst/>
          </a:prstGeom>
        </p:spPr>
        <p:txBody>
          <a:bodyPr/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t>The First Step is to get rid of sin by repentance and God’s forgiveness (Lk. 15:11-18).</a:t>
            </a:r>
          </a:p>
          <a:p>
            <a:pPr lvl="1">
              <a:defRPr sz="4500">
                <a:solidFill>
                  <a:srgbClr val="000000"/>
                </a:solidFill>
              </a:defRPr>
            </a:pPr>
            <a:r>
              <a:t>Restless waves - Jas. 1:6</a:t>
            </a:r>
          </a:p>
          <a:p>
            <a:pPr lvl="1">
              <a:defRPr sz="4500">
                <a:solidFill>
                  <a:srgbClr val="000000"/>
                </a:solidFill>
              </a:defRPr>
            </a:pPr>
            <a:r>
              <a:t>Chaff blown away - Ps. 1:4</a:t>
            </a:r>
          </a:p>
          <a:p>
            <a:pPr lvl="1">
              <a:defRPr sz="4500">
                <a:solidFill>
                  <a:srgbClr val="000000"/>
                </a:solidFill>
              </a:defRPr>
            </a:pPr>
            <a:r>
              <a:t>Stumbling in the dark - Eph. 4:17</a:t>
            </a:r>
          </a:p>
          <a:p>
            <a:pPr lvl="1">
              <a:defRPr sz="4500">
                <a:solidFill>
                  <a:srgbClr val="000000"/>
                </a:solidFill>
              </a:defRPr>
            </a:pPr>
            <a:r>
              <a:t>Hearts weighed down - Lk. 21:34</a:t>
            </a:r>
          </a:p>
          <a:p>
            <a:pPr lvl="1">
              <a:defRPr sz="4500">
                <a:solidFill>
                  <a:srgbClr val="000000"/>
                </a:solidFill>
              </a:defRPr>
            </a:pPr>
            <a:r>
              <a:t>Self absorbed - 2 Tim. 3:1-2</a:t>
            </a:r>
          </a:p>
          <a:p>
            <a:pPr>
              <a:defRPr sz="4500">
                <a:solidFill>
                  <a:srgbClr val="000000"/>
                </a:solidFill>
              </a:defRPr>
            </a:pPr>
            <a:r>
              <a:t>God did not design us to be at peace in our sins.  They steal the joy of life.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9431" r="7735"/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145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46" name="The Second Step is to recognize happiness is a choice (Prov. 23:7).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10491124" cy="10394753"/>
          </a:xfrm>
          <a:prstGeom prst="rect">
            <a:avLst/>
          </a:prstGeom>
        </p:spPr>
        <p:txBody>
          <a:bodyPr/>
          <a:lstStyle/>
          <a:p>
            <a:pPr marL="452627" indent="-452627" defTabSz="817244">
              <a:spcBef>
                <a:spcPts val="4100"/>
              </a:spcBef>
              <a:defRPr sz="4554">
                <a:solidFill>
                  <a:srgbClr val="000000"/>
                </a:solidFill>
              </a:defRPr>
            </a:pPr>
            <a:r>
              <a:t>The Second Step is to recognize happiness is a choice (Prov. 23:7).</a:t>
            </a:r>
          </a:p>
          <a:p>
            <a:pPr marL="905255" lvl="1" indent="-452627" defTabSz="817244">
              <a:spcBef>
                <a:spcPts val="4100"/>
              </a:spcBef>
              <a:defRPr sz="4554">
                <a:solidFill>
                  <a:srgbClr val="000000"/>
                </a:solidFill>
              </a:defRPr>
            </a:pPr>
            <a:r>
              <a:t>Numerous studies show that choice is more powerful than circumstance.</a:t>
            </a:r>
          </a:p>
          <a:p>
            <a:pPr marL="905255" lvl="1" indent="-452627" defTabSz="817244">
              <a:spcBef>
                <a:spcPts val="4100"/>
              </a:spcBef>
              <a:defRPr sz="4554">
                <a:solidFill>
                  <a:srgbClr val="000000"/>
                </a:solidFill>
              </a:defRPr>
            </a:pPr>
            <a:r>
              <a:t>Most of all the Bible states this (Prov. 23:7, Phil. 4:4, 1 Thess. 5:16-18, Ps. 94:19, 118:24).</a:t>
            </a:r>
          </a:p>
          <a:p>
            <a:pPr marL="905255" lvl="1" indent="-452627" defTabSz="817244">
              <a:spcBef>
                <a:spcPts val="4100"/>
              </a:spcBef>
              <a:defRPr sz="4554">
                <a:solidFill>
                  <a:srgbClr val="000000"/>
                </a:solidFill>
              </a:defRPr>
            </a:pPr>
            <a:r>
              <a:t>Even a clinically depressed person has the power to choose to seek extraordinary help through a Dr., therapist, exercise, and medicine - Lk. 5:31, Prov. 17:22, 4:23)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49" name="Happiness is not a destination.  It is the day to day choices made to foster it.  It is an attitude not a condition.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10336108" cy="10360476"/>
          </a:xfrm>
          <a:prstGeom prst="rect">
            <a:avLst/>
          </a:prstGeom>
        </p:spPr>
        <p:txBody>
          <a:bodyPr/>
          <a:lstStyle/>
          <a:p>
            <a:pPr marL="429768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Happiness is not a destination.  It is the day to day choices made to foster it.  It is an attitude not a condition.</a:t>
            </a:r>
          </a:p>
          <a:p>
            <a:pPr marL="859536" lvl="1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Goals/Purpose - Phil. 3:14, 2 Tim. 4:6-8</a:t>
            </a:r>
          </a:p>
          <a:p>
            <a:pPr marL="859536" lvl="1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Gratitude - 1 Thess. 5:18</a:t>
            </a:r>
          </a:p>
          <a:p>
            <a:pPr marL="859536" lvl="1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Kindness - Gal. 5:22</a:t>
            </a:r>
          </a:p>
          <a:p>
            <a:pPr marL="859536" lvl="1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Coping - Job</a:t>
            </a:r>
          </a:p>
          <a:p>
            <a:pPr marL="859536" lvl="1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Smiling - Phil. 4:4</a:t>
            </a:r>
          </a:p>
          <a:p>
            <a:pPr marL="859536" lvl="1" indent="-429768" defTabSz="775969">
              <a:spcBef>
                <a:spcPts val="3900"/>
              </a:spcBef>
              <a:defRPr sz="4324">
                <a:solidFill>
                  <a:srgbClr val="000000"/>
                </a:solidFill>
              </a:defRPr>
            </a:pPr>
            <a:r>
              <a:t>Nurturing Relationships - Acts 2, </a:t>
            </a:r>
            <a:br/>
            <a:r>
              <a:t>1 Cor. 12:25</a:t>
            </a:r>
          </a:p>
        </p:txBody>
      </p:sp>
      <p:pic>
        <p:nvPicPr>
          <p:cNvPr id="150" name="parents-happy-baby-happy-family-smiling-mother-baby-gillespie-approach-craniosacral-fascial-therapy.jpg" descr="parents-happy-baby-happy-family-smiling-mother-baby-gillespie-approach-craniosacral-fascial-therapy.jpg"/>
          <p:cNvPicPr>
            <a:picLocks noChangeAspect="1"/>
          </p:cNvPicPr>
          <p:nvPr/>
        </p:nvPicPr>
        <p:blipFill>
          <a:blip r:embed="rId2"/>
          <a:srcRect l="18219" r="35027"/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little-girl-smiling-baby-smile-quotes.jpg" descr="little-girl-smiling-baby-smile-quotes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7990" r="22750"/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153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54" name="Happiness is not a destination.  It is the day to day choices made to foster it. It is an attitude not a condition.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10142642" cy="10591954"/>
          </a:xfrm>
          <a:prstGeom prst="rect">
            <a:avLst/>
          </a:prstGeom>
        </p:spPr>
        <p:txBody>
          <a:bodyPr/>
          <a:lstStyle/>
          <a:p>
            <a:pPr marL="438911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Happiness is not a destination.  It is the day to day choices made to foster it. It is an attitude not a condition.</a:t>
            </a:r>
          </a:p>
          <a:p>
            <a:pPr marL="877823" lvl="1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Optimism - Ps. 23</a:t>
            </a:r>
          </a:p>
          <a:p>
            <a:pPr marL="877823" lvl="1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Forgiving - Col. 3:13</a:t>
            </a:r>
          </a:p>
          <a:p>
            <a:pPr marL="877823" lvl="1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Savor life’s joys in the present - Matt. 6:33-34</a:t>
            </a:r>
          </a:p>
          <a:p>
            <a:pPr marL="877823" lvl="1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Taking care of mind and body. 1 Cor. 6:19</a:t>
            </a:r>
          </a:p>
          <a:p>
            <a:pPr marL="1316736" lvl="2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Meditating - Phil. 4:8</a:t>
            </a:r>
          </a:p>
          <a:p>
            <a:pPr marL="1316736" lvl="2" indent="-438911" defTabSz="792479">
              <a:spcBef>
                <a:spcPts val="4000"/>
              </a:spcBef>
              <a:defRPr sz="4416">
                <a:solidFill>
                  <a:srgbClr val="000000"/>
                </a:solidFill>
              </a:defRPr>
            </a:pPr>
            <a:r>
              <a:t>Exercise - 1 Tim. 4:8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re You Happ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 You Happy?</a:t>
            </a:r>
          </a:p>
        </p:txBody>
      </p:sp>
      <p:sp>
        <p:nvSpPr>
          <p:cNvPr id="157" name="The Third Step is to accept we all struggle in life and with God’s help we can endure it and find joy.…"/>
          <p:cNvSpPr txBox="1">
            <a:spLocks noGrp="1"/>
          </p:cNvSpPr>
          <p:nvPr>
            <p:ph type="body" sz="half" idx="1"/>
          </p:nvPr>
        </p:nvSpPr>
        <p:spPr>
          <a:xfrm>
            <a:off x="1066800" y="3124200"/>
            <a:ext cx="10264589" cy="10235234"/>
          </a:xfrm>
          <a:prstGeom prst="rect">
            <a:avLst/>
          </a:prstGeom>
        </p:spPr>
        <p:txBody>
          <a:bodyPr/>
          <a:lstStyle/>
          <a:p>
            <a:pPr marL="438911" indent="-438911" defTabSz="792479">
              <a:spcBef>
                <a:spcPts val="4000"/>
              </a:spcBef>
              <a:defRPr sz="4224">
                <a:solidFill>
                  <a:srgbClr val="000000"/>
                </a:solidFill>
              </a:defRPr>
            </a:pPr>
            <a:r>
              <a:t>The Third Step is to accept we all struggle in life and with God’s help we can endure it and find joy.</a:t>
            </a:r>
          </a:p>
          <a:p>
            <a:pPr marL="877823" lvl="1" indent="-438911" defTabSz="792479">
              <a:spcBef>
                <a:spcPts val="4000"/>
              </a:spcBef>
              <a:defRPr sz="4224">
                <a:solidFill>
                  <a:srgbClr val="000000"/>
                </a:solidFill>
              </a:defRPr>
            </a:pPr>
            <a:r>
              <a:t>See Paul the apostle - 1 Cor. 11:1</a:t>
            </a:r>
          </a:p>
          <a:p>
            <a:pPr marL="877823" lvl="1" indent="-438911" defTabSz="792479">
              <a:spcBef>
                <a:spcPts val="4000"/>
              </a:spcBef>
              <a:defRPr sz="4224">
                <a:solidFill>
                  <a:srgbClr val="000000"/>
                </a:solidFill>
              </a:defRPr>
            </a:pPr>
            <a:r>
              <a:t>We need His word to help us - Prov. 4:20-23, Matt. 4:4</a:t>
            </a:r>
          </a:p>
          <a:p>
            <a:pPr marL="877823" lvl="1" indent="-438911" defTabSz="792479">
              <a:spcBef>
                <a:spcPts val="4000"/>
              </a:spcBef>
              <a:defRPr sz="4224">
                <a:solidFill>
                  <a:srgbClr val="000000"/>
                </a:solidFill>
              </a:defRPr>
            </a:pPr>
            <a:r>
              <a:t>We need to wait on Him - </a:t>
            </a:r>
            <a:br/>
            <a:r>
              <a:t>1 Pet. 5:7, Ps. 27:13-14, 61:1-8, Jas. 1:2-5</a:t>
            </a:r>
          </a:p>
          <a:p>
            <a:pPr marL="877823" lvl="1" indent="-438911" defTabSz="792479">
              <a:spcBef>
                <a:spcPts val="4000"/>
              </a:spcBef>
              <a:defRPr sz="4224">
                <a:solidFill>
                  <a:srgbClr val="000000"/>
                </a:solidFill>
              </a:defRPr>
            </a:pPr>
            <a:r>
              <a:t>We need to train our brain. Make habits of the works of righteousness and joy will be an automatic response. 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/>
          <a:srcRect l="73952" r="146"/>
          <a:stretch>
            <a:fillRect/>
          </a:stretch>
        </p:blipFill>
        <p:spPr>
          <a:xfrm>
            <a:off x="12192000" y="0"/>
            <a:ext cx="12192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Custom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Helvetica</vt:lpstr>
      <vt:lpstr>Helvetica Neue</vt:lpstr>
      <vt:lpstr>Helvetica Neue Light</vt:lpstr>
      <vt:lpstr>Helvetica Neue Medium</vt:lpstr>
      <vt:lpstr>ModernPortfolio</vt:lpstr>
      <vt:lpstr>PowerPoint Presentation</vt:lpstr>
      <vt:lpstr>Are You Happy?</vt:lpstr>
      <vt:lpstr>PowerPoint Presentation</vt:lpstr>
      <vt:lpstr>Are You Happy?</vt:lpstr>
      <vt:lpstr>Are You Happy?</vt:lpstr>
      <vt:lpstr>Are You Happy?</vt:lpstr>
      <vt:lpstr>Are You Happy?</vt:lpstr>
      <vt:lpstr>Are You Happy?</vt:lpstr>
      <vt:lpstr>Are You Happy?</vt:lpstr>
      <vt:lpstr>PowerPoint Presentation</vt:lpstr>
      <vt:lpstr>Are You Happy?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Price</dc:creator>
  <cp:lastModifiedBy>Joe R Price</cp:lastModifiedBy>
  <cp:revision>1</cp:revision>
  <dcterms:modified xsi:type="dcterms:W3CDTF">2021-04-07T15:02:02Z</dcterms:modified>
</cp:coreProperties>
</file>