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216221" y="12985800"/>
            <a:ext cx="368504" cy="374601"/>
          </a:xfrm>
          <a:prstGeom prst="rect">
            <a:avLst/>
          </a:prstGeom>
        </p:spPr>
        <p:txBody>
          <a:bodyPr/>
          <a:lstStyle>
            <a:lvl1pPr algn="r" defTabSz="825500"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What is hidden under your tent?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What is hidden under your tent?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What is hidden under your tent?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What is hidden under your tent?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mptation"/>
          <p:cNvSpPr txBox="1">
            <a:spLocks noGrp="1"/>
          </p:cNvSpPr>
          <p:nvPr>
            <p:ph type="body" sz="half" idx="1"/>
          </p:nvPr>
        </p:nvSpPr>
        <p:spPr>
          <a:xfrm>
            <a:off x="1206500" y="4417348"/>
            <a:ext cx="21971000" cy="488130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temptation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desire"/>
          <p:cNvSpPr txBox="1">
            <a:spLocks noGrp="1"/>
          </p:cNvSpPr>
          <p:nvPr>
            <p:ph type="body" sz="half" idx="1"/>
          </p:nvPr>
        </p:nvSpPr>
        <p:spPr>
          <a:xfrm>
            <a:off x="1206500" y="4417348"/>
            <a:ext cx="21971000" cy="488130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desire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in"/>
          <p:cNvSpPr txBox="1">
            <a:spLocks noGrp="1"/>
          </p:cNvSpPr>
          <p:nvPr>
            <p:ph type="body" sz="half" idx="1"/>
          </p:nvPr>
        </p:nvSpPr>
        <p:spPr>
          <a:xfrm>
            <a:off x="1206500" y="4417348"/>
            <a:ext cx="21971000" cy="488130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sin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death"/>
          <p:cNvSpPr txBox="1">
            <a:spLocks noGrp="1"/>
          </p:cNvSpPr>
          <p:nvPr>
            <p:ph type="body" sz="half" idx="1"/>
          </p:nvPr>
        </p:nvSpPr>
        <p:spPr>
          <a:xfrm>
            <a:off x="1206500" y="4417348"/>
            <a:ext cx="21971000" cy="488130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death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eceived"/>
          <p:cNvSpPr txBox="1">
            <a:spLocks noGrp="1"/>
          </p:cNvSpPr>
          <p:nvPr>
            <p:ph type="body" sz="half" idx="1"/>
          </p:nvPr>
        </p:nvSpPr>
        <p:spPr>
          <a:xfrm>
            <a:off x="1206500" y="4417348"/>
            <a:ext cx="21971000" cy="488130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deceived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ut each one is tempted when he is drawn away by his own desires and enticed. 15 Then, when desire has conceived, it gives birth to sin; and sin, when it is full-grown, brings forth death.…"/>
          <p:cNvSpPr txBox="1">
            <a:spLocks noGrp="1"/>
          </p:cNvSpPr>
          <p:nvPr>
            <p:ph type="body" idx="1"/>
          </p:nvPr>
        </p:nvSpPr>
        <p:spPr>
          <a:xfrm>
            <a:off x="1206500" y="1714642"/>
            <a:ext cx="21971000" cy="10286716"/>
          </a:xfrm>
          <a:prstGeom prst="rect">
            <a:avLst/>
          </a:prstGeom>
        </p:spPr>
        <p:txBody>
          <a:bodyPr/>
          <a:lstStyle/>
          <a:p>
            <a:pPr defTabSz="2316421">
              <a:lnSpc>
                <a:spcPct val="100000"/>
              </a:lnSpc>
              <a:defRPr sz="11020" spc="-22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solidFill>
                  <a:srgbClr val="000000"/>
                </a:solidFill>
              </a:rPr>
              <a:t>But each one is</a:t>
            </a:r>
            <a:r>
              <a:t> tempted </a:t>
            </a:r>
            <a:r>
              <a:rPr>
                <a:solidFill>
                  <a:srgbClr val="000000"/>
                </a:solidFill>
              </a:rPr>
              <a:t>when he is drawn</a:t>
            </a:r>
            <a:r>
              <a:t> </a:t>
            </a:r>
            <a:r>
              <a:rPr>
                <a:solidFill>
                  <a:srgbClr val="000000"/>
                </a:solidFill>
              </a:rPr>
              <a:t>away by his own</a:t>
            </a:r>
            <a:r>
              <a:t> desires </a:t>
            </a:r>
            <a:r>
              <a:rPr>
                <a:solidFill>
                  <a:srgbClr val="000000"/>
                </a:solidFill>
              </a:rPr>
              <a:t>and enticed. 15 Then, when desire has conceived, it gives birth to</a:t>
            </a:r>
            <a:r>
              <a:t> sin</a:t>
            </a:r>
            <a:r>
              <a:rPr>
                <a:solidFill>
                  <a:srgbClr val="000000"/>
                </a:solidFill>
              </a:rPr>
              <a:t>; and sin, when it is full-grown, brings forth</a:t>
            </a:r>
            <a:r>
              <a:t> death</a:t>
            </a:r>
            <a:r>
              <a:rPr>
                <a:solidFill>
                  <a:srgbClr val="000000"/>
                </a:solidFill>
              </a:rPr>
              <a:t>.</a:t>
            </a:r>
          </a:p>
          <a:p>
            <a:pPr defTabSz="2316421">
              <a:lnSpc>
                <a:spcPct val="100000"/>
              </a:lnSpc>
              <a:defRPr sz="11020" spc="-22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>
                <a:solidFill>
                  <a:srgbClr val="000000"/>
                </a:solidFill>
              </a:rPr>
              <a:t>16 Do not be</a:t>
            </a:r>
            <a:r>
              <a:t> deceived</a:t>
            </a:r>
            <a:r>
              <a:rPr>
                <a:solidFill>
                  <a:srgbClr val="000000"/>
                </a:solidFill>
              </a:rPr>
              <a:t>, my beloved brethren.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But each one is tempted when he is drawn away by his own desires and enticed. 15 Then, when desire has conceived, it gives birth to sin; and sin, when it is full-grown, brings forth death.…"/>
          <p:cNvSpPr txBox="1">
            <a:spLocks noGrp="1"/>
          </p:cNvSpPr>
          <p:nvPr>
            <p:ph type="body" idx="1"/>
          </p:nvPr>
        </p:nvSpPr>
        <p:spPr>
          <a:xfrm>
            <a:off x="1206500" y="1714642"/>
            <a:ext cx="21971000" cy="10286716"/>
          </a:xfrm>
          <a:prstGeom prst="rect">
            <a:avLst/>
          </a:prstGeom>
        </p:spPr>
        <p:txBody>
          <a:bodyPr/>
          <a:lstStyle/>
          <a:p>
            <a:pPr defTabSz="2316421">
              <a:lnSpc>
                <a:spcPct val="100000"/>
              </a:lnSpc>
              <a:defRPr sz="11020" spc="-22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But each one is </a:t>
            </a:r>
            <a:r>
              <a:rPr u="sng"/>
              <a:t>tempted</a:t>
            </a:r>
            <a:r>
              <a:t> when he is drawn away by his own </a:t>
            </a:r>
            <a:r>
              <a:rPr u="sng"/>
              <a:t>desires</a:t>
            </a:r>
            <a:r>
              <a:t> and enticed. 15 Then, when desire has conceived, it gives birth to </a:t>
            </a:r>
            <a:r>
              <a:rPr u="sng"/>
              <a:t>sin</a:t>
            </a:r>
            <a:r>
              <a:t>; and sin, when it is full-grown, brings forth </a:t>
            </a:r>
            <a:r>
              <a:rPr u="sng"/>
              <a:t>death</a:t>
            </a:r>
            <a:r>
              <a:t>.</a:t>
            </a:r>
          </a:p>
          <a:p>
            <a:pPr defTabSz="2316421">
              <a:lnSpc>
                <a:spcPct val="100000"/>
              </a:lnSpc>
              <a:defRPr sz="11020" spc="-22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16 Do not be </a:t>
            </a:r>
            <a:r>
              <a:rPr u="sng"/>
              <a:t>deceived</a:t>
            </a:r>
            <a:r>
              <a:t>, my beloved brethren.</a:t>
            </a:r>
          </a:p>
        </p:txBody>
      </p:sp>
      <p:sp>
        <p:nvSpPr>
          <p:cNvPr id="174" name="James 1:14-16"/>
          <p:cNvSpPr txBox="1"/>
          <p:nvPr/>
        </p:nvSpPr>
        <p:spPr>
          <a:xfrm>
            <a:off x="1154975" y="11624267"/>
            <a:ext cx="22074050" cy="2010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defRPr sz="11600" spc="-232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James 1:14-16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animBg="1" advAuto="0"/>
    </p:bldLst>
  </p:timing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Custom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 Narrow</vt:lpstr>
      <vt:lpstr>Helvetica Neue</vt:lpstr>
      <vt:lpstr>Helvetica Neue Medium</vt:lpstr>
      <vt:lpstr>20_BasicBlack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Price</dc:creator>
  <cp:lastModifiedBy>Joe R Price</cp:lastModifiedBy>
  <cp:revision>1</cp:revision>
  <dcterms:modified xsi:type="dcterms:W3CDTF">2021-04-08T04:50:17Z</dcterms:modified>
</cp:coreProperties>
</file>