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images.png" descr="images.png"/>
          <p:cNvPicPr>
            <a:picLocks noChangeAspect="1"/>
          </p:cNvPicPr>
          <p:nvPr/>
        </p:nvPicPr>
        <p:blipFill>
          <a:blip r:embed="rId2"/>
          <a:srcRect l="19592" t="5265" r="19634" b="5267"/>
          <a:stretch>
            <a:fillRect/>
          </a:stretch>
        </p:blipFill>
        <p:spPr>
          <a:xfrm>
            <a:off x="9906322" y="4660022"/>
            <a:ext cx="3742136" cy="52454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1" y="0"/>
                </a:moveTo>
                <a:lnTo>
                  <a:pt x="9553" y="1819"/>
                </a:lnTo>
                <a:lnTo>
                  <a:pt x="9509" y="3638"/>
                </a:lnTo>
                <a:lnTo>
                  <a:pt x="4804" y="3697"/>
                </a:lnTo>
                <a:lnTo>
                  <a:pt x="96" y="3756"/>
                </a:lnTo>
                <a:lnTo>
                  <a:pt x="48" y="4592"/>
                </a:lnTo>
                <a:lnTo>
                  <a:pt x="0" y="5429"/>
                </a:lnTo>
                <a:lnTo>
                  <a:pt x="1805" y="5429"/>
                </a:lnTo>
                <a:lnTo>
                  <a:pt x="3617" y="5429"/>
                </a:lnTo>
                <a:lnTo>
                  <a:pt x="4288" y="5842"/>
                </a:lnTo>
                <a:cubicBezTo>
                  <a:pt x="4660" y="6069"/>
                  <a:pt x="5511" y="6436"/>
                  <a:pt x="6181" y="6656"/>
                </a:cubicBezTo>
                <a:cubicBezTo>
                  <a:pt x="6850" y="6877"/>
                  <a:pt x="7582" y="7120"/>
                  <a:pt x="7805" y="7197"/>
                </a:cubicBezTo>
                <a:cubicBezTo>
                  <a:pt x="7855" y="7215"/>
                  <a:pt x="7900" y="7250"/>
                  <a:pt x="7949" y="7276"/>
                </a:cubicBezTo>
                <a:cubicBezTo>
                  <a:pt x="8012" y="7309"/>
                  <a:pt x="8078" y="7341"/>
                  <a:pt x="8137" y="7387"/>
                </a:cubicBezTo>
                <a:cubicBezTo>
                  <a:pt x="8281" y="7477"/>
                  <a:pt x="8385" y="7569"/>
                  <a:pt x="8499" y="7707"/>
                </a:cubicBezTo>
                <a:cubicBezTo>
                  <a:pt x="8702" y="7954"/>
                  <a:pt x="8842" y="8408"/>
                  <a:pt x="8952" y="8899"/>
                </a:cubicBezTo>
                <a:cubicBezTo>
                  <a:pt x="9006" y="9111"/>
                  <a:pt x="9052" y="9323"/>
                  <a:pt x="9078" y="9557"/>
                </a:cubicBezTo>
                <a:cubicBezTo>
                  <a:pt x="9098" y="9722"/>
                  <a:pt x="9097" y="9855"/>
                  <a:pt x="9104" y="10011"/>
                </a:cubicBezTo>
                <a:cubicBezTo>
                  <a:pt x="9108" y="10160"/>
                  <a:pt x="9134" y="10300"/>
                  <a:pt x="9127" y="10453"/>
                </a:cubicBezTo>
                <a:cubicBezTo>
                  <a:pt x="9124" y="10505"/>
                  <a:pt x="9113" y="10533"/>
                  <a:pt x="9108" y="10580"/>
                </a:cubicBezTo>
                <a:cubicBezTo>
                  <a:pt x="9096" y="10715"/>
                  <a:pt x="9077" y="10836"/>
                  <a:pt x="9049" y="10938"/>
                </a:cubicBezTo>
                <a:cubicBezTo>
                  <a:pt x="9042" y="10963"/>
                  <a:pt x="9038" y="10994"/>
                  <a:pt x="9030" y="11017"/>
                </a:cubicBezTo>
                <a:cubicBezTo>
                  <a:pt x="8987" y="11139"/>
                  <a:pt x="8935" y="11237"/>
                  <a:pt x="8861" y="11276"/>
                </a:cubicBezTo>
                <a:cubicBezTo>
                  <a:pt x="8727" y="11347"/>
                  <a:pt x="8614" y="11554"/>
                  <a:pt x="8611" y="11737"/>
                </a:cubicBezTo>
                <a:cubicBezTo>
                  <a:pt x="8608" y="11921"/>
                  <a:pt x="8499" y="12173"/>
                  <a:pt x="8368" y="12296"/>
                </a:cubicBezTo>
                <a:cubicBezTo>
                  <a:pt x="7958" y="12682"/>
                  <a:pt x="8062" y="13242"/>
                  <a:pt x="8600" y="13525"/>
                </a:cubicBezTo>
                <a:cubicBezTo>
                  <a:pt x="8910" y="13688"/>
                  <a:pt x="9135" y="13948"/>
                  <a:pt x="9253" y="14280"/>
                </a:cubicBezTo>
                <a:cubicBezTo>
                  <a:pt x="9351" y="14558"/>
                  <a:pt x="9479" y="16318"/>
                  <a:pt x="9537" y="18193"/>
                </a:cubicBezTo>
                <a:lnTo>
                  <a:pt x="9644" y="21600"/>
                </a:lnTo>
                <a:lnTo>
                  <a:pt x="12006" y="21600"/>
                </a:lnTo>
                <a:lnTo>
                  <a:pt x="12059" y="17408"/>
                </a:lnTo>
                <a:cubicBezTo>
                  <a:pt x="12059" y="17381"/>
                  <a:pt x="12058" y="17383"/>
                  <a:pt x="12059" y="17356"/>
                </a:cubicBezTo>
                <a:cubicBezTo>
                  <a:pt x="12105" y="13438"/>
                  <a:pt x="12132" y="13085"/>
                  <a:pt x="12412" y="12791"/>
                </a:cubicBezTo>
                <a:cubicBezTo>
                  <a:pt x="12474" y="12726"/>
                  <a:pt x="12519" y="12667"/>
                  <a:pt x="12556" y="12605"/>
                </a:cubicBezTo>
                <a:cubicBezTo>
                  <a:pt x="12584" y="12559"/>
                  <a:pt x="12599" y="12509"/>
                  <a:pt x="12613" y="12458"/>
                </a:cubicBezTo>
                <a:cubicBezTo>
                  <a:pt x="12627" y="12380"/>
                  <a:pt x="12617" y="12257"/>
                  <a:pt x="12618" y="12157"/>
                </a:cubicBezTo>
                <a:cubicBezTo>
                  <a:pt x="12614" y="12050"/>
                  <a:pt x="12627" y="11968"/>
                  <a:pt x="12599" y="11809"/>
                </a:cubicBezTo>
                <a:cubicBezTo>
                  <a:pt x="12539" y="11454"/>
                  <a:pt x="12382" y="10944"/>
                  <a:pt x="12251" y="10646"/>
                </a:cubicBezTo>
                <a:cubicBezTo>
                  <a:pt x="12203" y="10538"/>
                  <a:pt x="12173" y="10426"/>
                  <a:pt x="12155" y="10311"/>
                </a:cubicBezTo>
                <a:cubicBezTo>
                  <a:pt x="12114" y="10164"/>
                  <a:pt x="12114" y="9976"/>
                  <a:pt x="12155" y="9819"/>
                </a:cubicBezTo>
                <a:cubicBezTo>
                  <a:pt x="12183" y="9711"/>
                  <a:pt x="12189" y="9625"/>
                  <a:pt x="12256" y="9464"/>
                </a:cubicBezTo>
                <a:cubicBezTo>
                  <a:pt x="12396" y="9128"/>
                  <a:pt x="12510" y="8645"/>
                  <a:pt x="12512" y="8385"/>
                </a:cubicBezTo>
                <a:cubicBezTo>
                  <a:pt x="12512" y="8384"/>
                  <a:pt x="12512" y="8383"/>
                  <a:pt x="12512" y="8382"/>
                </a:cubicBezTo>
                <a:cubicBezTo>
                  <a:pt x="12515" y="7832"/>
                  <a:pt x="12674" y="7550"/>
                  <a:pt x="13245" y="7297"/>
                </a:cubicBezTo>
                <a:cubicBezTo>
                  <a:pt x="13437" y="7212"/>
                  <a:pt x="13675" y="7129"/>
                  <a:pt x="13969" y="7042"/>
                </a:cubicBezTo>
                <a:cubicBezTo>
                  <a:pt x="14550" y="6870"/>
                  <a:pt x="15430" y="6610"/>
                  <a:pt x="15921" y="6463"/>
                </a:cubicBezTo>
                <a:cubicBezTo>
                  <a:pt x="16412" y="6317"/>
                  <a:pt x="17150" y="6023"/>
                  <a:pt x="17564" y="5811"/>
                </a:cubicBezTo>
                <a:cubicBezTo>
                  <a:pt x="18297" y="5437"/>
                  <a:pt x="18357" y="5429"/>
                  <a:pt x="19957" y="5429"/>
                </a:cubicBezTo>
                <a:lnTo>
                  <a:pt x="21600" y="5429"/>
                </a:lnTo>
                <a:lnTo>
                  <a:pt x="21600" y="4564"/>
                </a:lnTo>
                <a:lnTo>
                  <a:pt x="21600" y="3700"/>
                </a:lnTo>
                <a:lnTo>
                  <a:pt x="16853" y="3669"/>
                </a:lnTo>
                <a:lnTo>
                  <a:pt x="12107" y="3638"/>
                </a:lnTo>
                <a:lnTo>
                  <a:pt x="12063" y="1819"/>
                </a:lnTo>
                <a:lnTo>
                  <a:pt x="12015" y="0"/>
                </a:lnTo>
                <a:lnTo>
                  <a:pt x="10808" y="0"/>
                </a:lnTo>
                <a:lnTo>
                  <a:pt x="9601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53" name="37-373923_how-to-draw-praying-hands-praying-hands-drawing.png" descr="37-373923_how-to-draw-praying-hands-praying-hands-drawing.png"/>
          <p:cNvPicPr>
            <a:picLocks noChangeAspect="1"/>
          </p:cNvPicPr>
          <p:nvPr/>
        </p:nvPicPr>
        <p:blipFill>
          <a:blip r:embed="rId3"/>
          <a:srcRect l="19444" t="5042" r="19303" b="5082"/>
          <a:stretch>
            <a:fillRect/>
          </a:stretch>
        </p:blipFill>
        <p:spPr>
          <a:xfrm>
            <a:off x="3842517" y="567550"/>
            <a:ext cx="3707833" cy="5997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0" h="21596" extrusionOk="0">
                <a:moveTo>
                  <a:pt x="20188" y="0"/>
                </a:moveTo>
                <a:cubicBezTo>
                  <a:pt x="19987" y="0"/>
                  <a:pt x="19547" y="115"/>
                  <a:pt x="19213" y="256"/>
                </a:cubicBezTo>
                <a:cubicBezTo>
                  <a:pt x="18631" y="501"/>
                  <a:pt x="18585" y="505"/>
                  <a:pt x="18101" y="350"/>
                </a:cubicBezTo>
                <a:cubicBezTo>
                  <a:pt x="17490" y="154"/>
                  <a:pt x="17083" y="224"/>
                  <a:pt x="15728" y="760"/>
                </a:cubicBezTo>
                <a:cubicBezTo>
                  <a:pt x="14338" y="1310"/>
                  <a:pt x="12943" y="2182"/>
                  <a:pt x="12213" y="2955"/>
                </a:cubicBezTo>
                <a:cubicBezTo>
                  <a:pt x="11858" y="3332"/>
                  <a:pt x="11509" y="3617"/>
                  <a:pt x="11437" y="3590"/>
                </a:cubicBezTo>
                <a:cubicBezTo>
                  <a:pt x="11365" y="3562"/>
                  <a:pt x="11263" y="3313"/>
                  <a:pt x="11210" y="3037"/>
                </a:cubicBezTo>
                <a:cubicBezTo>
                  <a:pt x="11035" y="2122"/>
                  <a:pt x="10461" y="1717"/>
                  <a:pt x="9544" y="1859"/>
                </a:cubicBezTo>
                <a:cubicBezTo>
                  <a:pt x="9225" y="1909"/>
                  <a:pt x="9142" y="2003"/>
                  <a:pt x="9063" y="2398"/>
                </a:cubicBezTo>
                <a:cubicBezTo>
                  <a:pt x="8756" y="3937"/>
                  <a:pt x="8223" y="4706"/>
                  <a:pt x="6833" y="5622"/>
                </a:cubicBezTo>
                <a:cubicBezTo>
                  <a:pt x="5985" y="6181"/>
                  <a:pt x="5713" y="6506"/>
                  <a:pt x="5713" y="6957"/>
                </a:cubicBezTo>
                <a:cubicBezTo>
                  <a:pt x="5713" y="7111"/>
                  <a:pt x="5570" y="7491"/>
                  <a:pt x="5398" y="7800"/>
                </a:cubicBezTo>
                <a:cubicBezTo>
                  <a:pt x="5226" y="8109"/>
                  <a:pt x="4966" y="8741"/>
                  <a:pt x="4821" y="9203"/>
                </a:cubicBezTo>
                <a:cubicBezTo>
                  <a:pt x="4675" y="9666"/>
                  <a:pt x="4520" y="10150"/>
                  <a:pt x="4476" y="10277"/>
                </a:cubicBezTo>
                <a:cubicBezTo>
                  <a:pt x="4432" y="10404"/>
                  <a:pt x="4213" y="10559"/>
                  <a:pt x="3989" y="10623"/>
                </a:cubicBezTo>
                <a:cubicBezTo>
                  <a:pt x="3738" y="10693"/>
                  <a:pt x="3389" y="10975"/>
                  <a:pt x="3087" y="11350"/>
                </a:cubicBezTo>
                <a:cubicBezTo>
                  <a:pt x="2817" y="11687"/>
                  <a:pt x="2245" y="12224"/>
                  <a:pt x="1816" y="12542"/>
                </a:cubicBezTo>
                <a:cubicBezTo>
                  <a:pt x="751" y="13333"/>
                  <a:pt x="0" y="14259"/>
                  <a:pt x="0" y="14781"/>
                </a:cubicBezTo>
                <a:cubicBezTo>
                  <a:pt x="0" y="15971"/>
                  <a:pt x="2212" y="19247"/>
                  <a:pt x="3642" y="20175"/>
                </a:cubicBezTo>
                <a:cubicBezTo>
                  <a:pt x="4395" y="20663"/>
                  <a:pt x="5457" y="21019"/>
                  <a:pt x="6593" y="21162"/>
                </a:cubicBezTo>
                <a:cubicBezTo>
                  <a:pt x="7140" y="21231"/>
                  <a:pt x="7882" y="21358"/>
                  <a:pt x="8241" y="21442"/>
                </a:cubicBezTo>
                <a:cubicBezTo>
                  <a:pt x="8650" y="21539"/>
                  <a:pt x="9123" y="21591"/>
                  <a:pt x="9579" y="21595"/>
                </a:cubicBezTo>
                <a:cubicBezTo>
                  <a:pt x="10035" y="21600"/>
                  <a:pt x="10473" y="21557"/>
                  <a:pt x="10815" y="21468"/>
                </a:cubicBezTo>
                <a:cubicBezTo>
                  <a:pt x="11511" y="21287"/>
                  <a:pt x="12988" y="20417"/>
                  <a:pt x="13207" y="20059"/>
                </a:cubicBezTo>
                <a:cubicBezTo>
                  <a:pt x="13302" y="19903"/>
                  <a:pt x="13380" y="19396"/>
                  <a:pt x="13380" y="18933"/>
                </a:cubicBezTo>
                <a:cubicBezTo>
                  <a:pt x="13380" y="18248"/>
                  <a:pt x="13456" y="17992"/>
                  <a:pt x="13787" y="17552"/>
                </a:cubicBezTo>
                <a:cubicBezTo>
                  <a:pt x="14010" y="17255"/>
                  <a:pt x="14195" y="16892"/>
                  <a:pt x="14196" y="16746"/>
                </a:cubicBezTo>
                <a:cubicBezTo>
                  <a:pt x="14197" y="16601"/>
                  <a:pt x="14304" y="16292"/>
                  <a:pt x="14436" y="16060"/>
                </a:cubicBezTo>
                <a:cubicBezTo>
                  <a:pt x="14568" y="15829"/>
                  <a:pt x="14694" y="15471"/>
                  <a:pt x="14714" y="15266"/>
                </a:cubicBezTo>
                <a:cubicBezTo>
                  <a:pt x="14744" y="14948"/>
                  <a:pt x="14905" y="14802"/>
                  <a:pt x="15791" y="14295"/>
                </a:cubicBezTo>
                <a:cubicBezTo>
                  <a:pt x="16364" y="13967"/>
                  <a:pt x="17198" y="13365"/>
                  <a:pt x="17644" y="12956"/>
                </a:cubicBezTo>
                <a:cubicBezTo>
                  <a:pt x="18705" y="11984"/>
                  <a:pt x="19909" y="10443"/>
                  <a:pt x="19909" y="10060"/>
                </a:cubicBezTo>
                <a:cubicBezTo>
                  <a:pt x="19909" y="9603"/>
                  <a:pt x="20199" y="8707"/>
                  <a:pt x="20928" y="6915"/>
                </a:cubicBezTo>
                <a:cubicBezTo>
                  <a:pt x="21351" y="5875"/>
                  <a:pt x="21570" y="5102"/>
                  <a:pt x="21589" y="4570"/>
                </a:cubicBezTo>
                <a:cubicBezTo>
                  <a:pt x="21600" y="4251"/>
                  <a:pt x="21538" y="4020"/>
                  <a:pt x="21406" y="3869"/>
                </a:cubicBezTo>
                <a:cubicBezTo>
                  <a:pt x="21260" y="3702"/>
                  <a:pt x="21260" y="3528"/>
                  <a:pt x="21401" y="3150"/>
                </a:cubicBezTo>
                <a:cubicBezTo>
                  <a:pt x="21509" y="2863"/>
                  <a:pt x="21531" y="2528"/>
                  <a:pt x="21457" y="2361"/>
                </a:cubicBezTo>
                <a:cubicBezTo>
                  <a:pt x="21386" y="2201"/>
                  <a:pt x="21344" y="1953"/>
                  <a:pt x="21362" y="1811"/>
                </a:cubicBezTo>
                <a:cubicBezTo>
                  <a:pt x="21381" y="1668"/>
                  <a:pt x="21284" y="1353"/>
                  <a:pt x="21150" y="1110"/>
                </a:cubicBezTo>
                <a:cubicBezTo>
                  <a:pt x="21015" y="868"/>
                  <a:pt x="20945" y="631"/>
                  <a:pt x="20992" y="583"/>
                </a:cubicBezTo>
                <a:cubicBezTo>
                  <a:pt x="21151" y="425"/>
                  <a:pt x="20565" y="0"/>
                  <a:pt x="20188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54" name="Holy-Bible.jpg" descr="Holy-Bibl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65149" y="726041"/>
            <a:ext cx="7114263" cy="56802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Picture1-1024x967.jpg" descr="Picture1-1024x96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17100" y="7577278"/>
            <a:ext cx="6410361" cy="60535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oster,840x830,f8f8f8-pad,1000x1000,f8f8f8.jpg" descr="poster,840x830,f8f8f8-pad,1000x1000,f8f8f8.jpg"/>
          <p:cNvPicPr>
            <a:picLocks noChangeAspect="1"/>
          </p:cNvPicPr>
          <p:nvPr/>
        </p:nvPicPr>
        <p:blipFill>
          <a:blip r:embed="rId6"/>
          <a:srcRect l="13367" t="25000" r="13308" b="25372"/>
          <a:stretch>
            <a:fillRect/>
          </a:stretch>
        </p:blipFill>
        <p:spPr>
          <a:xfrm>
            <a:off x="2546601" y="8231516"/>
            <a:ext cx="7010865" cy="4745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2" h="21555" extrusionOk="0">
                <a:moveTo>
                  <a:pt x="15847" y="0"/>
                </a:moveTo>
                <a:cubicBezTo>
                  <a:pt x="13844" y="0"/>
                  <a:pt x="12752" y="618"/>
                  <a:pt x="11506" y="2457"/>
                </a:cubicBezTo>
                <a:lnTo>
                  <a:pt x="10767" y="3548"/>
                </a:lnTo>
                <a:lnTo>
                  <a:pt x="10155" y="2643"/>
                </a:lnTo>
                <a:cubicBezTo>
                  <a:pt x="9818" y="2145"/>
                  <a:pt x="9068" y="1412"/>
                  <a:pt x="8490" y="1011"/>
                </a:cubicBezTo>
                <a:cubicBezTo>
                  <a:pt x="7074" y="31"/>
                  <a:pt x="4466" y="-34"/>
                  <a:pt x="3127" y="878"/>
                </a:cubicBezTo>
                <a:cubicBezTo>
                  <a:pt x="1078" y="2274"/>
                  <a:pt x="7" y="4626"/>
                  <a:pt x="0" y="7748"/>
                </a:cubicBezTo>
                <a:cubicBezTo>
                  <a:pt x="-8" y="11296"/>
                  <a:pt x="1034" y="12981"/>
                  <a:pt x="5061" y="15935"/>
                </a:cubicBezTo>
                <a:cubicBezTo>
                  <a:pt x="8120" y="18179"/>
                  <a:pt x="9156" y="19160"/>
                  <a:pt x="9942" y="20554"/>
                </a:cubicBezTo>
                <a:cubicBezTo>
                  <a:pt x="10246" y="21094"/>
                  <a:pt x="10581" y="21544"/>
                  <a:pt x="10686" y="21555"/>
                </a:cubicBezTo>
                <a:cubicBezTo>
                  <a:pt x="10791" y="21566"/>
                  <a:pt x="11546" y="20624"/>
                  <a:pt x="12364" y="19460"/>
                </a:cubicBezTo>
                <a:cubicBezTo>
                  <a:pt x="13682" y="17582"/>
                  <a:pt x="14167" y="17118"/>
                  <a:pt x="16664" y="15346"/>
                </a:cubicBezTo>
                <a:cubicBezTo>
                  <a:pt x="18212" y="14247"/>
                  <a:pt x="19758" y="13034"/>
                  <a:pt x="20101" y="12650"/>
                </a:cubicBezTo>
                <a:cubicBezTo>
                  <a:pt x="21099" y="11532"/>
                  <a:pt x="21592" y="9685"/>
                  <a:pt x="21582" y="7741"/>
                </a:cubicBezTo>
                <a:cubicBezTo>
                  <a:pt x="21571" y="5798"/>
                  <a:pt x="21058" y="3760"/>
                  <a:pt x="20046" y="2266"/>
                </a:cubicBezTo>
                <a:cubicBezTo>
                  <a:pt x="18922" y="607"/>
                  <a:pt x="17797" y="0"/>
                  <a:pt x="15847" y="0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157" name="2021…"/>
          <p:cNvSpPr txBox="1"/>
          <p:nvPr/>
        </p:nvSpPr>
        <p:spPr>
          <a:xfrm>
            <a:off x="9358487" y="479424"/>
            <a:ext cx="4837806" cy="3409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solidFill>
                  <a:srgbClr val="000000"/>
                </a:solidFill>
                <a:latin typeface="Phosphate Inline"/>
                <a:ea typeface="Phosphate Inline"/>
                <a:cs typeface="Phosphate Inline"/>
                <a:sym typeface="Phosphate Inline"/>
              </a:defRPr>
            </a:pPr>
            <a:r>
              <a:t>2021</a:t>
            </a:r>
          </a:p>
          <a:p>
            <a:pPr>
              <a:defRPr sz="7000">
                <a:solidFill>
                  <a:srgbClr val="000000"/>
                </a:solidFill>
                <a:latin typeface="Phosphate Inline"/>
                <a:ea typeface="Phosphate Inline"/>
                <a:cs typeface="Phosphate Inline"/>
                <a:sym typeface="Phosphate Inline"/>
              </a:defRPr>
            </a:pPr>
            <a:r>
              <a:t>Personal Goals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5" dur="1000" fill="hold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xit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9" dur="1000" fill="hold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xit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3" dur="1000" fill="hold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xit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1000" fill="hold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1000" fill="hold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xit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6" dur="1000" fill="hold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6" animBg="1" advAuto="0"/>
      <p:bldP spid="152" grpId="11" animBg="1" advAuto="0"/>
      <p:bldP spid="153" grpId="3" animBg="1" advAuto="0"/>
      <p:bldP spid="153" grpId="7" animBg="1" advAuto="0"/>
      <p:bldP spid="154" grpId="2" animBg="1" advAuto="0"/>
      <p:bldP spid="154" grpId="8" animBg="1" advAuto="0"/>
      <p:bldP spid="155" grpId="5" animBg="1" advAuto="0"/>
      <p:bldP spid="155" grpId="10" animBg="1" advAuto="0"/>
      <p:bldP spid="156" grpId="4" animBg="1" advAuto="0"/>
      <p:bldP spid="156" grpId="9" animBg="1" advAuto="0"/>
      <p:bldP spid="157" grpId="1" animBg="1" advAuto="0"/>
      <p:bldP spid="157" grpId="1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Custom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Helvetica Neue</vt:lpstr>
      <vt:lpstr>Helvetica Neue Medium</vt:lpstr>
      <vt:lpstr>Phosphate Inline</vt:lpstr>
      <vt:lpstr>21_BasicWhite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Price</dc:creator>
  <cp:lastModifiedBy>Joe R Price</cp:lastModifiedBy>
  <cp:revision>1</cp:revision>
  <dcterms:modified xsi:type="dcterms:W3CDTF">2021-04-09T14:47:11Z</dcterms:modified>
</cp:coreProperties>
</file>