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7" r:id="rId4"/>
    <p:sldId id="258" r:id="rId5"/>
    <p:sldId id="268" r:id="rId6"/>
    <p:sldId id="260" r:id="rId7"/>
    <p:sldId id="262" r:id="rId8"/>
    <p:sldId id="265" r:id="rId9"/>
    <p:sldId id="269" r:id="rId10"/>
    <p:sldId id="259" r:id="rId11"/>
    <p:sldId id="264" r:id="rId12"/>
    <p:sldId id="263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4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E18E2-DE73-48A1-9A5E-0B648D4ECA4A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787DB-C52E-49B2-9ED3-F2B3C7FDA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3A9BC-6114-460A-82E6-859DBF37F0B6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CC647-4E7A-4A90-8CA4-DE857CCEC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E1D69-ABF2-47A0-98A1-391FAADC1933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8017C-042E-465E-90C4-71D148FC6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4E7DA-5527-469E-A018-EEE14D67C84E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5CDF4-6643-4C6F-8541-1EF523CD8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ECDE-1834-4300-A4F4-44ECADB43DEF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22ED5-B84C-405C-8085-3847EDD51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53A10-1F90-4A9F-BDC8-0D850EF0C2E8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95ADD-3526-485B-B552-022A3BC09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6C5B2-EA6A-4E07-9DDE-7ACFCE76C36A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F13AF-3CBB-47DD-ADCA-D04F4DCA7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AFCB1-7D30-468A-8975-0364ADB69A8A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BFCD-1388-4EA3-A473-D0075C189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E6529-5E28-43DA-A2E3-6204C57046CD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BB7E0-2E7B-4FDF-8B41-D838247AA5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9A111-189A-459B-B94F-2F949F18DA7B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607CB-BC25-4ABA-A4D3-5B8362336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3660C-275A-49AC-B9EB-A54F8CE7BC76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24A68-37A1-4715-BD94-6CF74F48B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E15A16-1C85-48E2-AA28-6C781C7D5DBF}" type="datetimeFigureOut">
              <a:rPr lang="en-US"/>
              <a:pPr>
                <a:defRPr/>
              </a:pPr>
              <a:t>9/19/2016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586C46-B602-491F-BF9E-6DA992284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9" r:id="rId2"/>
    <p:sldLayoutId id="2147483798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9" r:id="rId9"/>
    <p:sldLayoutId id="2147483795" r:id="rId10"/>
    <p:sldLayoutId id="2147483796" r:id="rId11"/>
  </p:sldLayoutIdLst>
  <p:transition spd="slow"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en-US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609600" y="609600"/>
            <a:ext cx="792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  <a:latin typeface="Arial Black" pitchFamily="34" charset="0"/>
              </a:rPr>
              <a:t>“HE BAPTIZED HIM”</a:t>
            </a:r>
            <a:endParaRPr lang="en-US" b="1" i="1">
              <a:solidFill>
                <a:srgbClr val="FFFF00"/>
              </a:solidFill>
            </a:endParaRP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838200" y="1524000"/>
            <a:ext cx="73914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WHAT IS MEANT BY “BAPTIZED”? </a:t>
            </a:r>
          </a:p>
          <a:p>
            <a:r>
              <a:rPr lang="en-US" sz="2800" b="1">
                <a:solidFill>
                  <a:srgbClr val="FFFF00"/>
                </a:solidFill>
              </a:rPr>
              <a:t> 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It took place </a:t>
            </a:r>
            <a:r>
              <a:rPr lang="en-US" sz="2800" b="1" u="sng">
                <a:solidFill>
                  <a:srgbClr val="FFFF00"/>
                </a:solidFill>
              </a:rPr>
              <a:t>in</a:t>
            </a:r>
            <a:r>
              <a:rPr lang="en-US" sz="2800" b="1">
                <a:solidFill>
                  <a:srgbClr val="FFFF00"/>
                </a:solidFill>
              </a:rPr>
              <a:t> the water.</a:t>
            </a:r>
          </a:p>
          <a:p>
            <a:pPr>
              <a:buClr>
                <a:schemeClr val="bg1"/>
              </a:buClr>
            </a:pPr>
            <a:r>
              <a:rPr lang="en-US" sz="2800" b="1">
                <a:solidFill>
                  <a:srgbClr val="FFFF00"/>
                </a:solidFill>
              </a:rPr>
              <a:t>  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This baptism called for </a:t>
            </a:r>
            <a:r>
              <a:rPr lang="en-US" sz="2800" b="1" u="sng">
                <a:solidFill>
                  <a:srgbClr val="FFFF00"/>
                </a:solidFill>
              </a:rPr>
              <a:t>both</a:t>
            </a:r>
            <a:r>
              <a:rPr lang="en-US" sz="2800" b="1">
                <a:solidFill>
                  <a:srgbClr val="FFFF00"/>
                </a:solidFill>
              </a:rPr>
              <a:t> Philip and </a:t>
            </a:r>
            <a:br>
              <a:rPr lang="en-US" sz="2800" b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     the eunuch to go “down into the water” </a:t>
            </a:r>
            <a:br>
              <a:rPr lang="en-US" sz="2800" b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     (v. 38).</a:t>
            </a:r>
            <a:endParaRPr lang="en-US" sz="2800" b="1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2"/>
          <p:cNvSpPr txBox="1">
            <a:spLocks noChangeArrowheads="1"/>
          </p:cNvSpPr>
          <p:nvPr/>
        </p:nvSpPr>
        <p:spPr bwMode="auto">
          <a:xfrm>
            <a:off x="609600" y="609600"/>
            <a:ext cx="79248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400"/>
              </a:spcAft>
            </a:pPr>
            <a:r>
              <a:rPr lang="en-US" sz="3200" b="1" u="sng">
                <a:solidFill>
                  <a:schemeClr val="bg1"/>
                </a:solidFill>
              </a:rPr>
              <a:t>WHO</a:t>
            </a:r>
            <a:r>
              <a:rPr lang="en-US" sz="3200" b="1">
                <a:solidFill>
                  <a:schemeClr val="bg1"/>
                </a:solidFill>
              </a:rPr>
              <a:t> BAPTIZED HIM?</a:t>
            </a:r>
          </a:p>
          <a:p>
            <a:pPr>
              <a:spcAft>
                <a:spcPts val="24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Who was Philip? </a:t>
            </a:r>
            <a:endParaRPr lang="en-US" sz="2800" b="1" i="1">
              <a:solidFill>
                <a:srgbClr val="FFFF00"/>
              </a:solidFill>
            </a:endParaRPr>
          </a:p>
          <a:p>
            <a:pPr>
              <a:spcAft>
                <a:spcPts val="24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Philip preached baptism.</a:t>
            </a:r>
            <a:endParaRPr lang="en-US" sz="2800" b="1" i="1">
              <a:solidFill>
                <a:srgbClr val="FFFF00"/>
              </a:solidFill>
            </a:endParaRPr>
          </a:p>
          <a:p>
            <a:pPr>
              <a:spcAft>
                <a:spcPts val="24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Why did Philip preach baptism?</a:t>
            </a:r>
            <a:endParaRPr lang="en-US" sz="2800" b="1" i="1">
              <a:solidFill>
                <a:srgbClr val="FFFF00"/>
              </a:solidFill>
            </a:endParaRPr>
          </a:p>
          <a:p>
            <a:pPr>
              <a:spcAft>
                <a:spcPts val="24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Holy Spirit baptism does not save;   it is </a:t>
            </a:r>
            <a:br>
              <a:rPr lang="en-US" sz="2800" b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     not the baptism of the Great Commission.</a:t>
            </a:r>
            <a:endParaRPr lang="en-US" sz="2800" b="1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381000" y="609600"/>
            <a:ext cx="82296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2400"/>
              </a:spcAft>
              <a:buClr>
                <a:schemeClr val="bg1"/>
              </a:buClr>
            </a:pPr>
            <a:r>
              <a:rPr lang="en-US" sz="3200" b="1">
                <a:solidFill>
                  <a:schemeClr val="bg1"/>
                </a:solidFill>
              </a:rPr>
              <a:t>“HIM” – THE EUNUCH</a:t>
            </a:r>
          </a:p>
          <a:p>
            <a:pPr>
              <a:spcAft>
                <a:spcPts val="24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  A religious man.</a:t>
            </a:r>
          </a:p>
          <a:p>
            <a:pPr>
              <a:spcAft>
                <a:spcPts val="24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  One who was searching for the truth.</a:t>
            </a:r>
            <a:endParaRPr lang="en-US" sz="2800" b="1" i="1">
              <a:solidFill>
                <a:srgbClr val="FFFF00"/>
              </a:solidFill>
            </a:endParaRPr>
          </a:p>
          <a:p>
            <a:pPr>
              <a:spcAft>
                <a:spcPts val="24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  What he did to be saved.</a:t>
            </a:r>
          </a:p>
          <a:p>
            <a:pPr>
              <a:spcAft>
                <a:spcPts val="24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  Saw the urgency of baptism.</a:t>
            </a:r>
            <a:endParaRPr lang="en-US" sz="2800" b="1" i="1">
              <a:solidFill>
                <a:srgbClr val="FFFF00"/>
              </a:solidFill>
            </a:endParaRPr>
          </a:p>
          <a:p>
            <a:pPr>
              <a:spcAft>
                <a:spcPts val="24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Rejoiced after baptism.</a:t>
            </a:r>
            <a:endParaRPr lang="en-US" sz="2800" b="1" i="1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914400" y="838200"/>
            <a:ext cx="7315200" cy="5238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FFFF00"/>
                </a:solidFill>
              </a:rPr>
              <a:t>The Eunuch before and after baptism</a:t>
            </a:r>
          </a:p>
        </p:txBody>
      </p:sp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228600" y="160020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Before baptism: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4572000" y="1600200"/>
            <a:ext cx="358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After baptism: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228600" y="2286000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Searching, </a:t>
            </a:r>
            <a:r>
              <a:rPr lang="en-US" sz="2800" b="1" i="1"/>
              <a:t>Acts 8:28-31</a:t>
            </a:r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4572000" y="2286000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Found, </a:t>
            </a:r>
            <a:r>
              <a:rPr lang="en-US" sz="2800" b="1" i="1"/>
              <a:t>Acts 8:39</a:t>
            </a:r>
          </a:p>
        </p:txBody>
      </p:sp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228600" y="3209925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Jew or proselyte </a:t>
            </a:r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4572000" y="3209925"/>
            <a:ext cx="4343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Christian, </a:t>
            </a:r>
            <a:r>
              <a:rPr lang="en-US" sz="2800" b="1" i="1"/>
              <a:t>Acts 11:26; Matt. 28:19</a:t>
            </a:r>
            <a:endParaRPr lang="en-US" sz="2800" b="1"/>
          </a:p>
        </p:txBody>
      </p:sp>
      <p:sp>
        <p:nvSpPr>
          <p:cNvPr id="14345" name="TextBox 8"/>
          <p:cNvSpPr txBox="1">
            <a:spLocks noChangeArrowheads="1"/>
          </p:cNvSpPr>
          <p:nvPr/>
        </p:nvSpPr>
        <p:spPr bwMode="auto">
          <a:xfrm>
            <a:off x="228600" y="4276725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Lost, </a:t>
            </a:r>
            <a:r>
              <a:rPr lang="en-US" sz="2800" b="1" i="1"/>
              <a:t>Rom. 3:23</a:t>
            </a:r>
            <a:endParaRPr lang="en-US" sz="2800" b="1"/>
          </a:p>
        </p:txBody>
      </p:sp>
      <p:sp>
        <p:nvSpPr>
          <p:cNvPr id="14346" name="TextBox 9"/>
          <p:cNvSpPr txBox="1">
            <a:spLocks noChangeArrowheads="1"/>
          </p:cNvSpPr>
          <p:nvPr/>
        </p:nvSpPr>
        <p:spPr bwMode="auto">
          <a:xfrm>
            <a:off x="4572000" y="4276725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Saved, </a:t>
            </a:r>
            <a:r>
              <a:rPr lang="en-US" sz="2800" b="1" i="1"/>
              <a:t>Mk. 16:16</a:t>
            </a:r>
            <a:endParaRPr lang="en-US" sz="2800" b="1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609600" y="1600200"/>
            <a:ext cx="79248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Arial Black" pitchFamily="34" charset="0"/>
              </a:rPr>
              <a:t>“HE BAPTIZED HIM”</a:t>
            </a:r>
            <a:r>
              <a:rPr lang="en-US" sz="3600" b="1">
                <a:solidFill>
                  <a:srgbClr val="FFFF00"/>
                </a:solidFill>
              </a:rPr>
              <a:t/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 i="1">
                <a:solidFill>
                  <a:srgbClr val="FFFF00"/>
                </a:solidFill>
              </a:rPr>
              <a:t>(Acts 8:26-40)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914400" y="4343400"/>
            <a:ext cx="7315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743200" y="3276600"/>
            <a:ext cx="0" cy="137160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96000" y="3276600"/>
            <a:ext cx="0" cy="106680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95400" y="353002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He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3530025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baptized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353002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him</a:t>
            </a:r>
            <a:endParaRPr lang="en-US" sz="4000" b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609600" y="609600"/>
            <a:ext cx="792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  <a:latin typeface="Arial Black" pitchFamily="34" charset="0"/>
              </a:rPr>
              <a:t>“HE BAPTIZED HIM”</a:t>
            </a:r>
            <a:endParaRPr lang="en-US" b="1" i="1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38200" y="1524000"/>
            <a:ext cx="73914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WHAT IS MEANT BY “BAPTIZED”?</a:t>
            </a:r>
            <a:br>
              <a:rPr lang="en-US" sz="3200" b="1">
                <a:solidFill>
                  <a:schemeClr val="bg1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 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It took place </a:t>
            </a:r>
            <a:r>
              <a:rPr lang="en-US" sz="2800" b="1" u="sng">
                <a:solidFill>
                  <a:srgbClr val="FFFF00"/>
                </a:solidFill>
              </a:rPr>
              <a:t>in</a:t>
            </a:r>
            <a:r>
              <a:rPr lang="en-US" sz="2800" b="1">
                <a:solidFill>
                  <a:srgbClr val="FFFF00"/>
                </a:solidFill>
              </a:rPr>
              <a:t> the water, </a:t>
            </a:r>
            <a:r>
              <a:rPr lang="en-US" sz="2800" b="1" i="1">
                <a:solidFill>
                  <a:srgbClr val="FFFF00"/>
                </a:solidFill>
              </a:rPr>
              <a:t>v. 38</a:t>
            </a:r>
            <a:br>
              <a:rPr lang="en-US" sz="2800" b="1" i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 </a:t>
            </a:r>
          </a:p>
          <a:p>
            <a:pPr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This baptism called for </a:t>
            </a:r>
            <a:r>
              <a:rPr lang="en-US" sz="2800" b="1" u="sng">
                <a:solidFill>
                  <a:srgbClr val="FFFF00"/>
                </a:solidFill>
              </a:rPr>
              <a:t>both</a:t>
            </a:r>
            <a:r>
              <a:rPr lang="en-US" sz="2800" b="1">
                <a:solidFill>
                  <a:srgbClr val="FFFF00"/>
                </a:solidFill>
              </a:rPr>
              <a:t> Philip and </a:t>
            </a:r>
            <a:br>
              <a:rPr lang="en-US" sz="2800" b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     the eunuch to go “down into the water” </a:t>
            </a:r>
            <a:br>
              <a:rPr lang="en-US" sz="2800" b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     (v. 38), </a:t>
            </a:r>
            <a:r>
              <a:rPr lang="en-US" sz="2800" b="1" i="1">
                <a:solidFill>
                  <a:srgbClr val="FFFF00"/>
                </a:solidFill>
              </a:rPr>
              <a:t>Rom. 6:4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914400" y="4343400"/>
            <a:ext cx="7315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743200" y="3276600"/>
            <a:ext cx="0" cy="137160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96000" y="3276600"/>
            <a:ext cx="0" cy="106680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95400" y="353002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He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3530025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baptized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353002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him</a:t>
            </a:r>
            <a:endParaRPr lang="en-US" sz="4000" b="1" dirty="0"/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9600" y="609600"/>
            <a:ext cx="79248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u="sng">
                <a:solidFill>
                  <a:schemeClr val="bg1"/>
                </a:solidFill>
              </a:rPr>
              <a:t>WHO</a:t>
            </a:r>
            <a:r>
              <a:rPr lang="en-US" sz="3200" b="1">
                <a:solidFill>
                  <a:schemeClr val="bg1"/>
                </a:solidFill>
              </a:rPr>
              <a:t> BAPTIZED HIM?</a:t>
            </a:r>
          </a:p>
          <a:p>
            <a:pPr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Who was Philip? </a:t>
            </a:r>
            <a:r>
              <a:rPr lang="en-US" sz="2800" b="1" i="1">
                <a:solidFill>
                  <a:srgbClr val="FFFF00"/>
                </a:solidFill>
              </a:rPr>
              <a:t>Acts 6:1-6; 8:3-5; Mk. 16:</a:t>
            </a:r>
            <a:br>
              <a:rPr lang="en-US" sz="2800" b="1" i="1">
                <a:solidFill>
                  <a:srgbClr val="FFFF00"/>
                </a:solidFill>
              </a:rPr>
            </a:br>
            <a:r>
              <a:rPr lang="en-US" sz="2800" b="1" i="1">
                <a:solidFill>
                  <a:srgbClr val="FFFF00"/>
                </a:solidFill>
              </a:rPr>
              <a:t>     15 </a:t>
            </a:r>
          </a:p>
          <a:p>
            <a:pPr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Philip preached baptism, </a:t>
            </a:r>
            <a:r>
              <a:rPr lang="en-US" sz="2800" b="1" i="1">
                <a:solidFill>
                  <a:srgbClr val="FFFF00"/>
                </a:solidFill>
              </a:rPr>
              <a:t>Acts 8:35,36, 6-</a:t>
            </a:r>
            <a:br>
              <a:rPr lang="en-US" sz="2800" b="1" i="1">
                <a:solidFill>
                  <a:srgbClr val="FFFF00"/>
                </a:solidFill>
              </a:rPr>
            </a:br>
            <a:r>
              <a:rPr lang="en-US" sz="2800" b="1" i="1">
                <a:solidFill>
                  <a:srgbClr val="FFFF00"/>
                </a:solidFill>
              </a:rPr>
              <a:t>     13 </a:t>
            </a:r>
          </a:p>
          <a:p>
            <a:pPr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Why did Philip preach baptism?  </a:t>
            </a:r>
            <a:r>
              <a:rPr lang="en-US" sz="2800" b="1" i="1">
                <a:solidFill>
                  <a:srgbClr val="FFFF00"/>
                </a:solidFill>
              </a:rPr>
              <a:t>Mk. 16:</a:t>
            </a:r>
            <a:br>
              <a:rPr lang="en-US" sz="2800" b="1" i="1">
                <a:solidFill>
                  <a:srgbClr val="FFFF00"/>
                </a:solidFill>
              </a:rPr>
            </a:br>
            <a:r>
              <a:rPr lang="en-US" sz="2800" b="1" i="1">
                <a:solidFill>
                  <a:srgbClr val="FFFF00"/>
                </a:solidFill>
              </a:rPr>
              <a:t>     15,16; Acts 8:14-18; 10:47,48; 11:26; Matt. </a:t>
            </a:r>
            <a:br>
              <a:rPr lang="en-US" sz="2800" b="1" i="1">
                <a:solidFill>
                  <a:srgbClr val="FFFF00"/>
                </a:solidFill>
              </a:rPr>
            </a:br>
            <a:r>
              <a:rPr lang="en-US" sz="2800" b="1" i="1">
                <a:solidFill>
                  <a:srgbClr val="FFFF00"/>
                </a:solidFill>
              </a:rPr>
              <a:t>     28:18,19 </a:t>
            </a:r>
          </a:p>
          <a:p>
            <a:pPr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Holy Spirit baptism does not save;   it is </a:t>
            </a:r>
            <a:br>
              <a:rPr lang="en-US" sz="2800" b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     not the baptism of the Great Commission, </a:t>
            </a:r>
            <a:br>
              <a:rPr lang="en-US" sz="2800" b="1">
                <a:solidFill>
                  <a:srgbClr val="FFFF00"/>
                </a:solidFill>
              </a:rPr>
            </a:br>
            <a:r>
              <a:rPr lang="en-US" sz="2800" b="1">
                <a:solidFill>
                  <a:srgbClr val="FFFF00"/>
                </a:solidFill>
              </a:rPr>
              <a:t>     </a:t>
            </a:r>
            <a:r>
              <a:rPr lang="en-US" sz="2800" b="1" i="1">
                <a:solidFill>
                  <a:srgbClr val="FFFF00"/>
                </a:solidFill>
              </a:rPr>
              <a:t>Mk. 16:15,16; Matt. 28:18,19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81000" y="609600"/>
            <a:ext cx="8229600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800"/>
              </a:spcAft>
              <a:buClr>
                <a:schemeClr val="bg1"/>
              </a:buClr>
            </a:pPr>
            <a:r>
              <a:rPr lang="en-US" sz="3200" b="1">
                <a:solidFill>
                  <a:schemeClr val="bg1"/>
                </a:solidFill>
              </a:rPr>
              <a:t>“HIM” – THE EUNUCH</a:t>
            </a:r>
          </a:p>
          <a:p>
            <a:pPr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  A religious man, </a:t>
            </a:r>
            <a:r>
              <a:rPr lang="en-US" sz="2800" b="1" i="1">
                <a:solidFill>
                  <a:srgbClr val="FFFF00"/>
                </a:solidFill>
              </a:rPr>
              <a:t>Rom. 3:23</a:t>
            </a:r>
            <a:endParaRPr lang="en-US" sz="2800" b="1">
              <a:solidFill>
                <a:srgbClr val="FFFF00"/>
              </a:solidFill>
            </a:endParaRPr>
          </a:p>
          <a:p>
            <a:pPr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  One who was searching for the truth, </a:t>
            </a:r>
            <a:r>
              <a:rPr lang="en-US" sz="2800" b="1" i="1">
                <a:solidFill>
                  <a:srgbClr val="FFFF00"/>
                </a:solidFill>
              </a:rPr>
              <a:t>Acts </a:t>
            </a:r>
            <a:br>
              <a:rPr lang="en-US" sz="2800" b="1" i="1">
                <a:solidFill>
                  <a:srgbClr val="FFFF00"/>
                </a:solidFill>
              </a:rPr>
            </a:br>
            <a:r>
              <a:rPr lang="en-US" sz="2800" b="1" i="1">
                <a:solidFill>
                  <a:srgbClr val="FFFF00"/>
                </a:solidFill>
              </a:rPr>
              <a:t>     8:28-31</a:t>
            </a:r>
          </a:p>
          <a:p>
            <a:pPr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  What he did to be saved, </a:t>
            </a:r>
            <a:r>
              <a:rPr lang="en-US" sz="2800" b="1" i="1">
                <a:solidFill>
                  <a:srgbClr val="FFFF00"/>
                </a:solidFill>
              </a:rPr>
              <a:t>Acts 8:35-39; Mk. </a:t>
            </a:r>
            <a:br>
              <a:rPr lang="en-US" sz="2800" b="1" i="1">
                <a:solidFill>
                  <a:srgbClr val="FFFF00"/>
                </a:solidFill>
              </a:rPr>
            </a:br>
            <a:r>
              <a:rPr lang="en-US" sz="2800" b="1" i="1">
                <a:solidFill>
                  <a:srgbClr val="FFFF00"/>
                </a:solidFill>
              </a:rPr>
              <a:t>     16:15,16; Lk. 24:47; Rom. 10:9,10; Acts 2:38</a:t>
            </a:r>
          </a:p>
          <a:p>
            <a:pPr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  Saw the urgency of baptism, </a:t>
            </a:r>
            <a:r>
              <a:rPr lang="en-US" sz="2800" b="1" i="1">
                <a:solidFill>
                  <a:srgbClr val="FFFF00"/>
                </a:solidFill>
              </a:rPr>
              <a:t>Acts 8:35,36; </a:t>
            </a:r>
            <a:br>
              <a:rPr lang="en-US" sz="2800" b="1" i="1">
                <a:solidFill>
                  <a:srgbClr val="FFFF00"/>
                </a:solidFill>
              </a:rPr>
            </a:br>
            <a:r>
              <a:rPr lang="en-US" sz="2800" b="1" i="1">
                <a:solidFill>
                  <a:srgbClr val="FFFF00"/>
                </a:solidFill>
              </a:rPr>
              <a:t>     Mk. 16:16; Acts 2:38</a:t>
            </a:r>
          </a:p>
          <a:p>
            <a:pPr>
              <a:spcAft>
                <a:spcPts val="18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800" b="1">
                <a:solidFill>
                  <a:srgbClr val="FFFF00"/>
                </a:solidFill>
              </a:rPr>
              <a:t>  Rejoiced after baptism, </a:t>
            </a:r>
            <a:r>
              <a:rPr lang="en-US" sz="2800" b="1" i="1">
                <a:solidFill>
                  <a:srgbClr val="FFFF00"/>
                </a:solidFill>
              </a:rPr>
              <a:t>Acts 8:39; Mk. 16: </a:t>
            </a:r>
            <a:br>
              <a:rPr lang="en-US" sz="2800" b="1" i="1">
                <a:solidFill>
                  <a:srgbClr val="FFFF00"/>
                </a:solidFill>
              </a:rPr>
            </a:br>
            <a:r>
              <a:rPr lang="en-US" sz="2800" b="1" i="1">
                <a:solidFill>
                  <a:srgbClr val="FFFF00"/>
                </a:solidFill>
              </a:rPr>
              <a:t>     16; Acts 2:38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914400" y="838200"/>
            <a:ext cx="7315200" cy="52387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solidFill>
                  <a:srgbClr val="FFFF00"/>
                </a:solidFill>
              </a:rPr>
              <a:t>The Eunuch before and after baptism</a:t>
            </a: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228600" y="160020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Before baptism:</a:t>
            </a: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4572000" y="1600200"/>
            <a:ext cx="358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2060"/>
                </a:solidFill>
              </a:rPr>
              <a:t>After baptism: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2286000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Searching, </a:t>
            </a:r>
            <a:r>
              <a:rPr lang="en-US" sz="2800" b="1" i="1"/>
              <a:t>Acts 8:28-31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0" y="2286000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Found, </a:t>
            </a:r>
            <a:r>
              <a:rPr lang="en-US" sz="2800" b="1" i="1"/>
              <a:t>Acts 8:39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3209925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Jew or proselyte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0" y="3209925"/>
            <a:ext cx="4343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Christian, </a:t>
            </a:r>
            <a:r>
              <a:rPr lang="en-US" sz="2800" b="1" i="1"/>
              <a:t>Acts 11:26; Matt. 28:19</a:t>
            </a:r>
            <a:endParaRPr lang="en-US" sz="2800" b="1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28600" y="4276725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Lost, </a:t>
            </a:r>
            <a:r>
              <a:rPr lang="en-US" sz="2800" b="1" i="1"/>
              <a:t>Rom. 3:23</a:t>
            </a:r>
            <a:endParaRPr lang="en-US" sz="2800" b="1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0" y="4276725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Saved, </a:t>
            </a:r>
            <a:r>
              <a:rPr lang="en-US" sz="2800" b="1" i="1"/>
              <a:t>Mk. 16:16</a:t>
            </a:r>
            <a:endParaRPr lang="en-US" sz="2800" b="1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  <p:bldP spid="9" grpId="0" build="p"/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914400" y="4343400"/>
            <a:ext cx="7315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743200" y="3276600"/>
            <a:ext cx="0" cy="137160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96000" y="3276600"/>
            <a:ext cx="0" cy="106680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95400" y="353002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He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3530025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baptized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77000" y="3530025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him</a:t>
            </a:r>
            <a:endParaRPr lang="en-US" sz="4000" b="1" dirty="0"/>
          </a:p>
        </p:txBody>
      </p:sp>
    </p:spTree>
  </p:cSld>
  <p:clrMapOvr>
    <a:masterClrMapping/>
  </p:clrMapOvr>
  <p:transition spd="slow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181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Wingdings 2</vt:lpstr>
      <vt:lpstr>Calibri</vt:lpstr>
      <vt:lpstr>Arial Black</vt:lpstr>
      <vt:lpstr>Wingdings</vt:lpstr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Wallace</dc:creator>
  <cp:lastModifiedBy>Steve Wallace</cp:lastModifiedBy>
  <cp:revision>11</cp:revision>
  <dcterms:created xsi:type="dcterms:W3CDTF">2012-06-06T18:44:13Z</dcterms:created>
  <dcterms:modified xsi:type="dcterms:W3CDTF">2016-09-19T16:57:29Z</dcterms:modified>
</cp:coreProperties>
</file>