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21"/>
  </p:notesMasterIdLst>
  <p:sldIdLst>
    <p:sldId id="277" r:id="rId2"/>
    <p:sldId id="258" r:id="rId3"/>
    <p:sldId id="257" r:id="rId4"/>
    <p:sldId id="259" r:id="rId5"/>
    <p:sldId id="264" r:id="rId6"/>
    <p:sldId id="262" r:id="rId7"/>
    <p:sldId id="269" r:id="rId8"/>
    <p:sldId id="270" r:id="rId9"/>
    <p:sldId id="275" r:id="rId10"/>
    <p:sldId id="279" r:id="rId11"/>
    <p:sldId id="263" r:id="rId12"/>
    <p:sldId id="265" r:id="rId13"/>
    <p:sldId id="266" r:id="rId14"/>
    <p:sldId id="267" r:id="rId15"/>
    <p:sldId id="271" r:id="rId16"/>
    <p:sldId id="273" r:id="rId17"/>
    <p:sldId id="278" r:id="rId18"/>
    <p:sldId id="261" r:id="rId19"/>
    <p:sldId id="274" r:id="rId20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22"/>
    </p:embeddedFont>
    <p:embeddedFont>
      <p:font typeface="Palatino Linotype" panose="02040502050505030304" pitchFamily="18" charset="0"/>
      <p:regular r:id="rId23"/>
      <p:bold r:id="rId24"/>
      <p:italic r:id="rId25"/>
      <p:boldItalic r:id="rId26"/>
    </p:embeddedFont>
    <p:embeddedFont>
      <p:font typeface="Aharoni" panose="02010803020104030203" pitchFamily="2" charset="-79"/>
      <p:bold r:id="rId27"/>
    </p:embeddedFont>
    <p:embeddedFont>
      <p:font typeface="Eras Bold ITC" panose="020B0907030504020204" pitchFamily="34" charset="0"/>
      <p:regular r:id="rId28"/>
    </p:embeddedFont>
    <p:embeddedFont>
      <p:font typeface="Trebuchet MS" panose="020B0603020202020204" pitchFamily="34" charset="0"/>
      <p:regular r:id="rId29"/>
      <p:bold r:id="rId30"/>
      <p:italic r:id="rId31"/>
      <p:boldItalic r:id="rId32"/>
    </p:embeddedFont>
    <p:embeddedFont>
      <p:font typeface="Berlin Sans FB Demi" panose="020E0802020502020306" pitchFamily="34" charset="0"/>
      <p:bold r:id="rId33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189" autoAdjust="0"/>
  </p:normalViewPr>
  <p:slideViewPr>
    <p:cSldViewPr>
      <p:cViewPr varScale="1">
        <p:scale>
          <a:sx n="49" d="100"/>
          <a:sy n="49" d="100"/>
        </p:scale>
        <p:origin x="-19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font" Target="fonts/font11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B63D100-C628-4F06-B416-285188B1D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94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F748BE8-B0CF-4E46-9A7F-B4747049F676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E00F18C-3776-409A-A869-29A3EBF06DC6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8DAB1CF-01C0-46E9-B709-2804444A276A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96C282D-DB0F-479F-A2D9-B5CDB9073790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D01A8F2-4E8C-4A12-A57A-57F6D3EB8B62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D01A8F2-4E8C-4A12-A57A-57F6D3EB8B62}" type="slidenum">
              <a:rPr lang="en-US" altLang="en-US">
                <a:solidFill>
                  <a:prstClr val="black"/>
                </a:solidFill>
              </a:rPr>
              <a:pPr eaLnBrk="1" hangingPunct="1"/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D01A8F2-4E8C-4A12-A57A-57F6D3EB8B62}" type="slidenum">
              <a:rPr lang="en-US" altLang="en-US">
                <a:solidFill>
                  <a:prstClr val="black"/>
                </a:solidFill>
              </a:rPr>
              <a:pPr eaLnBrk="1" hangingPunct="1"/>
              <a:t>16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63D100-C628-4F06-B416-285188B1DE8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148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DC46FA7-7B80-4B37-8555-2F1A51DC104D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63D100-C628-4F06-B416-285188B1DE8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67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7458E33-B806-4D78-889E-872ED0BA4A1C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B7FE2E1-AA5B-42A3-969E-5591DC1BDF16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EDD62F8-ACED-43B9-9381-75E2A72AA6FA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B89619D-330E-47AB-B444-A696948512DA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B89619D-330E-47AB-B444-A696948512DA}" type="slidenum">
              <a:rPr lang="en-US" altLang="en-US">
                <a:solidFill>
                  <a:prstClr val="black"/>
                </a:solidFill>
              </a:rPr>
              <a:pPr eaLnBrk="1" hangingPunct="1"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63D100-C628-4F06-B416-285188B1DE8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98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63D100-C628-4F06-B416-285188B1DE8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298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63D100-C628-4F06-B416-285188B1DE8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29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1600200" cy="6856413"/>
            <a:chOff x="0" y="0"/>
            <a:chExt cx="1008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0" y="0"/>
              <a:ext cx="1008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24" y="336"/>
              <a:ext cx="745" cy="3497"/>
              <a:chOff x="124" y="336"/>
              <a:chExt cx="745" cy="3497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ltGray">
              <a:xfrm>
                <a:off x="187" y="336"/>
                <a:ext cx="609" cy="1357"/>
              </a:xfrm>
              <a:custGeom>
                <a:avLst/>
                <a:gdLst/>
                <a:ahLst/>
                <a:cxnLst>
                  <a:cxn ang="0">
                    <a:pos x="498" y="1356"/>
                  </a:cxn>
                  <a:cxn ang="0">
                    <a:pos x="539" y="1287"/>
                  </a:cxn>
                  <a:cxn ang="0">
                    <a:pos x="574" y="1226"/>
                  </a:cxn>
                  <a:cxn ang="0">
                    <a:pos x="595" y="1163"/>
                  </a:cxn>
                  <a:cxn ang="0">
                    <a:pos x="608" y="1090"/>
                  </a:cxn>
                  <a:cxn ang="0">
                    <a:pos x="604" y="1017"/>
                  </a:cxn>
                  <a:cxn ang="0">
                    <a:pos x="588" y="960"/>
                  </a:cxn>
                  <a:cxn ang="0">
                    <a:pos x="551" y="881"/>
                  </a:cxn>
                  <a:cxn ang="0">
                    <a:pos x="524" y="835"/>
                  </a:cxn>
                  <a:cxn ang="0">
                    <a:pos x="498" y="791"/>
                  </a:cxn>
                  <a:cxn ang="0">
                    <a:pos x="461" y="740"/>
                  </a:cxn>
                  <a:cxn ang="0">
                    <a:pos x="434" y="673"/>
                  </a:cxn>
                  <a:cxn ang="0">
                    <a:pos x="422" y="587"/>
                  </a:cxn>
                  <a:cxn ang="0">
                    <a:pos x="422" y="497"/>
                  </a:cxn>
                  <a:cxn ang="0">
                    <a:pos x="437" y="406"/>
                  </a:cxn>
                  <a:cxn ang="0">
                    <a:pos x="415" y="339"/>
                  </a:cxn>
                  <a:cxn ang="0">
                    <a:pos x="408" y="441"/>
                  </a:cxn>
                  <a:cxn ang="0">
                    <a:pos x="370" y="552"/>
                  </a:cxn>
                  <a:cxn ang="0">
                    <a:pos x="370" y="644"/>
                  </a:cxn>
                  <a:cxn ang="0">
                    <a:pos x="346" y="587"/>
                  </a:cxn>
                  <a:cxn ang="0">
                    <a:pos x="339" y="520"/>
                  </a:cxn>
                  <a:cxn ang="0">
                    <a:pos x="339" y="441"/>
                  </a:cxn>
                  <a:cxn ang="0">
                    <a:pos x="305" y="485"/>
                  </a:cxn>
                  <a:cxn ang="0">
                    <a:pos x="287" y="552"/>
                  </a:cxn>
                  <a:cxn ang="0">
                    <a:pos x="279" y="627"/>
                  </a:cxn>
                  <a:cxn ang="0">
                    <a:pos x="270" y="678"/>
                  </a:cxn>
                  <a:cxn ang="0">
                    <a:pos x="256" y="627"/>
                  </a:cxn>
                  <a:cxn ang="0">
                    <a:pos x="234" y="565"/>
                  </a:cxn>
                  <a:cxn ang="0">
                    <a:pos x="234" y="485"/>
                  </a:cxn>
                  <a:cxn ang="0">
                    <a:pos x="241" y="406"/>
                  </a:cxn>
                  <a:cxn ang="0">
                    <a:pos x="263" y="316"/>
                  </a:cxn>
                  <a:cxn ang="0">
                    <a:pos x="287" y="259"/>
                  </a:cxn>
                  <a:cxn ang="0">
                    <a:pos x="309" y="192"/>
                  </a:cxn>
                  <a:cxn ang="0">
                    <a:pos x="316" y="146"/>
                  </a:cxn>
                  <a:cxn ang="0">
                    <a:pos x="298" y="90"/>
                  </a:cxn>
                  <a:cxn ang="0">
                    <a:pos x="256" y="0"/>
                  </a:cxn>
                  <a:cxn ang="0">
                    <a:pos x="249" y="33"/>
                  </a:cxn>
                  <a:cxn ang="0">
                    <a:pos x="237" y="106"/>
                  </a:cxn>
                  <a:cxn ang="0">
                    <a:pos x="207" y="158"/>
                  </a:cxn>
                  <a:cxn ang="0">
                    <a:pos x="158" y="215"/>
                  </a:cxn>
                  <a:cxn ang="0">
                    <a:pos x="87" y="334"/>
                  </a:cxn>
                  <a:cxn ang="0">
                    <a:pos x="45" y="429"/>
                  </a:cxn>
                  <a:cxn ang="0">
                    <a:pos x="14" y="514"/>
                  </a:cxn>
                  <a:cxn ang="0">
                    <a:pos x="0" y="598"/>
                  </a:cxn>
                  <a:cxn ang="0">
                    <a:pos x="0" y="688"/>
                  </a:cxn>
                  <a:cxn ang="0">
                    <a:pos x="14" y="803"/>
                  </a:cxn>
                  <a:cxn ang="0">
                    <a:pos x="40" y="904"/>
                  </a:cxn>
                  <a:cxn ang="0">
                    <a:pos x="83" y="982"/>
                  </a:cxn>
                  <a:cxn ang="0">
                    <a:pos x="79" y="1027"/>
                  </a:cxn>
                  <a:cxn ang="0">
                    <a:pos x="71" y="1096"/>
                  </a:cxn>
                  <a:cxn ang="0">
                    <a:pos x="68" y="1163"/>
                  </a:cxn>
                  <a:cxn ang="0">
                    <a:pos x="79" y="1215"/>
                  </a:cxn>
                  <a:cxn ang="0">
                    <a:pos x="105" y="1265"/>
                  </a:cxn>
                  <a:cxn ang="0">
                    <a:pos x="132" y="1310"/>
                  </a:cxn>
                  <a:cxn ang="0">
                    <a:pos x="170" y="1349"/>
                  </a:cxn>
                  <a:cxn ang="0">
                    <a:pos x="270" y="1339"/>
                  </a:cxn>
                  <a:cxn ang="0">
                    <a:pos x="385" y="1345"/>
                  </a:cxn>
                  <a:cxn ang="0">
                    <a:pos x="498" y="1356"/>
                  </a:cxn>
                </a:cxnLst>
                <a:rect l="0" t="0" r="r" b="b"/>
                <a:pathLst>
                  <a:path w="609" h="1357">
                    <a:moveTo>
                      <a:pt x="498" y="1356"/>
                    </a:moveTo>
                    <a:lnTo>
                      <a:pt x="539" y="1287"/>
                    </a:lnTo>
                    <a:lnTo>
                      <a:pt x="574" y="1226"/>
                    </a:lnTo>
                    <a:lnTo>
                      <a:pt x="595" y="1163"/>
                    </a:lnTo>
                    <a:lnTo>
                      <a:pt x="608" y="1090"/>
                    </a:lnTo>
                    <a:lnTo>
                      <a:pt x="604" y="1017"/>
                    </a:lnTo>
                    <a:lnTo>
                      <a:pt x="588" y="960"/>
                    </a:lnTo>
                    <a:lnTo>
                      <a:pt x="551" y="881"/>
                    </a:lnTo>
                    <a:lnTo>
                      <a:pt x="524" y="835"/>
                    </a:lnTo>
                    <a:lnTo>
                      <a:pt x="498" y="791"/>
                    </a:lnTo>
                    <a:lnTo>
                      <a:pt x="461" y="740"/>
                    </a:lnTo>
                    <a:lnTo>
                      <a:pt x="434" y="673"/>
                    </a:lnTo>
                    <a:lnTo>
                      <a:pt x="422" y="587"/>
                    </a:lnTo>
                    <a:lnTo>
                      <a:pt x="422" y="497"/>
                    </a:lnTo>
                    <a:lnTo>
                      <a:pt x="437" y="406"/>
                    </a:lnTo>
                    <a:lnTo>
                      <a:pt x="415" y="339"/>
                    </a:lnTo>
                    <a:lnTo>
                      <a:pt x="408" y="441"/>
                    </a:lnTo>
                    <a:lnTo>
                      <a:pt x="370" y="552"/>
                    </a:lnTo>
                    <a:lnTo>
                      <a:pt x="370" y="644"/>
                    </a:lnTo>
                    <a:lnTo>
                      <a:pt x="346" y="587"/>
                    </a:lnTo>
                    <a:lnTo>
                      <a:pt x="339" y="520"/>
                    </a:lnTo>
                    <a:lnTo>
                      <a:pt x="339" y="441"/>
                    </a:lnTo>
                    <a:lnTo>
                      <a:pt x="305" y="485"/>
                    </a:lnTo>
                    <a:lnTo>
                      <a:pt x="287" y="552"/>
                    </a:lnTo>
                    <a:lnTo>
                      <a:pt x="279" y="627"/>
                    </a:lnTo>
                    <a:lnTo>
                      <a:pt x="270" y="678"/>
                    </a:lnTo>
                    <a:lnTo>
                      <a:pt x="256" y="627"/>
                    </a:lnTo>
                    <a:lnTo>
                      <a:pt x="234" y="565"/>
                    </a:lnTo>
                    <a:lnTo>
                      <a:pt x="234" y="485"/>
                    </a:lnTo>
                    <a:lnTo>
                      <a:pt x="241" y="406"/>
                    </a:lnTo>
                    <a:lnTo>
                      <a:pt x="263" y="316"/>
                    </a:lnTo>
                    <a:lnTo>
                      <a:pt x="287" y="259"/>
                    </a:lnTo>
                    <a:lnTo>
                      <a:pt x="309" y="192"/>
                    </a:lnTo>
                    <a:lnTo>
                      <a:pt x="316" y="146"/>
                    </a:lnTo>
                    <a:lnTo>
                      <a:pt x="298" y="90"/>
                    </a:lnTo>
                    <a:lnTo>
                      <a:pt x="256" y="0"/>
                    </a:lnTo>
                    <a:lnTo>
                      <a:pt x="249" y="33"/>
                    </a:lnTo>
                    <a:lnTo>
                      <a:pt x="237" y="106"/>
                    </a:lnTo>
                    <a:lnTo>
                      <a:pt x="207" y="158"/>
                    </a:lnTo>
                    <a:lnTo>
                      <a:pt x="158" y="215"/>
                    </a:lnTo>
                    <a:lnTo>
                      <a:pt x="87" y="334"/>
                    </a:lnTo>
                    <a:lnTo>
                      <a:pt x="45" y="429"/>
                    </a:lnTo>
                    <a:lnTo>
                      <a:pt x="14" y="514"/>
                    </a:lnTo>
                    <a:lnTo>
                      <a:pt x="0" y="598"/>
                    </a:lnTo>
                    <a:lnTo>
                      <a:pt x="0" y="688"/>
                    </a:lnTo>
                    <a:lnTo>
                      <a:pt x="14" y="803"/>
                    </a:lnTo>
                    <a:lnTo>
                      <a:pt x="40" y="904"/>
                    </a:lnTo>
                    <a:lnTo>
                      <a:pt x="83" y="982"/>
                    </a:lnTo>
                    <a:lnTo>
                      <a:pt x="79" y="1027"/>
                    </a:lnTo>
                    <a:lnTo>
                      <a:pt x="71" y="1096"/>
                    </a:lnTo>
                    <a:lnTo>
                      <a:pt x="68" y="1163"/>
                    </a:lnTo>
                    <a:lnTo>
                      <a:pt x="79" y="1215"/>
                    </a:lnTo>
                    <a:lnTo>
                      <a:pt x="105" y="1265"/>
                    </a:lnTo>
                    <a:lnTo>
                      <a:pt x="132" y="1310"/>
                    </a:lnTo>
                    <a:lnTo>
                      <a:pt x="170" y="1349"/>
                    </a:lnTo>
                    <a:lnTo>
                      <a:pt x="270" y="1339"/>
                    </a:lnTo>
                    <a:lnTo>
                      <a:pt x="385" y="1345"/>
                    </a:lnTo>
                    <a:lnTo>
                      <a:pt x="498" y="1356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ltGray">
              <a:xfrm>
                <a:off x="283" y="952"/>
                <a:ext cx="338" cy="710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30" y="69"/>
                  </a:cxn>
                  <a:cxn ang="0">
                    <a:pos x="13" y="122"/>
                  </a:cxn>
                  <a:cxn ang="0">
                    <a:pos x="1" y="181"/>
                  </a:cxn>
                  <a:cxn ang="0">
                    <a:pos x="0" y="239"/>
                  </a:cxn>
                  <a:cxn ang="0">
                    <a:pos x="14" y="284"/>
                  </a:cxn>
                  <a:cxn ang="0">
                    <a:pos x="46" y="335"/>
                  </a:cxn>
                  <a:cxn ang="0">
                    <a:pos x="71" y="373"/>
                  </a:cxn>
                  <a:cxn ang="0">
                    <a:pos x="84" y="415"/>
                  </a:cxn>
                  <a:cxn ang="0">
                    <a:pos x="78" y="466"/>
                  </a:cxn>
                  <a:cxn ang="0">
                    <a:pos x="72" y="508"/>
                  </a:cxn>
                  <a:cxn ang="0">
                    <a:pos x="71" y="574"/>
                  </a:cxn>
                  <a:cxn ang="0">
                    <a:pos x="84" y="628"/>
                  </a:cxn>
                  <a:cxn ang="0">
                    <a:pos x="108" y="670"/>
                  </a:cxn>
                  <a:cxn ang="0">
                    <a:pos x="151" y="709"/>
                  </a:cxn>
                  <a:cxn ang="0">
                    <a:pos x="286" y="709"/>
                  </a:cxn>
                  <a:cxn ang="0">
                    <a:pos x="306" y="670"/>
                  </a:cxn>
                  <a:cxn ang="0">
                    <a:pos x="324" y="634"/>
                  </a:cxn>
                  <a:cxn ang="0">
                    <a:pos x="337" y="567"/>
                  </a:cxn>
                  <a:cxn ang="0">
                    <a:pos x="337" y="505"/>
                  </a:cxn>
                  <a:cxn ang="0">
                    <a:pos x="326" y="445"/>
                  </a:cxn>
                  <a:cxn ang="0">
                    <a:pos x="310" y="392"/>
                  </a:cxn>
                  <a:cxn ang="0">
                    <a:pos x="285" y="342"/>
                  </a:cxn>
                  <a:cxn ang="0">
                    <a:pos x="252" y="302"/>
                  </a:cxn>
                  <a:cxn ang="0">
                    <a:pos x="204" y="272"/>
                  </a:cxn>
                  <a:cxn ang="0">
                    <a:pos x="167" y="242"/>
                  </a:cxn>
                  <a:cxn ang="0">
                    <a:pos x="138" y="207"/>
                  </a:cxn>
                  <a:cxn ang="0">
                    <a:pos x="105" y="169"/>
                  </a:cxn>
                  <a:cxn ang="0">
                    <a:pos x="84" y="105"/>
                  </a:cxn>
                  <a:cxn ang="0">
                    <a:pos x="57" y="57"/>
                  </a:cxn>
                  <a:cxn ang="0">
                    <a:pos x="38" y="0"/>
                  </a:cxn>
                </a:cxnLst>
                <a:rect l="0" t="0" r="r" b="b"/>
                <a:pathLst>
                  <a:path w="338" h="710">
                    <a:moveTo>
                      <a:pt x="38" y="0"/>
                    </a:moveTo>
                    <a:lnTo>
                      <a:pt x="30" y="69"/>
                    </a:lnTo>
                    <a:lnTo>
                      <a:pt x="13" y="122"/>
                    </a:lnTo>
                    <a:lnTo>
                      <a:pt x="1" y="181"/>
                    </a:lnTo>
                    <a:lnTo>
                      <a:pt x="0" y="239"/>
                    </a:lnTo>
                    <a:lnTo>
                      <a:pt x="14" y="284"/>
                    </a:lnTo>
                    <a:lnTo>
                      <a:pt x="46" y="335"/>
                    </a:lnTo>
                    <a:lnTo>
                      <a:pt x="71" y="373"/>
                    </a:lnTo>
                    <a:lnTo>
                      <a:pt x="84" y="415"/>
                    </a:lnTo>
                    <a:lnTo>
                      <a:pt x="78" y="466"/>
                    </a:lnTo>
                    <a:lnTo>
                      <a:pt x="72" y="508"/>
                    </a:lnTo>
                    <a:lnTo>
                      <a:pt x="71" y="574"/>
                    </a:lnTo>
                    <a:lnTo>
                      <a:pt x="84" y="628"/>
                    </a:lnTo>
                    <a:lnTo>
                      <a:pt x="108" y="670"/>
                    </a:lnTo>
                    <a:lnTo>
                      <a:pt x="151" y="709"/>
                    </a:lnTo>
                    <a:lnTo>
                      <a:pt x="286" y="709"/>
                    </a:lnTo>
                    <a:lnTo>
                      <a:pt x="306" y="670"/>
                    </a:lnTo>
                    <a:lnTo>
                      <a:pt x="324" y="634"/>
                    </a:lnTo>
                    <a:lnTo>
                      <a:pt x="337" y="567"/>
                    </a:lnTo>
                    <a:lnTo>
                      <a:pt x="337" y="505"/>
                    </a:lnTo>
                    <a:lnTo>
                      <a:pt x="326" y="445"/>
                    </a:lnTo>
                    <a:lnTo>
                      <a:pt x="310" y="392"/>
                    </a:lnTo>
                    <a:lnTo>
                      <a:pt x="285" y="342"/>
                    </a:lnTo>
                    <a:lnTo>
                      <a:pt x="252" y="302"/>
                    </a:lnTo>
                    <a:lnTo>
                      <a:pt x="204" y="272"/>
                    </a:lnTo>
                    <a:lnTo>
                      <a:pt x="167" y="242"/>
                    </a:lnTo>
                    <a:lnTo>
                      <a:pt x="138" y="207"/>
                    </a:lnTo>
                    <a:lnTo>
                      <a:pt x="105" y="169"/>
                    </a:lnTo>
                    <a:lnTo>
                      <a:pt x="84" y="105"/>
                    </a:lnTo>
                    <a:lnTo>
                      <a:pt x="57" y="57"/>
                    </a:lnTo>
                    <a:lnTo>
                      <a:pt x="38" y="0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9" name="Group 7"/>
              <p:cNvGrpSpPr>
                <a:grpSpLocks/>
              </p:cNvGrpSpPr>
              <p:nvPr/>
            </p:nvGrpSpPr>
            <p:grpSpPr bwMode="auto">
              <a:xfrm>
                <a:off x="124" y="1627"/>
                <a:ext cx="745" cy="2206"/>
                <a:chOff x="124" y="1627"/>
                <a:chExt cx="745" cy="2206"/>
              </a:xfrm>
            </p:grpSpPr>
            <p:sp>
              <p:nvSpPr>
                <p:cNvPr id="10" name="Freeform 8"/>
                <p:cNvSpPr>
                  <a:spLocks/>
                </p:cNvSpPr>
                <p:nvPr/>
              </p:nvSpPr>
              <p:spPr bwMode="ltGray">
                <a:xfrm>
                  <a:off x="347" y="2415"/>
                  <a:ext cx="356" cy="141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1" y="978"/>
                    </a:cxn>
                    <a:cxn ang="0">
                      <a:pos x="85" y="1123"/>
                    </a:cxn>
                    <a:cxn ang="0">
                      <a:pos x="107" y="1254"/>
                    </a:cxn>
                    <a:cxn ang="0">
                      <a:pos x="143" y="1417"/>
                    </a:cxn>
                    <a:cxn ang="0">
                      <a:pos x="214" y="1417"/>
                    </a:cxn>
                    <a:cxn ang="0">
                      <a:pos x="240" y="1263"/>
                    </a:cxn>
                    <a:cxn ang="0">
                      <a:pos x="259" y="1132"/>
                    </a:cxn>
                    <a:cxn ang="0">
                      <a:pos x="270" y="984"/>
                    </a:cxn>
                    <a:cxn ang="0">
                      <a:pos x="355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356" h="1418">
                      <a:moveTo>
                        <a:pt x="0" y="0"/>
                      </a:moveTo>
                      <a:lnTo>
                        <a:pt x="71" y="978"/>
                      </a:lnTo>
                      <a:lnTo>
                        <a:pt x="85" y="1123"/>
                      </a:lnTo>
                      <a:lnTo>
                        <a:pt x="107" y="1254"/>
                      </a:lnTo>
                      <a:lnTo>
                        <a:pt x="143" y="1417"/>
                      </a:lnTo>
                      <a:lnTo>
                        <a:pt x="214" y="1417"/>
                      </a:lnTo>
                      <a:lnTo>
                        <a:pt x="240" y="1263"/>
                      </a:lnTo>
                      <a:lnTo>
                        <a:pt x="259" y="1132"/>
                      </a:lnTo>
                      <a:lnTo>
                        <a:pt x="270" y="984"/>
                      </a:lnTo>
                      <a:lnTo>
                        <a:pt x="355" y="0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1" name="Freeform 9"/>
                <p:cNvSpPr>
                  <a:spLocks/>
                </p:cNvSpPr>
                <p:nvPr/>
              </p:nvSpPr>
              <p:spPr bwMode="ltGray">
                <a:xfrm>
                  <a:off x="144" y="1627"/>
                  <a:ext cx="725" cy="851"/>
                </a:xfrm>
                <a:custGeom>
                  <a:avLst/>
                  <a:gdLst/>
                  <a:ahLst/>
                  <a:cxnLst>
                    <a:cxn ang="0">
                      <a:pos x="61" y="122"/>
                    </a:cxn>
                    <a:cxn ang="0">
                      <a:pos x="51" y="169"/>
                    </a:cxn>
                    <a:cxn ang="0">
                      <a:pos x="69" y="232"/>
                    </a:cxn>
                    <a:cxn ang="0">
                      <a:pos x="28" y="258"/>
                    </a:cxn>
                    <a:cxn ang="0">
                      <a:pos x="28" y="316"/>
                    </a:cxn>
                    <a:cxn ang="0">
                      <a:pos x="51" y="343"/>
                    </a:cxn>
                    <a:cxn ang="0">
                      <a:pos x="69" y="389"/>
                    </a:cxn>
                    <a:cxn ang="0">
                      <a:pos x="61" y="438"/>
                    </a:cxn>
                    <a:cxn ang="0">
                      <a:pos x="40" y="478"/>
                    </a:cxn>
                    <a:cxn ang="0">
                      <a:pos x="15" y="516"/>
                    </a:cxn>
                    <a:cxn ang="0">
                      <a:pos x="4" y="563"/>
                    </a:cxn>
                    <a:cxn ang="0">
                      <a:pos x="0" y="616"/>
                    </a:cxn>
                    <a:cxn ang="0">
                      <a:pos x="4" y="679"/>
                    </a:cxn>
                    <a:cxn ang="0">
                      <a:pos x="30" y="724"/>
                    </a:cxn>
                    <a:cxn ang="0">
                      <a:pos x="76" y="771"/>
                    </a:cxn>
                    <a:cxn ang="0">
                      <a:pos x="161" y="837"/>
                    </a:cxn>
                    <a:cxn ang="0">
                      <a:pos x="377" y="850"/>
                    </a:cxn>
                    <a:cxn ang="0">
                      <a:pos x="576" y="836"/>
                    </a:cxn>
                    <a:cxn ang="0">
                      <a:pos x="644" y="780"/>
                    </a:cxn>
                    <a:cxn ang="0">
                      <a:pos x="683" y="744"/>
                    </a:cxn>
                    <a:cxn ang="0">
                      <a:pos x="711" y="698"/>
                    </a:cxn>
                    <a:cxn ang="0">
                      <a:pos x="724" y="639"/>
                    </a:cxn>
                    <a:cxn ang="0">
                      <a:pos x="713" y="539"/>
                    </a:cxn>
                    <a:cxn ang="0">
                      <a:pos x="693" y="497"/>
                    </a:cxn>
                    <a:cxn ang="0">
                      <a:pos x="662" y="443"/>
                    </a:cxn>
                    <a:cxn ang="0">
                      <a:pos x="654" y="389"/>
                    </a:cxn>
                    <a:cxn ang="0">
                      <a:pos x="675" y="343"/>
                    </a:cxn>
                    <a:cxn ang="0">
                      <a:pos x="690" y="307"/>
                    </a:cxn>
                    <a:cxn ang="0">
                      <a:pos x="690" y="254"/>
                    </a:cxn>
                    <a:cxn ang="0">
                      <a:pos x="649" y="232"/>
                    </a:cxn>
                    <a:cxn ang="0">
                      <a:pos x="671" y="138"/>
                    </a:cxn>
                    <a:cxn ang="0">
                      <a:pos x="635" y="92"/>
                    </a:cxn>
                    <a:cxn ang="0">
                      <a:pos x="601" y="57"/>
                    </a:cxn>
                    <a:cxn ang="0">
                      <a:pos x="562" y="38"/>
                    </a:cxn>
                    <a:cxn ang="0">
                      <a:pos x="517" y="22"/>
                    </a:cxn>
                    <a:cxn ang="0">
                      <a:pos x="460" y="7"/>
                    </a:cxn>
                    <a:cxn ang="0">
                      <a:pos x="378" y="0"/>
                    </a:cxn>
                    <a:cxn ang="0">
                      <a:pos x="297" y="0"/>
                    </a:cxn>
                    <a:cxn ang="0">
                      <a:pos x="226" y="15"/>
                    </a:cxn>
                    <a:cxn ang="0">
                      <a:pos x="158" y="38"/>
                    </a:cxn>
                    <a:cxn ang="0">
                      <a:pos x="99" y="69"/>
                    </a:cxn>
                    <a:cxn ang="0">
                      <a:pos x="61" y="122"/>
                    </a:cxn>
                  </a:cxnLst>
                  <a:rect l="0" t="0" r="r" b="b"/>
                  <a:pathLst>
                    <a:path w="725" h="851">
                      <a:moveTo>
                        <a:pt x="61" y="122"/>
                      </a:moveTo>
                      <a:lnTo>
                        <a:pt x="51" y="169"/>
                      </a:lnTo>
                      <a:lnTo>
                        <a:pt x="69" y="232"/>
                      </a:lnTo>
                      <a:lnTo>
                        <a:pt x="28" y="258"/>
                      </a:lnTo>
                      <a:lnTo>
                        <a:pt x="28" y="316"/>
                      </a:lnTo>
                      <a:lnTo>
                        <a:pt x="51" y="343"/>
                      </a:lnTo>
                      <a:lnTo>
                        <a:pt x="69" y="389"/>
                      </a:lnTo>
                      <a:lnTo>
                        <a:pt x="61" y="438"/>
                      </a:lnTo>
                      <a:lnTo>
                        <a:pt x="40" y="478"/>
                      </a:lnTo>
                      <a:lnTo>
                        <a:pt x="15" y="516"/>
                      </a:lnTo>
                      <a:lnTo>
                        <a:pt x="4" y="563"/>
                      </a:lnTo>
                      <a:lnTo>
                        <a:pt x="0" y="616"/>
                      </a:lnTo>
                      <a:lnTo>
                        <a:pt x="4" y="679"/>
                      </a:lnTo>
                      <a:lnTo>
                        <a:pt x="30" y="724"/>
                      </a:lnTo>
                      <a:lnTo>
                        <a:pt x="76" y="771"/>
                      </a:lnTo>
                      <a:lnTo>
                        <a:pt x="161" y="837"/>
                      </a:lnTo>
                      <a:lnTo>
                        <a:pt x="377" y="850"/>
                      </a:lnTo>
                      <a:lnTo>
                        <a:pt x="576" y="836"/>
                      </a:lnTo>
                      <a:lnTo>
                        <a:pt x="644" y="780"/>
                      </a:lnTo>
                      <a:lnTo>
                        <a:pt x="683" y="744"/>
                      </a:lnTo>
                      <a:lnTo>
                        <a:pt x="711" y="698"/>
                      </a:lnTo>
                      <a:lnTo>
                        <a:pt x="724" y="639"/>
                      </a:lnTo>
                      <a:lnTo>
                        <a:pt x="713" y="539"/>
                      </a:lnTo>
                      <a:lnTo>
                        <a:pt x="693" y="497"/>
                      </a:lnTo>
                      <a:lnTo>
                        <a:pt x="662" y="443"/>
                      </a:lnTo>
                      <a:lnTo>
                        <a:pt x="654" y="389"/>
                      </a:lnTo>
                      <a:lnTo>
                        <a:pt x="675" y="343"/>
                      </a:lnTo>
                      <a:lnTo>
                        <a:pt x="690" y="307"/>
                      </a:lnTo>
                      <a:lnTo>
                        <a:pt x="690" y="254"/>
                      </a:lnTo>
                      <a:lnTo>
                        <a:pt x="649" y="232"/>
                      </a:lnTo>
                      <a:lnTo>
                        <a:pt x="671" y="138"/>
                      </a:lnTo>
                      <a:lnTo>
                        <a:pt x="635" y="92"/>
                      </a:lnTo>
                      <a:lnTo>
                        <a:pt x="601" y="57"/>
                      </a:lnTo>
                      <a:lnTo>
                        <a:pt x="562" y="38"/>
                      </a:lnTo>
                      <a:lnTo>
                        <a:pt x="517" y="22"/>
                      </a:lnTo>
                      <a:lnTo>
                        <a:pt x="460" y="7"/>
                      </a:lnTo>
                      <a:lnTo>
                        <a:pt x="378" y="0"/>
                      </a:lnTo>
                      <a:lnTo>
                        <a:pt x="297" y="0"/>
                      </a:lnTo>
                      <a:lnTo>
                        <a:pt x="226" y="15"/>
                      </a:lnTo>
                      <a:lnTo>
                        <a:pt x="158" y="38"/>
                      </a:lnTo>
                      <a:lnTo>
                        <a:pt x="99" y="69"/>
                      </a:lnTo>
                      <a:lnTo>
                        <a:pt x="61" y="122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" name="Arc 10"/>
                <p:cNvSpPr>
                  <a:spLocks/>
                </p:cNvSpPr>
                <p:nvPr/>
              </p:nvSpPr>
              <p:spPr bwMode="ltGray">
                <a:xfrm>
                  <a:off x="185" y="1771"/>
                  <a:ext cx="593" cy="231"/>
                </a:xfrm>
                <a:custGeom>
                  <a:avLst/>
                  <a:gdLst>
                    <a:gd name="G0" fmla="+- 16924 0 0"/>
                    <a:gd name="G1" fmla="+- 21600 0 0"/>
                    <a:gd name="G2" fmla="+- 21600 0 0"/>
                    <a:gd name="T0" fmla="*/ 0 w 34247"/>
                    <a:gd name="T1" fmla="*/ 8179 h 21600"/>
                    <a:gd name="T2" fmla="*/ 34247 w 34247"/>
                    <a:gd name="T3" fmla="*/ 8698 h 21600"/>
                    <a:gd name="T4" fmla="*/ 16924 w 3424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4247" h="21600" fill="none" extrusionOk="0">
                      <a:moveTo>
                        <a:pt x="-1" y="8178"/>
                      </a:moveTo>
                      <a:cubicBezTo>
                        <a:pt x="4096" y="3012"/>
                        <a:pt x="10329" y="-1"/>
                        <a:pt x="16924" y="0"/>
                      </a:cubicBezTo>
                      <a:cubicBezTo>
                        <a:pt x="23748" y="0"/>
                        <a:pt x="30170" y="3224"/>
                        <a:pt x="34247" y="8697"/>
                      </a:cubicBezTo>
                    </a:path>
                    <a:path w="34247" h="21600" stroke="0" extrusionOk="0">
                      <a:moveTo>
                        <a:pt x="-1" y="8178"/>
                      </a:moveTo>
                      <a:cubicBezTo>
                        <a:pt x="4096" y="3012"/>
                        <a:pt x="10329" y="-1"/>
                        <a:pt x="16924" y="0"/>
                      </a:cubicBezTo>
                      <a:cubicBezTo>
                        <a:pt x="23748" y="0"/>
                        <a:pt x="30170" y="3224"/>
                        <a:pt x="34247" y="8697"/>
                      </a:cubicBezTo>
                      <a:lnTo>
                        <a:pt x="16924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Arc 11"/>
                <p:cNvSpPr>
                  <a:spLocks/>
                </p:cNvSpPr>
                <p:nvPr/>
              </p:nvSpPr>
              <p:spPr bwMode="ltGray">
                <a:xfrm>
                  <a:off x="185" y="1887"/>
                  <a:ext cx="593" cy="231"/>
                </a:xfrm>
                <a:custGeom>
                  <a:avLst/>
                  <a:gdLst>
                    <a:gd name="G0" fmla="+- 16910 0 0"/>
                    <a:gd name="G1" fmla="+- 21600 0 0"/>
                    <a:gd name="G2" fmla="+- 21600 0 0"/>
                    <a:gd name="T0" fmla="*/ 0 w 34220"/>
                    <a:gd name="T1" fmla="*/ 8161 h 21600"/>
                    <a:gd name="T2" fmla="*/ 34220 w 34220"/>
                    <a:gd name="T3" fmla="*/ 8680 h 21600"/>
                    <a:gd name="T4" fmla="*/ 16910 w 3422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4220" h="21600" fill="none" extrusionOk="0">
                      <a:moveTo>
                        <a:pt x="-1" y="8160"/>
                      </a:moveTo>
                      <a:cubicBezTo>
                        <a:pt x="4097" y="3004"/>
                        <a:pt x="10323" y="-1"/>
                        <a:pt x="16910" y="0"/>
                      </a:cubicBezTo>
                      <a:cubicBezTo>
                        <a:pt x="23726" y="0"/>
                        <a:pt x="30142" y="3217"/>
                        <a:pt x="34219" y="8680"/>
                      </a:cubicBezTo>
                    </a:path>
                    <a:path w="34220" h="21600" stroke="0" extrusionOk="0">
                      <a:moveTo>
                        <a:pt x="-1" y="8160"/>
                      </a:moveTo>
                      <a:cubicBezTo>
                        <a:pt x="4097" y="3004"/>
                        <a:pt x="10323" y="-1"/>
                        <a:pt x="16910" y="0"/>
                      </a:cubicBezTo>
                      <a:cubicBezTo>
                        <a:pt x="23726" y="0"/>
                        <a:pt x="30142" y="3217"/>
                        <a:pt x="34219" y="8680"/>
                      </a:cubicBezTo>
                      <a:lnTo>
                        <a:pt x="16910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" name="Arc 12"/>
                <p:cNvSpPr>
                  <a:spLocks/>
                </p:cNvSpPr>
                <p:nvPr/>
              </p:nvSpPr>
              <p:spPr bwMode="ltGray">
                <a:xfrm>
                  <a:off x="124" y="2060"/>
                  <a:ext cx="714" cy="231"/>
                </a:xfrm>
                <a:custGeom>
                  <a:avLst/>
                  <a:gdLst>
                    <a:gd name="G0" fmla="+- 20528 0 0"/>
                    <a:gd name="G1" fmla="+- 21600 0 0"/>
                    <a:gd name="G2" fmla="+- 21600 0 0"/>
                    <a:gd name="T0" fmla="*/ 0 w 41226"/>
                    <a:gd name="T1" fmla="*/ 14878 h 21600"/>
                    <a:gd name="T2" fmla="*/ 41226 w 41226"/>
                    <a:gd name="T3" fmla="*/ 15422 h 21600"/>
                    <a:gd name="T4" fmla="*/ 20528 w 41226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1226" h="21600" fill="none" extrusionOk="0">
                      <a:moveTo>
                        <a:pt x="0" y="14878"/>
                      </a:moveTo>
                      <a:cubicBezTo>
                        <a:pt x="2906" y="6002"/>
                        <a:pt x="11188" y="-1"/>
                        <a:pt x="20528" y="0"/>
                      </a:cubicBezTo>
                      <a:cubicBezTo>
                        <a:pt x="30077" y="0"/>
                        <a:pt x="38494" y="6271"/>
                        <a:pt x="41225" y="15422"/>
                      </a:cubicBezTo>
                    </a:path>
                    <a:path w="41226" h="21600" stroke="0" extrusionOk="0">
                      <a:moveTo>
                        <a:pt x="0" y="14878"/>
                      </a:moveTo>
                      <a:cubicBezTo>
                        <a:pt x="2906" y="6002"/>
                        <a:pt x="11188" y="-1"/>
                        <a:pt x="20528" y="0"/>
                      </a:cubicBezTo>
                      <a:cubicBezTo>
                        <a:pt x="30077" y="0"/>
                        <a:pt x="38494" y="6271"/>
                        <a:pt x="41225" y="15422"/>
                      </a:cubicBezTo>
                      <a:lnTo>
                        <a:pt x="20528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Arc 13"/>
                <p:cNvSpPr>
                  <a:spLocks/>
                </p:cNvSpPr>
                <p:nvPr/>
              </p:nvSpPr>
              <p:spPr bwMode="ltGray">
                <a:xfrm>
                  <a:off x="180" y="2002"/>
                  <a:ext cx="637" cy="231"/>
                </a:xfrm>
                <a:custGeom>
                  <a:avLst/>
                  <a:gdLst>
                    <a:gd name="G0" fmla="+- 17213 0 0"/>
                    <a:gd name="G1" fmla="+- 21600 0 0"/>
                    <a:gd name="G2" fmla="+- 21600 0 0"/>
                    <a:gd name="T0" fmla="*/ 0 w 36776"/>
                    <a:gd name="T1" fmla="*/ 8551 h 21600"/>
                    <a:gd name="T2" fmla="*/ 36776 w 36776"/>
                    <a:gd name="T3" fmla="*/ 12444 h 21600"/>
                    <a:gd name="T4" fmla="*/ 17213 w 36776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776" h="21600" fill="none" extrusionOk="0">
                      <a:moveTo>
                        <a:pt x="0" y="8551"/>
                      </a:moveTo>
                      <a:cubicBezTo>
                        <a:pt x="4083" y="3164"/>
                        <a:pt x="10453" y="-1"/>
                        <a:pt x="17213" y="0"/>
                      </a:cubicBezTo>
                      <a:cubicBezTo>
                        <a:pt x="25596" y="0"/>
                        <a:pt x="33222" y="4850"/>
                        <a:pt x="36776" y="12443"/>
                      </a:cubicBezTo>
                    </a:path>
                    <a:path w="36776" h="21600" stroke="0" extrusionOk="0">
                      <a:moveTo>
                        <a:pt x="0" y="8551"/>
                      </a:moveTo>
                      <a:cubicBezTo>
                        <a:pt x="4083" y="3164"/>
                        <a:pt x="10453" y="-1"/>
                        <a:pt x="17213" y="0"/>
                      </a:cubicBezTo>
                      <a:cubicBezTo>
                        <a:pt x="25596" y="0"/>
                        <a:pt x="33222" y="4850"/>
                        <a:pt x="36776" y="12443"/>
                      </a:cubicBezTo>
                      <a:lnTo>
                        <a:pt x="17213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" name="Arc 14"/>
                <p:cNvSpPr>
                  <a:spLocks/>
                </p:cNvSpPr>
                <p:nvPr/>
              </p:nvSpPr>
              <p:spPr bwMode="ltGray">
                <a:xfrm>
                  <a:off x="329" y="2406"/>
                  <a:ext cx="348" cy="231"/>
                </a:xfrm>
                <a:custGeom>
                  <a:avLst/>
                  <a:gdLst>
                    <a:gd name="G0" fmla="+- 8650 0 0"/>
                    <a:gd name="G1" fmla="+- 21600 0 0"/>
                    <a:gd name="G2" fmla="+- 21600 0 0"/>
                    <a:gd name="T0" fmla="*/ 0 w 20084"/>
                    <a:gd name="T1" fmla="*/ 1807 h 21600"/>
                    <a:gd name="T2" fmla="*/ 20084 w 20084"/>
                    <a:gd name="T3" fmla="*/ 3275 h 21600"/>
                    <a:gd name="T4" fmla="*/ 8650 w 2008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084" h="21600" fill="none" extrusionOk="0">
                      <a:moveTo>
                        <a:pt x="0" y="1807"/>
                      </a:moveTo>
                      <a:cubicBezTo>
                        <a:pt x="2728" y="615"/>
                        <a:pt x="5672" y="-1"/>
                        <a:pt x="8650" y="0"/>
                      </a:cubicBezTo>
                      <a:cubicBezTo>
                        <a:pt x="12692" y="0"/>
                        <a:pt x="16654" y="1134"/>
                        <a:pt x="20084" y="3274"/>
                      </a:cubicBezTo>
                    </a:path>
                    <a:path w="20084" h="21600" stroke="0" extrusionOk="0">
                      <a:moveTo>
                        <a:pt x="0" y="1807"/>
                      </a:moveTo>
                      <a:cubicBezTo>
                        <a:pt x="2728" y="615"/>
                        <a:pt x="5672" y="-1"/>
                        <a:pt x="8650" y="0"/>
                      </a:cubicBezTo>
                      <a:cubicBezTo>
                        <a:pt x="12692" y="0"/>
                        <a:pt x="16654" y="1134"/>
                        <a:pt x="20084" y="3274"/>
                      </a:cubicBezTo>
                      <a:lnTo>
                        <a:pt x="8650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7183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05000" y="3810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dt" sz="quarter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5B5D4F-3004-4363-A23B-8C9851BC3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4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3437F-6AA9-4C26-9B6E-DF2A1AB53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61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031D9-5AE2-4555-9C95-7602A2E99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0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053EB-828E-4C53-859B-5FF75E4F4A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7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26FDD-1CC3-4172-B2A4-7C0200D6C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9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048FB-4AF7-40F2-8717-58BE87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8EE5B-64FE-4066-89E7-555A3DB96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7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451B7-7C23-4BDD-8AD2-55F2194CF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0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A61D8-A806-4E34-B45B-C59014B4E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74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C6982-1F81-49DC-A97B-C857ED5FE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7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E392D-453F-41FA-B748-3E0F4B557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7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blackWhite">
            <a:xfrm>
              <a:off x="0" y="0"/>
              <a:ext cx="720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2" y="438"/>
              <a:ext cx="620" cy="2909"/>
              <a:chOff x="42" y="438"/>
              <a:chExt cx="620" cy="2909"/>
            </a:xfrm>
          </p:grpSpPr>
          <p:sp>
            <p:nvSpPr>
              <p:cNvPr id="6149" name="Freeform 5"/>
              <p:cNvSpPr>
                <a:spLocks/>
              </p:cNvSpPr>
              <p:nvPr/>
            </p:nvSpPr>
            <p:spPr bwMode="ltGray">
              <a:xfrm>
                <a:off x="95" y="438"/>
                <a:ext cx="506" cy="1129"/>
              </a:xfrm>
              <a:custGeom>
                <a:avLst/>
                <a:gdLst/>
                <a:ahLst/>
                <a:cxnLst>
                  <a:cxn ang="0">
                    <a:pos x="414" y="1128"/>
                  </a:cxn>
                  <a:cxn ang="0">
                    <a:pos x="448" y="1071"/>
                  </a:cxn>
                  <a:cxn ang="0">
                    <a:pos x="477" y="1020"/>
                  </a:cxn>
                  <a:cxn ang="0">
                    <a:pos x="495" y="968"/>
                  </a:cxn>
                  <a:cxn ang="0">
                    <a:pos x="505" y="907"/>
                  </a:cxn>
                  <a:cxn ang="0">
                    <a:pos x="502" y="846"/>
                  </a:cxn>
                  <a:cxn ang="0">
                    <a:pos x="489" y="799"/>
                  </a:cxn>
                  <a:cxn ang="0">
                    <a:pos x="458" y="733"/>
                  </a:cxn>
                  <a:cxn ang="0">
                    <a:pos x="436" y="695"/>
                  </a:cxn>
                  <a:cxn ang="0">
                    <a:pos x="414" y="658"/>
                  </a:cxn>
                  <a:cxn ang="0">
                    <a:pos x="383" y="616"/>
                  </a:cxn>
                  <a:cxn ang="0">
                    <a:pos x="361" y="560"/>
                  </a:cxn>
                  <a:cxn ang="0">
                    <a:pos x="351" y="489"/>
                  </a:cxn>
                  <a:cxn ang="0">
                    <a:pos x="351" y="414"/>
                  </a:cxn>
                  <a:cxn ang="0">
                    <a:pos x="363" y="338"/>
                  </a:cxn>
                  <a:cxn ang="0">
                    <a:pos x="345" y="282"/>
                  </a:cxn>
                  <a:cxn ang="0">
                    <a:pos x="339" y="367"/>
                  </a:cxn>
                  <a:cxn ang="0">
                    <a:pos x="308" y="460"/>
                  </a:cxn>
                  <a:cxn ang="0">
                    <a:pos x="308" y="536"/>
                  </a:cxn>
                  <a:cxn ang="0">
                    <a:pos x="288" y="489"/>
                  </a:cxn>
                  <a:cxn ang="0">
                    <a:pos x="282" y="433"/>
                  </a:cxn>
                  <a:cxn ang="0">
                    <a:pos x="282" y="367"/>
                  </a:cxn>
                  <a:cxn ang="0">
                    <a:pos x="254" y="404"/>
                  </a:cxn>
                  <a:cxn ang="0">
                    <a:pos x="239" y="460"/>
                  </a:cxn>
                  <a:cxn ang="0">
                    <a:pos x="232" y="522"/>
                  </a:cxn>
                  <a:cxn ang="0">
                    <a:pos x="225" y="564"/>
                  </a:cxn>
                  <a:cxn ang="0">
                    <a:pos x="213" y="522"/>
                  </a:cxn>
                  <a:cxn ang="0">
                    <a:pos x="195" y="470"/>
                  </a:cxn>
                  <a:cxn ang="0">
                    <a:pos x="195" y="404"/>
                  </a:cxn>
                  <a:cxn ang="0">
                    <a:pos x="201" y="338"/>
                  </a:cxn>
                  <a:cxn ang="0">
                    <a:pos x="219" y="263"/>
                  </a:cxn>
                  <a:cxn ang="0">
                    <a:pos x="239" y="216"/>
                  </a:cxn>
                  <a:cxn ang="0">
                    <a:pos x="257" y="160"/>
                  </a:cxn>
                  <a:cxn ang="0">
                    <a:pos x="263" y="122"/>
                  </a:cxn>
                  <a:cxn ang="0">
                    <a:pos x="248" y="75"/>
                  </a:cxn>
                  <a:cxn ang="0">
                    <a:pos x="213" y="0"/>
                  </a:cxn>
                  <a:cxn ang="0">
                    <a:pos x="207" y="28"/>
                  </a:cxn>
                  <a:cxn ang="0">
                    <a:pos x="197" y="89"/>
                  </a:cxn>
                  <a:cxn ang="0">
                    <a:pos x="172" y="132"/>
                  </a:cxn>
                  <a:cxn ang="0">
                    <a:pos x="132" y="179"/>
                  </a:cxn>
                  <a:cxn ang="0">
                    <a:pos x="73" y="278"/>
                  </a:cxn>
                  <a:cxn ang="0">
                    <a:pos x="38" y="357"/>
                  </a:cxn>
                  <a:cxn ang="0">
                    <a:pos x="12" y="428"/>
                  </a:cxn>
                  <a:cxn ang="0">
                    <a:pos x="0" y="498"/>
                  </a:cxn>
                  <a:cxn ang="0">
                    <a:pos x="0" y="573"/>
                  </a:cxn>
                  <a:cxn ang="0">
                    <a:pos x="12" y="668"/>
                  </a:cxn>
                  <a:cxn ang="0">
                    <a:pos x="34" y="752"/>
                  </a:cxn>
                  <a:cxn ang="0">
                    <a:pos x="69" y="817"/>
                  </a:cxn>
                  <a:cxn ang="0">
                    <a:pos x="66" y="855"/>
                  </a:cxn>
                  <a:cxn ang="0">
                    <a:pos x="59" y="912"/>
                  </a:cxn>
                  <a:cxn ang="0">
                    <a:pos x="57" y="968"/>
                  </a:cxn>
                  <a:cxn ang="0">
                    <a:pos x="66" y="1011"/>
                  </a:cxn>
                  <a:cxn ang="0">
                    <a:pos x="88" y="1053"/>
                  </a:cxn>
                  <a:cxn ang="0">
                    <a:pos x="110" y="1090"/>
                  </a:cxn>
                  <a:cxn ang="0">
                    <a:pos x="142" y="1123"/>
                  </a:cxn>
                  <a:cxn ang="0">
                    <a:pos x="225" y="1114"/>
                  </a:cxn>
                  <a:cxn ang="0">
                    <a:pos x="320" y="1119"/>
                  </a:cxn>
                  <a:cxn ang="0">
                    <a:pos x="414" y="1128"/>
                  </a:cxn>
                </a:cxnLst>
                <a:rect l="0" t="0" r="r" b="b"/>
                <a:pathLst>
                  <a:path w="506" h="1129">
                    <a:moveTo>
                      <a:pt x="414" y="1128"/>
                    </a:moveTo>
                    <a:lnTo>
                      <a:pt x="448" y="1071"/>
                    </a:lnTo>
                    <a:lnTo>
                      <a:pt x="477" y="1020"/>
                    </a:lnTo>
                    <a:lnTo>
                      <a:pt x="495" y="968"/>
                    </a:lnTo>
                    <a:lnTo>
                      <a:pt x="505" y="907"/>
                    </a:lnTo>
                    <a:lnTo>
                      <a:pt x="502" y="846"/>
                    </a:lnTo>
                    <a:lnTo>
                      <a:pt x="489" y="799"/>
                    </a:lnTo>
                    <a:lnTo>
                      <a:pt x="458" y="733"/>
                    </a:lnTo>
                    <a:lnTo>
                      <a:pt x="436" y="695"/>
                    </a:lnTo>
                    <a:lnTo>
                      <a:pt x="414" y="658"/>
                    </a:lnTo>
                    <a:lnTo>
                      <a:pt x="383" y="616"/>
                    </a:lnTo>
                    <a:lnTo>
                      <a:pt x="361" y="560"/>
                    </a:lnTo>
                    <a:lnTo>
                      <a:pt x="351" y="489"/>
                    </a:lnTo>
                    <a:lnTo>
                      <a:pt x="351" y="414"/>
                    </a:lnTo>
                    <a:lnTo>
                      <a:pt x="363" y="338"/>
                    </a:lnTo>
                    <a:lnTo>
                      <a:pt x="345" y="282"/>
                    </a:lnTo>
                    <a:lnTo>
                      <a:pt x="339" y="367"/>
                    </a:lnTo>
                    <a:lnTo>
                      <a:pt x="308" y="460"/>
                    </a:lnTo>
                    <a:lnTo>
                      <a:pt x="308" y="536"/>
                    </a:lnTo>
                    <a:lnTo>
                      <a:pt x="288" y="489"/>
                    </a:lnTo>
                    <a:lnTo>
                      <a:pt x="282" y="433"/>
                    </a:lnTo>
                    <a:lnTo>
                      <a:pt x="282" y="367"/>
                    </a:lnTo>
                    <a:lnTo>
                      <a:pt x="254" y="404"/>
                    </a:lnTo>
                    <a:lnTo>
                      <a:pt x="239" y="460"/>
                    </a:lnTo>
                    <a:lnTo>
                      <a:pt x="232" y="522"/>
                    </a:lnTo>
                    <a:lnTo>
                      <a:pt x="225" y="564"/>
                    </a:lnTo>
                    <a:lnTo>
                      <a:pt x="213" y="522"/>
                    </a:lnTo>
                    <a:lnTo>
                      <a:pt x="195" y="470"/>
                    </a:lnTo>
                    <a:lnTo>
                      <a:pt x="195" y="404"/>
                    </a:lnTo>
                    <a:lnTo>
                      <a:pt x="201" y="338"/>
                    </a:lnTo>
                    <a:lnTo>
                      <a:pt x="219" y="263"/>
                    </a:lnTo>
                    <a:lnTo>
                      <a:pt x="239" y="216"/>
                    </a:lnTo>
                    <a:lnTo>
                      <a:pt x="257" y="160"/>
                    </a:lnTo>
                    <a:lnTo>
                      <a:pt x="263" y="122"/>
                    </a:lnTo>
                    <a:lnTo>
                      <a:pt x="248" y="75"/>
                    </a:lnTo>
                    <a:lnTo>
                      <a:pt x="213" y="0"/>
                    </a:lnTo>
                    <a:lnTo>
                      <a:pt x="207" y="28"/>
                    </a:lnTo>
                    <a:lnTo>
                      <a:pt x="197" y="89"/>
                    </a:lnTo>
                    <a:lnTo>
                      <a:pt x="172" y="132"/>
                    </a:lnTo>
                    <a:lnTo>
                      <a:pt x="132" y="179"/>
                    </a:lnTo>
                    <a:lnTo>
                      <a:pt x="73" y="278"/>
                    </a:lnTo>
                    <a:lnTo>
                      <a:pt x="38" y="357"/>
                    </a:lnTo>
                    <a:lnTo>
                      <a:pt x="12" y="428"/>
                    </a:lnTo>
                    <a:lnTo>
                      <a:pt x="0" y="498"/>
                    </a:lnTo>
                    <a:lnTo>
                      <a:pt x="0" y="573"/>
                    </a:lnTo>
                    <a:lnTo>
                      <a:pt x="12" y="668"/>
                    </a:lnTo>
                    <a:lnTo>
                      <a:pt x="34" y="752"/>
                    </a:lnTo>
                    <a:lnTo>
                      <a:pt x="69" y="817"/>
                    </a:lnTo>
                    <a:lnTo>
                      <a:pt x="66" y="855"/>
                    </a:lnTo>
                    <a:lnTo>
                      <a:pt x="59" y="912"/>
                    </a:lnTo>
                    <a:lnTo>
                      <a:pt x="57" y="968"/>
                    </a:lnTo>
                    <a:lnTo>
                      <a:pt x="66" y="1011"/>
                    </a:lnTo>
                    <a:lnTo>
                      <a:pt x="88" y="1053"/>
                    </a:lnTo>
                    <a:lnTo>
                      <a:pt x="110" y="1090"/>
                    </a:lnTo>
                    <a:lnTo>
                      <a:pt x="142" y="1123"/>
                    </a:lnTo>
                    <a:lnTo>
                      <a:pt x="225" y="1114"/>
                    </a:lnTo>
                    <a:lnTo>
                      <a:pt x="320" y="1119"/>
                    </a:lnTo>
                    <a:lnTo>
                      <a:pt x="414" y="1128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50" name="Freeform 6"/>
              <p:cNvSpPr>
                <a:spLocks/>
              </p:cNvSpPr>
              <p:nvPr/>
            </p:nvSpPr>
            <p:spPr bwMode="ltGray">
              <a:xfrm>
                <a:off x="175" y="950"/>
                <a:ext cx="281" cy="591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25" y="58"/>
                  </a:cxn>
                  <a:cxn ang="0">
                    <a:pos x="11" y="102"/>
                  </a:cxn>
                  <a:cxn ang="0">
                    <a:pos x="1" y="151"/>
                  </a:cxn>
                  <a:cxn ang="0">
                    <a:pos x="0" y="199"/>
                  </a:cxn>
                  <a:cxn ang="0">
                    <a:pos x="12" y="237"/>
                  </a:cxn>
                  <a:cxn ang="0">
                    <a:pos x="39" y="279"/>
                  </a:cxn>
                  <a:cxn ang="0">
                    <a:pos x="59" y="311"/>
                  </a:cxn>
                  <a:cxn ang="0">
                    <a:pos x="70" y="346"/>
                  </a:cxn>
                  <a:cxn ang="0">
                    <a:pos x="65" y="388"/>
                  </a:cxn>
                  <a:cxn ang="0">
                    <a:pos x="60" y="423"/>
                  </a:cxn>
                  <a:cxn ang="0">
                    <a:pos x="59" y="478"/>
                  </a:cxn>
                  <a:cxn ang="0">
                    <a:pos x="70" y="523"/>
                  </a:cxn>
                  <a:cxn ang="0">
                    <a:pos x="90" y="558"/>
                  </a:cxn>
                  <a:cxn ang="0">
                    <a:pos x="126" y="590"/>
                  </a:cxn>
                  <a:cxn ang="0">
                    <a:pos x="238" y="590"/>
                  </a:cxn>
                  <a:cxn ang="0">
                    <a:pos x="255" y="558"/>
                  </a:cxn>
                  <a:cxn ang="0">
                    <a:pos x="270" y="528"/>
                  </a:cxn>
                  <a:cxn ang="0">
                    <a:pos x="280" y="472"/>
                  </a:cxn>
                  <a:cxn ang="0">
                    <a:pos x="280" y="421"/>
                  </a:cxn>
                  <a:cxn ang="0">
                    <a:pos x="271" y="371"/>
                  </a:cxn>
                  <a:cxn ang="0">
                    <a:pos x="258" y="327"/>
                  </a:cxn>
                  <a:cxn ang="0">
                    <a:pos x="237" y="285"/>
                  </a:cxn>
                  <a:cxn ang="0">
                    <a:pos x="210" y="252"/>
                  </a:cxn>
                  <a:cxn ang="0">
                    <a:pos x="170" y="227"/>
                  </a:cxn>
                  <a:cxn ang="0">
                    <a:pos x="139" y="202"/>
                  </a:cxn>
                  <a:cxn ang="0">
                    <a:pos x="115" y="173"/>
                  </a:cxn>
                  <a:cxn ang="0">
                    <a:pos x="88" y="141"/>
                  </a:cxn>
                  <a:cxn ang="0">
                    <a:pos x="70" y="88"/>
                  </a:cxn>
                  <a:cxn ang="0">
                    <a:pos x="48" y="48"/>
                  </a:cxn>
                  <a:cxn ang="0">
                    <a:pos x="32" y="0"/>
                  </a:cxn>
                </a:cxnLst>
                <a:rect l="0" t="0" r="r" b="b"/>
                <a:pathLst>
                  <a:path w="281" h="591">
                    <a:moveTo>
                      <a:pt x="32" y="0"/>
                    </a:moveTo>
                    <a:lnTo>
                      <a:pt x="25" y="58"/>
                    </a:lnTo>
                    <a:lnTo>
                      <a:pt x="11" y="102"/>
                    </a:lnTo>
                    <a:lnTo>
                      <a:pt x="1" y="151"/>
                    </a:lnTo>
                    <a:lnTo>
                      <a:pt x="0" y="199"/>
                    </a:lnTo>
                    <a:lnTo>
                      <a:pt x="12" y="237"/>
                    </a:lnTo>
                    <a:lnTo>
                      <a:pt x="39" y="279"/>
                    </a:lnTo>
                    <a:lnTo>
                      <a:pt x="59" y="311"/>
                    </a:lnTo>
                    <a:lnTo>
                      <a:pt x="70" y="346"/>
                    </a:lnTo>
                    <a:lnTo>
                      <a:pt x="65" y="388"/>
                    </a:lnTo>
                    <a:lnTo>
                      <a:pt x="60" y="423"/>
                    </a:lnTo>
                    <a:lnTo>
                      <a:pt x="59" y="478"/>
                    </a:lnTo>
                    <a:lnTo>
                      <a:pt x="70" y="523"/>
                    </a:lnTo>
                    <a:lnTo>
                      <a:pt x="90" y="558"/>
                    </a:lnTo>
                    <a:lnTo>
                      <a:pt x="126" y="590"/>
                    </a:lnTo>
                    <a:lnTo>
                      <a:pt x="238" y="590"/>
                    </a:lnTo>
                    <a:lnTo>
                      <a:pt x="255" y="558"/>
                    </a:lnTo>
                    <a:lnTo>
                      <a:pt x="270" y="528"/>
                    </a:lnTo>
                    <a:lnTo>
                      <a:pt x="280" y="472"/>
                    </a:lnTo>
                    <a:lnTo>
                      <a:pt x="280" y="421"/>
                    </a:lnTo>
                    <a:lnTo>
                      <a:pt x="271" y="371"/>
                    </a:lnTo>
                    <a:lnTo>
                      <a:pt x="258" y="327"/>
                    </a:lnTo>
                    <a:lnTo>
                      <a:pt x="237" y="285"/>
                    </a:lnTo>
                    <a:lnTo>
                      <a:pt x="210" y="252"/>
                    </a:lnTo>
                    <a:lnTo>
                      <a:pt x="170" y="227"/>
                    </a:lnTo>
                    <a:lnTo>
                      <a:pt x="139" y="202"/>
                    </a:lnTo>
                    <a:lnTo>
                      <a:pt x="115" y="173"/>
                    </a:lnTo>
                    <a:lnTo>
                      <a:pt x="88" y="141"/>
                    </a:lnTo>
                    <a:lnTo>
                      <a:pt x="70" y="88"/>
                    </a:lnTo>
                    <a:lnTo>
                      <a:pt x="48" y="48"/>
                    </a:lnTo>
                    <a:lnTo>
                      <a:pt x="32" y="0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36" name="Group 7"/>
              <p:cNvGrpSpPr>
                <a:grpSpLocks/>
              </p:cNvGrpSpPr>
              <p:nvPr/>
            </p:nvGrpSpPr>
            <p:grpSpPr bwMode="auto">
              <a:xfrm>
                <a:off x="42" y="1512"/>
                <a:ext cx="620" cy="1835"/>
                <a:chOff x="42" y="1512"/>
                <a:chExt cx="620" cy="1835"/>
              </a:xfrm>
            </p:grpSpPr>
            <p:sp>
              <p:nvSpPr>
                <p:cNvPr id="6152" name="Freeform 8"/>
                <p:cNvSpPr>
                  <a:spLocks/>
                </p:cNvSpPr>
                <p:nvPr/>
              </p:nvSpPr>
              <p:spPr bwMode="ltGray">
                <a:xfrm>
                  <a:off x="228" y="2167"/>
                  <a:ext cx="296" cy="118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59" y="814"/>
                    </a:cxn>
                    <a:cxn ang="0">
                      <a:pos x="71" y="935"/>
                    </a:cxn>
                    <a:cxn ang="0">
                      <a:pos x="89" y="1044"/>
                    </a:cxn>
                    <a:cxn ang="0">
                      <a:pos x="119" y="1179"/>
                    </a:cxn>
                    <a:cxn ang="0">
                      <a:pos x="178" y="1179"/>
                    </a:cxn>
                    <a:cxn ang="0">
                      <a:pos x="200" y="1051"/>
                    </a:cxn>
                    <a:cxn ang="0">
                      <a:pos x="216" y="942"/>
                    </a:cxn>
                    <a:cxn ang="0">
                      <a:pos x="225" y="819"/>
                    </a:cxn>
                    <a:cxn ang="0">
                      <a:pos x="295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96" h="1180">
                      <a:moveTo>
                        <a:pt x="0" y="0"/>
                      </a:moveTo>
                      <a:lnTo>
                        <a:pt x="59" y="814"/>
                      </a:lnTo>
                      <a:lnTo>
                        <a:pt x="71" y="935"/>
                      </a:lnTo>
                      <a:lnTo>
                        <a:pt x="89" y="1044"/>
                      </a:lnTo>
                      <a:lnTo>
                        <a:pt x="119" y="1179"/>
                      </a:lnTo>
                      <a:lnTo>
                        <a:pt x="178" y="1179"/>
                      </a:lnTo>
                      <a:lnTo>
                        <a:pt x="200" y="1051"/>
                      </a:lnTo>
                      <a:lnTo>
                        <a:pt x="216" y="942"/>
                      </a:lnTo>
                      <a:lnTo>
                        <a:pt x="225" y="819"/>
                      </a:lnTo>
                      <a:lnTo>
                        <a:pt x="295" y="0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53" name="Freeform 9"/>
                <p:cNvSpPr>
                  <a:spLocks/>
                </p:cNvSpPr>
                <p:nvPr/>
              </p:nvSpPr>
              <p:spPr bwMode="ltGray">
                <a:xfrm>
                  <a:off x="59" y="1512"/>
                  <a:ext cx="603" cy="708"/>
                </a:xfrm>
                <a:custGeom>
                  <a:avLst/>
                  <a:gdLst/>
                  <a:ahLst/>
                  <a:cxnLst>
                    <a:cxn ang="0">
                      <a:pos x="51" y="102"/>
                    </a:cxn>
                    <a:cxn ang="0">
                      <a:pos x="43" y="141"/>
                    </a:cxn>
                    <a:cxn ang="0">
                      <a:pos x="58" y="193"/>
                    </a:cxn>
                    <a:cxn ang="0">
                      <a:pos x="24" y="215"/>
                    </a:cxn>
                    <a:cxn ang="0">
                      <a:pos x="24" y="263"/>
                    </a:cxn>
                    <a:cxn ang="0">
                      <a:pos x="43" y="286"/>
                    </a:cxn>
                    <a:cxn ang="0">
                      <a:pos x="58" y="324"/>
                    </a:cxn>
                    <a:cxn ang="0">
                      <a:pos x="51" y="365"/>
                    </a:cxn>
                    <a:cxn ang="0">
                      <a:pos x="34" y="398"/>
                    </a:cxn>
                    <a:cxn ang="0">
                      <a:pos x="13" y="430"/>
                    </a:cxn>
                    <a:cxn ang="0">
                      <a:pos x="4" y="469"/>
                    </a:cxn>
                    <a:cxn ang="0">
                      <a:pos x="0" y="513"/>
                    </a:cxn>
                    <a:cxn ang="0">
                      <a:pos x="4" y="565"/>
                    </a:cxn>
                    <a:cxn ang="0">
                      <a:pos x="25" y="603"/>
                    </a:cxn>
                    <a:cxn ang="0">
                      <a:pos x="64" y="642"/>
                    </a:cxn>
                    <a:cxn ang="0">
                      <a:pos x="134" y="697"/>
                    </a:cxn>
                    <a:cxn ang="0">
                      <a:pos x="314" y="707"/>
                    </a:cxn>
                    <a:cxn ang="0">
                      <a:pos x="479" y="696"/>
                    </a:cxn>
                    <a:cxn ang="0">
                      <a:pos x="536" y="649"/>
                    </a:cxn>
                    <a:cxn ang="0">
                      <a:pos x="568" y="619"/>
                    </a:cxn>
                    <a:cxn ang="0">
                      <a:pos x="592" y="581"/>
                    </a:cxn>
                    <a:cxn ang="0">
                      <a:pos x="602" y="532"/>
                    </a:cxn>
                    <a:cxn ang="0">
                      <a:pos x="593" y="449"/>
                    </a:cxn>
                    <a:cxn ang="0">
                      <a:pos x="577" y="414"/>
                    </a:cxn>
                    <a:cxn ang="0">
                      <a:pos x="551" y="369"/>
                    </a:cxn>
                    <a:cxn ang="0">
                      <a:pos x="544" y="324"/>
                    </a:cxn>
                    <a:cxn ang="0">
                      <a:pos x="562" y="286"/>
                    </a:cxn>
                    <a:cxn ang="0">
                      <a:pos x="574" y="256"/>
                    </a:cxn>
                    <a:cxn ang="0">
                      <a:pos x="574" y="212"/>
                    </a:cxn>
                    <a:cxn ang="0">
                      <a:pos x="540" y="193"/>
                    </a:cxn>
                    <a:cxn ang="0">
                      <a:pos x="558" y="115"/>
                    </a:cxn>
                    <a:cxn ang="0">
                      <a:pos x="528" y="77"/>
                    </a:cxn>
                    <a:cxn ang="0">
                      <a:pos x="500" y="48"/>
                    </a:cxn>
                    <a:cxn ang="0">
                      <a:pos x="468" y="32"/>
                    </a:cxn>
                    <a:cxn ang="0">
                      <a:pos x="430" y="19"/>
                    </a:cxn>
                    <a:cxn ang="0">
                      <a:pos x="383" y="6"/>
                    </a:cxn>
                    <a:cxn ang="0">
                      <a:pos x="315" y="0"/>
                    </a:cxn>
                    <a:cxn ang="0">
                      <a:pos x="247" y="0"/>
                    </a:cxn>
                    <a:cxn ang="0">
                      <a:pos x="188" y="13"/>
                    </a:cxn>
                    <a:cxn ang="0">
                      <a:pos x="132" y="32"/>
                    </a:cxn>
                    <a:cxn ang="0">
                      <a:pos x="83" y="58"/>
                    </a:cxn>
                    <a:cxn ang="0">
                      <a:pos x="51" y="102"/>
                    </a:cxn>
                  </a:cxnLst>
                  <a:rect l="0" t="0" r="r" b="b"/>
                  <a:pathLst>
                    <a:path w="603" h="708">
                      <a:moveTo>
                        <a:pt x="51" y="102"/>
                      </a:moveTo>
                      <a:lnTo>
                        <a:pt x="43" y="141"/>
                      </a:lnTo>
                      <a:lnTo>
                        <a:pt x="58" y="193"/>
                      </a:lnTo>
                      <a:lnTo>
                        <a:pt x="24" y="215"/>
                      </a:lnTo>
                      <a:lnTo>
                        <a:pt x="24" y="263"/>
                      </a:lnTo>
                      <a:lnTo>
                        <a:pt x="43" y="286"/>
                      </a:lnTo>
                      <a:lnTo>
                        <a:pt x="58" y="324"/>
                      </a:lnTo>
                      <a:lnTo>
                        <a:pt x="51" y="365"/>
                      </a:lnTo>
                      <a:lnTo>
                        <a:pt x="34" y="398"/>
                      </a:lnTo>
                      <a:lnTo>
                        <a:pt x="13" y="430"/>
                      </a:lnTo>
                      <a:lnTo>
                        <a:pt x="4" y="469"/>
                      </a:lnTo>
                      <a:lnTo>
                        <a:pt x="0" y="513"/>
                      </a:lnTo>
                      <a:lnTo>
                        <a:pt x="4" y="565"/>
                      </a:lnTo>
                      <a:lnTo>
                        <a:pt x="25" y="603"/>
                      </a:lnTo>
                      <a:lnTo>
                        <a:pt x="64" y="642"/>
                      </a:lnTo>
                      <a:lnTo>
                        <a:pt x="134" y="697"/>
                      </a:lnTo>
                      <a:lnTo>
                        <a:pt x="314" y="707"/>
                      </a:lnTo>
                      <a:lnTo>
                        <a:pt x="479" y="696"/>
                      </a:lnTo>
                      <a:lnTo>
                        <a:pt x="536" y="649"/>
                      </a:lnTo>
                      <a:lnTo>
                        <a:pt x="568" y="619"/>
                      </a:lnTo>
                      <a:lnTo>
                        <a:pt x="592" y="581"/>
                      </a:lnTo>
                      <a:lnTo>
                        <a:pt x="602" y="532"/>
                      </a:lnTo>
                      <a:lnTo>
                        <a:pt x="593" y="449"/>
                      </a:lnTo>
                      <a:lnTo>
                        <a:pt x="577" y="414"/>
                      </a:lnTo>
                      <a:lnTo>
                        <a:pt x="551" y="369"/>
                      </a:lnTo>
                      <a:lnTo>
                        <a:pt x="544" y="324"/>
                      </a:lnTo>
                      <a:lnTo>
                        <a:pt x="562" y="286"/>
                      </a:lnTo>
                      <a:lnTo>
                        <a:pt x="574" y="256"/>
                      </a:lnTo>
                      <a:lnTo>
                        <a:pt x="574" y="212"/>
                      </a:lnTo>
                      <a:lnTo>
                        <a:pt x="540" y="193"/>
                      </a:lnTo>
                      <a:lnTo>
                        <a:pt x="558" y="115"/>
                      </a:lnTo>
                      <a:lnTo>
                        <a:pt x="528" y="77"/>
                      </a:lnTo>
                      <a:lnTo>
                        <a:pt x="500" y="48"/>
                      </a:lnTo>
                      <a:lnTo>
                        <a:pt x="468" y="32"/>
                      </a:lnTo>
                      <a:lnTo>
                        <a:pt x="430" y="19"/>
                      </a:lnTo>
                      <a:lnTo>
                        <a:pt x="383" y="6"/>
                      </a:lnTo>
                      <a:lnTo>
                        <a:pt x="315" y="0"/>
                      </a:lnTo>
                      <a:lnTo>
                        <a:pt x="247" y="0"/>
                      </a:lnTo>
                      <a:lnTo>
                        <a:pt x="188" y="13"/>
                      </a:lnTo>
                      <a:lnTo>
                        <a:pt x="132" y="32"/>
                      </a:lnTo>
                      <a:lnTo>
                        <a:pt x="83" y="58"/>
                      </a:lnTo>
                      <a:lnTo>
                        <a:pt x="51" y="102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54" name="Arc 10"/>
                <p:cNvSpPr>
                  <a:spLocks/>
                </p:cNvSpPr>
                <p:nvPr/>
              </p:nvSpPr>
              <p:spPr bwMode="ltGray">
                <a:xfrm>
                  <a:off x="94" y="1632"/>
                  <a:ext cx="493" cy="192"/>
                </a:xfrm>
                <a:custGeom>
                  <a:avLst/>
                  <a:gdLst>
                    <a:gd name="G0" fmla="+- 16921 0 0"/>
                    <a:gd name="G1" fmla="+- 21600 0 0"/>
                    <a:gd name="G2" fmla="+- 21600 0 0"/>
                    <a:gd name="T0" fmla="*/ 0 w 34217"/>
                    <a:gd name="T1" fmla="*/ 8175 h 21600"/>
                    <a:gd name="T2" fmla="*/ 34217 w 34217"/>
                    <a:gd name="T3" fmla="*/ 8661 h 21600"/>
                    <a:gd name="T4" fmla="*/ 16921 w 3421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4217" h="21600" fill="none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</a:path>
                    <a:path w="34217" h="21600" stroke="0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  <a:lnTo>
                        <a:pt x="16921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55" name="Arc 11"/>
                <p:cNvSpPr>
                  <a:spLocks/>
                </p:cNvSpPr>
                <p:nvPr/>
              </p:nvSpPr>
              <p:spPr bwMode="ltGray">
                <a:xfrm>
                  <a:off x="94" y="1728"/>
                  <a:ext cx="493" cy="192"/>
                </a:xfrm>
                <a:custGeom>
                  <a:avLst/>
                  <a:gdLst>
                    <a:gd name="G0" fmla="+- 16921 0 0"/>
                    <a:gd name="G1" fmla="+- 21600 0 0"/>
                    <a:gd name="G2" fmla="+- 21600 0 0"/>
                    <a:gd name="T0" fmla="*/ 0 w 34217"/>
                    <a:gd name="T1" fmla="*/ 8175 h 21600"/>
                    <a:gd name="T2" fmla="*/ 34217 w 34217"/>
                    <a:gd name="T3" fmla="*/ 8661 h 21600"/>
                    <a:gd name="T4" fmla="*/ 16921 w 3421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4217" h="21600" fill="none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</a:path>
                    <a:path w="34217" h="21600" stroke="0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  <a:lnTo>
                        <a:pt x="16921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56" name="Arc 12"/>
                <p:cNvSpPr>
                  <a:spLocks/>
                </p:cNvSpPr>
                <p:nvPr/>
              </p:nvSpPr>
              <p:spPr bwMode="ltGray">
                <a:xfrm>
                  <a:off x="42" y="1872"/>
                  <a:ext cx="593" cy="192"/>
                </a:xfrm>
                <a:custGeom>
                  <a:avLst/>
                  <a:gdLst>
                    <a:gd name="G0" fmla="+- 20522 0 0"/>
                    <a:gd name="G1" fmla="+- 21600 0 0"/>
                    <a:gd name="G2" fmla="+- 21600 0 0"/>
                    <a:gd name="T0" fmla="*/ 0 w 41217"/>
                    <a:gd name="T1" fmla="*/ 14862 h 21600"/>
                    <a:gd name="T2" fmla="*/ 41217 w 41217"/>
                    <a:gd name="T3" fmla="*/ 15413 h 21600"/>
                    <a:gd name="T4" fmla="*/ 20522 w 4121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1217" h="21600" fill="none" extrusionOk="0">
                      <a:moveTo>
                        <a:pt x="-1" y="14861"/>
                      </a:moveTo>
                      <a:cubicBezTo>
                        <a:pt x="2911" y="5994"/>
                        <a:pt x="11188" y="-1"/>
                        <a:pt x="20522" y="0"/>
                      </a:cubicBezTo>
                      <a:cubicBezTo>
                        <a:pt x="30068" y="0"/>
                        <a:pt x="38482" y="6266"/>
                        <a:pt x="41216" y="15413"/>
                      </a:cubicBezTo>
                    </a:path>
                    <a:path w="41217" h="21600" stroke="0" extrusionOk="0">
                      <a:moveTo>
                        <a:pt x="-1" y="14861"/>
                      </a:moveTo>
                      <a:cubicBezTo>
                        <a:pt x="2911" y="5994"/>
                        <a:pt x="11188" y="-1"/>
                        <a:pt x="20522" y="0"/>
                      </a:cubicBezTo>
                      <a:cubicBezTo>
                        <a:pt x="30068" y="0"/>
                        <a:pt x="38482" y="6266"/>
                        <a:pt x="41216" y="15413"/>
                      </a:cubicBezTo>
                      <a:lnTo>
                        <a:pt x="20522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57" name="Arc 13"/>
                <p:cNvSpPr>
                  <a:spLocks/>
                </p:cNvSpPr>
                <p:nvPr/>
              </p:nvSpPr>
              <p:spPr bwMode="ltGray">
                <a:xfrm>
                  <a:off x="90" y="1824"/>
                  <a:ext cx="530" cy="192"/>
                </a:xfrm>
                <a:custGeom>
                  <a:avLst/>
                  <a:gdLst>
                    <a:gd name="G0" fmla="+- 17217 0 0"/>
                    <a:gd name="G1" fmla="+- 21600 0 0"/>
                    <a:gd name="G2" fmla="+- 21600 0 0"/>
                    <a:gd name="T0" fmla="*/ 0 w 36801"/>
                    <a:gd name="T1" fmla="*/ 8556 h 21600"/>
                    <a:gd name="T2" fmla="*/ 36801 w 36801"/>
                    <a:gd name="T3" fmla="*/ 12488 h 21600"/>
                    <a:gd name="T4" fmla="*/ 17217 w 3680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6801" h="21600" fill="none" extrusionOk="0">
                      <a:moveTo>
                        <a:pt x="0" y="8556"/>
                      </a:moveTo>
                      <a:cubicBezTo>
                        <a:pt x="4083" y="3166"/>
                        <a:pt x="10455" y="-1"/>
                        <a:pt x="17217" y="0"/>
                      </a:cubicBezTo>
                      <a:cubicBezTo>
                        <a:pt x="25618" y="0"/>
                        <a:pt x="33256" y="4871"/>
                        <a:pt x="36800" y="12488"/>
                      </a:cubicBezTo>
                    </a:path>
                    <a:path w="36801" h="21600" stroke="0" extrusionOk="0">
                      <a:moveTo>
                        <a:pt x="0" y="8556"/>
                      </a:moveTo>
                      <a:cubicBezTo>
                        <a:pt x="4083" y="3166"/>
                        <a:pt x="10455" y="-1"/>
                        <a:pt x="17217" y="0"/>
                      </a:cubicBezTo>
                      <a:cubicBezTo>
                        <a:pt x="25618" y="0"/>
                        <a:pt x="33256" y="4871"/>
                        <a:pt x="36800" y="12488"/>
                      </a:cubicBezTo>
                      <a:lnTo>
                        <a:pt x="17217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58" name="Arc 14"/>
                <p:cNvSpPr>
                  <a:spLocks/>
                </p:cNvSpPr>
                <p:nvPr/>
              </p:nvSpPr>
              <p:spPr bwMode="ltGray">
                <a:xfrm>
                  <a:off x="212" y="2160"/>
                  <a:ext cx="290" cy="192"/>
                </a:xfrm>
                <a:custGeom>
                  <a:avLst/>
                  <a:gdLst>
                    <a:gd name="G0" fmla="+- 8674 0 0"/>
                    <a:gd name="G1" fmla="+- 21600 0 0"/>
                    <a:gd name="G2" fmla="+- 21600 0 0"/>
                    <a:gd name="T0" fmla="*/ 0 w 20121"/>
                    <a:gd name="T1" fmla="*/ 1818 h 21600"/>
                    <a:gd name="T2" fmla="*/ 20121 w 20121"/>
                    <a:gd name="T3" fmla="*/ 3283 h 21600"/>
                    <a:gd name="T4" fmla="*/ 8674 w 20121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121" h="21600" fill="none" extrusionOk="0">
                      <a:moveTo>
                        <a:pt x="0" y="1818"/>
                      </a:moveTo>
                      <a:cubicBezTo>
                        <a:pt x="2734" y="619"/>
                        <a:pt x="5688" y="-1"/>
                        <a:pt x="8674" y="0"/>
                      </a:cubicBezTo>
                      <a:cubicBezTo>
                        <a:pt x="12721" y="0"/>
                        <a:pt x="16688" y="1137"/>
                        <a:pt x="20121" y="3282"/>
                      </a:cubicBezTo>
                    </a:path>
                    <a:path w="20121" h="21600" stroke="0" extrusionOk="0">
                      <a:moveTo>
                        <a:pt x="0" y="1818"/>
                      </a:moveTo>
                      <a:cubicBezTo>
                        <a:pt x="2734" y="619"/>
                        <a:pt x="5688" y="-1"/>
                        <a:pt x="8674" y="0"/>
                      </a:cubicBezTo>
                      <a:cubicBezTo>
                        <a:pt x="12721" y="0"/>
                        <a:pt x="16688" y="1137"/>
                        <a:pt x="20121" y="3282"/>
                      </a:cubicBezTo>
                      <a:lnTo>
                        <a:pt x="8674" y="2160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82CD5EC-BB13-477C-8E6E-5453765F7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514600"/>
            <a:ext cx="7467600" cy="1362075"/>
          </a:xfrm>
        </p:spPr>
        <p:txBody>
          <a:bodyPr>
            <a:prstTxWarp prst="textPlain">
              <a:avLst/>
            </a:prstTxWarp>
            <a:noAutofit/>
          </a:bodyPr>
          <a:lstStyle/>
          <a:p>
            <a:r>
              <a:rPr lang="en-US" sz="8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Eras Bold ITC" panose="020B0907030504020204" pitchFamily="34" charset="0"/>
              </a:rPr>
              <a:t>The TRUTH</a:t>
            </a:r>
            <a:endParaRPr lang="en-US" sz="80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Eras Bold ITC" panose="020B0907030504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599" y="4267200"/>
            <a:ext cx="7123113" cy="1500187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Concerning 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“The Truth”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917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88338" y="3895635"/>
            <a:ext cx="7489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Arial Black" panose="020B0A04020102020204" pitchFamily="34" charset="0"/>
              </a:rPr>
              <a:t>?</a:t>
            </a:r>
            <a:endParaRPr lang="en-US" sz="7200" dirty="0"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ROOT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Problem: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0" y="2667000"/>
            <a:ext cx="3048000" cy="16764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en-US" sz="3200" dirty="0" smtClean="0"/>
              <a:t>“interpretation”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267200" y="2667000"/>
            <a:ext cx="1371600" cy="3505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BUT</a:t>
            </a:r>
            <a:endParaRPr lang="en-US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8386" y="2057400"/>
            <a:ext cx="1300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Is not 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1143000" y="4495800"/>
            <a:ext cx="3048000" cy="16764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CC00"/>
              </a:buClr>
              <a:buFontTx/>
              <a:buNone/>
            </a:pPr>
            <a:r>
              <a:rPr lang="en-US" sz="3200" kern="0" dirty="0" smtClean="0">
                <a:solidFill>
                  <a:srgbClr val="FFFFFF"/>
                </a:solidFill>
              </a:rPr>
              <a:t>“I cannot know”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5638800" y="2667000"/>
            <a:ext cx="3048000" cy="35052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CC00"/>
              </a:buClr>
              <a:buFontTx/>
              <a:buNone/>
            </a:pPr>
            <a:r>
              <a:rPr lang="en-US" sz="5400" kern="0" spc="-300" dirty="0" smtClean="0">
                <a:solidFill>
                  <a:srgbClr val="FFFFFF"/>
                </a:solidFill>
              </a:rPr>
              <a:t>“covetous”</a:t>
            </a:r>
            <a:r>
              <a:rPr lang="en-US" sz="3200" kern="0" dirty="0" smtClean="0">
                <a:solidFill>
                  <a:srgbClr val="FFFFFF"/>
                </a:solidFill>
              </a:rPr>
              <a:t/>
            </a:r>
            <a:br>
              <a:rPr lang="en-US" sz="3200" kern="0" dirty="0" smtClean="0">
                <a:solidFill>
                  <a:srgbClr val="FFFFFF"/>
                </a:solidFill>
              </a:rPr>
            </a:br>
            <a:r>
              <a:rPr lang="en-US" sz="2400" kern="0" dirty="0" smtClean="0">
                <a:solidFill>
                  <a:srgbClr val="FFFFFF"/>
                </a:solidFill>
              </a:rPr>
              <a:t>(Ex. 18:21)</a:t>
            </a:r>
            <a:endParaRPr lang="en-US" sz="3200" kern="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3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80010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400" b="1" dirty="0" smtClean="0"/>
              <a:t>verifiable (examination, investigation)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“Then the woman said to Elijah, ‘Now by this I know that you are a man of God, and that the word of the LORD in your mouth is the truth’” (1 Kin. 17:24)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“This man came to Jesus by night and said to Him, ‘Rabbi, we know that You are a teacher come from God; for no one can do these signs that You do unless God is with him’” (Jn. 3:2)</a:t>
            </a:r>
          </a:p>
        </p:txBody>
      </p:sp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7696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chemeClr val="bg2"/>
                    </a:gs>
                    <a:gs pos="100000">
                      <a:srgbClr val="FFFFFF">
                        <a:alpha val="7001"/>
                      </a:srgbClr>
                    </a:gs>
                  </a:gsLst>
                  <a:lin ang="5400000" scaled="1"/>
                </a:gradFill>
                <a:latin typeface="Arial Black"/>
              </a:rPr>
              <a:t>TRUTH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3686175" y="800100"/>
            <a:ext cx="23336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verifiable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uiExpand="1" build="p"/>
      <p:bldP spid="215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APPLICATION</a:t>
            </a:r>
            <a:r>
              <a:rPr lang="en-US" altLang="en-US" sz="4000" dirty="0"/>
              <a:t>: Paul preaching the resurrection of the dead</a:t>
            </a:r>
            <a:endParaRPr lang="en-US" altLang="en-US" sz="40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3600" b="1" dirty="0"/>
              <a:t>t</a:t>
            </a:r>
            <a:r>
              <a:rPr lang="en-US" altLang="en-US" sz="3600" b="1" dirty="0" smtClean="0"/>
              <a:t>o skeptics</a:t>
            </a:r>
            <a:endParaRPr lang="en-US" altLang="en-US" b="1" dirty="0" smtClean="0"/>
          </a:p>
          <a:p>
            <a:pPr lvl="1" eaLnBrk="1" hangingPunct="1"/>
            <a:r>
              <a:rPr lang="en-US" altLang="en-US" dirty="0" smtClean="0"/>
              <a:t>“Why should it be thought incredible by you that God raises the dead?” (Acts 26:8)</a:t>
            </a:r>
          </a:p>
          <a:p>
            <a:pPr marL="0" indent="0" eaLnBrk="1" hangingPunct="1">
              <a:buNone/>
            </a:pPr>
            <a:r>
              <a:rPr lang="en-US" altLang="en-US" sz="3600" b="1" dirty="0"/>
              <a:t>s</a:t>
            </a:r>
            <a:r>
              <a:rPr lang="en-US" altLang="en-US" sz="3600" b="1" dirty="0" smtClean="0"/>
              <a:t>keptical response</a:t>
            </a:r>
          </a:p>
          <a:p>
            <a:pPr lvl="1" eaLnBrk="1" hangingPunct="1"/>
            <a:r>
              <a:rPr lang="en-US" altLang="en-US" dirty="0" smtClean="0"/>
              <a:t>“Now as he thus made his defense, Festus said with a loud voice, ‘Paul, you are beside yourself! Much learning is driving you mad!’” (Acts 26:24)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 smtClean="0"/>
              <a:t>APPLICATION</a:t>
            </a:r>
            <a:r>
              <a:rPr lang="en-US" altLang="en-US" sz="4000" dirty="0" smtClean="0"/>
              <a:t>: Paul preaching the resurrection of the </a:t>
            </a:r>
            <a:r>
              <a:rPr lang="en-US" altLang="en-US" sz="4000" dirty="0"/>
              <a:t>d</a:t>
            </a:r>
            <a:r>
              <a:rPr lang="en-US" altLang="en-US" sz="4000" dirty="0" smtClean="0"/>
              <a:t>ead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3600" b="1" dirty="0" smtClean="0"/>
              <a:t>BUT the TRUTH was verifiable!</a:t>
            </a:r>
          </a:p>
          <a:p>
            <a:pPr lvl="1" eaLnBrk="1" hangingPunct="1"/>
            <a:r>
              <a:rPr lang="en-US" altLang="en-US" sz="3200" dirty="0" smtClean="0"/>
              <a:t>Paul as witness (26:4)!</a:t>
            </a:r>
          </a:p>
          <a:p>
            <a:pPr lvl="2" eaLnBrk="1" hangingPunct="1"/>
            <a:r>
              <a:rPr lang="en-US" altLang="en-US" dirty="0" smtClean="0"/>
              <a:t>not easily dismissed</a:t>
            </a:r>
          </a:p>
          <a:p>
            <a:pPr lvl="1" eaLnBrk="1" hangingPunct="1"/>
            <a:r>
              <a:rPr lang="en-US" altLang="en-US" sz="3200" dirty="0" smtClean="0"/>
              <a:t>appealed to Agrippa’s vast treasury of knowledge to listen patiently (26:3)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APPLICATION</a:t>
            </a:r>
            <a:r>
              <a:rPr lang="en-US" altLang="en-US" sz="4000" dirty="0"/>
              <a:t>: Paul preaching the resurrection of the dead</a:t>
            </a:r>
            <a:endParaRPr lang="en-US" altLang="en-US" sz="40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600" b="1" dirty="0" smtClean="0"/>
              <a:t>Paul as witness!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altLang="en-US" sz="3200" dirty="0" smtClean="0"/>
              <a:t>manner of life well known (v. 4)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altLang="en-US" sz="3200" dirty="0" smtClean="0"/>
              <a:t>strictest sect of Judaism as a Pharisee (v. 5)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altLang="en-US" sz="3200" dirty="0" smtClean="0"/>
              <a:t>violently led wide-spread opposition against Jesus of Nazareth </a:t>
            </a:r>
            <a:br>
              <a:rPr lang="en-US" altLang="en-US" sz="3200" dirty="0" smtClean="0"/>
            </a:br>
            <a:r>
              <a:rPr lang="en-US" altLang="en-US" sz="2400" dirty="0" smtClean="0">
                <a:solidFill>
                  <a:schemeClr val="tx2"/>
                </a:solidFill>
              </a:rPr>
              <a:t>(vv. 9-11; cf. 8:3; ~140 miles to Damascus 9:13)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APPLICATION</a:t>
            </a:r>
            <a:r>
              <a:rPr lang="en-US" altLang="en-US" sz="4000" dirty="0"/>
              <a:t>: Paul preaching the resurrection of the dead</a:t>
            </a:r>
            <a:endParaRPr lang="en-US" altLang="en-US" sz="40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600" b="1" dirty="0" smtClean="0"/>
              <a:t>Paul as witness!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 startAt="4"/>
            </a:pPr>
            <a:r>
              <a:rPr lang="en-US" altLang="en-US" sz="3200" dirty="0"/>
              <a:t>h</a:t>
            </a:r>
            <a:r>
              <a:rPr lang="en-US" altLang="en-US" sz="3200" dirty="0" smtClean="0"/>
              <a:t>ad seen Jesus after His crucifixion on road (26:13-18; 1 Cor. 9:1)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 dirty="0" smtClean="0"/>
              <a:t>others were present (Acts 26:13, 14)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 dirty="0" smtClean="0"/>
              <a:t>NOTE: doesn’t speak of his private meetings with Jesus as proof (cf. Acts 18:9; 23:11), but rather refers to this public encounter which changed his mindset</a:t>
            </a:r>
          </a:p>
        </p:txBody>
      </p:sp>
    </p:spTree>
    <p:extLst>
      <p:ext uri="{BB962C8B-B14F-4D97-AF65-F5344CB8AC3E}">
        <p14:creationId xmlns:p14="http://schemas.microsoft.com/office/powerpoint/2010/main" val="31590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APPLICATION</a:t>
            </a:r>
            <a:r>
              <a:rPr lang="en-US" altLang="en-US" sz="4000" dirty="0"/>
              <a:t>: Paul preaching the resurrection of the dead</a:t>
            </a:r>
            <a:endParaRPr lang="en-US" altLang="en-US" sz="40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600" b="1" dirty="0" smtClean="0"/>
              <a:t>Paul as witness!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 startAt="5"/>
            </a:pPr>
            <a:r>
              <a:rPr lang="en-US" altLang="en-US" sz="3200" dirty="0" smtClean="0"/>
              <a:t>fulfillment of other ancient literature (26:22, 23)</a:t>
            </a:r>
          </a:p>
          <a:p>
            <a:pPr marL="971550" lvl="1" indent="-514350" eaLnBrk="1" hangingPunct="1">
              <a:lnSpc>
                <a:spcPct val="90000"/>
              </a:lnSpc>
              <a:buFont typeface="+mj-lt"/>
              <a:buAutoNum type="arabicPeriod" startAt="5"/>
            </a:pPr>
            <a:r>
              <a:rPr lang="en-US" altLang="en-US" sz="3200" dirty="0" smtClean="0"/>
              <a:t>the things Paul referred to were not done in a corner but were well known (26:26)</a:t>
            </a:r>
          </a:p>
          <a:p>
            <a:pPr marL="1371600" lvl="2" indent="-514350" eaLnBrk="1" hangingPunct="1">
              <a:lnSpc>
                <a:spcPct val="90000"/>
              </a:lnSpc>
            </a:pPr>
            <a:r>
              <a:rPr lang="en-US" altLang="en-US" dirty="0" smtClean="0"/>
              <a:t>The message of “Jesus as Christ” was taken first to the original offenders/skeptics and not to foreign fields…Agrippa (an expert) cannot counter!</a:t>
            </a:r>
            <a:endParaRPr lang="en-US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0915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The Truth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in Christ (Jn. 1:17; 14:6)</a:t>
            </a:r>
          </a:p>
          <a:p>
            <a:pPr lvl="1"/>
            <a:r>
              <a:rPr lang="en-US" dirty="0" smtClean="0"/>
              <a:t>To walk outside of Christ is to walk outside of the truth</a:t>
            </a:r>
          </a:p>
          <a:p>
            <a:r>
              <a:rPr lang="en-US" dirty="0" smtClean="0"/>
              <a:t>Is liberating (Jn. 8:32-36)</a:t>
            </a:r>
          </a:p>
          <a:p>
            <a:r>
              <a:rPr lang="en-US" dirty="0" smtClean="0"/>
              <a:t>Is primary to peace and unity </a:t>
            </a:r>
          </a:p>
          <a:p>
            <a:pPr lvl="1"/>
            <a:r>
              <a:rPr lang="en-US" dirty="0" smtClean="0"/>
              <a:t>1 John 4:4-6; 1 Corinthians 1:10-13; 2 Corinthians 13:8-11; Philippians 1:27</a:t>
            </a:r>
          </a:p>
          <a:p>
            <a:pPr lvl="1"/>
            <a:r>
              <a:rPr lang="en-US" dirty="0" smtClean="0"/>
              <a:t>The right unity can only be established through the </a:t>
            </a:r>
            <a:r>
              <a:rPr lang="en-US" smtClean="0"/>
              <a:t>right message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93337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4038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 smtClean="0"/>
              <a:t>love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“. . .Therefore love truth and peace” (Zech. 8:19)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 smtClean="0"/>
              <a:t>believe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2 Thess. 2:11, 12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 smtClean="0"/>
              <a:t>obey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1 Pet. 1:22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 smtClean="0"/>
              <a:t>speak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Ephesians 4:25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c</a:t>
            </a:r>
            <a:r>
              <a:rPr lang="en-US" altLang="en-US" sz="2400" dirty="0" smtClean="0"/>
              <a:t>oupled with reason (Acts 26:25)</a:t>
            </a:r>
          </a:p>
        </p:txBody>
      </p:sp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7696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chemeClr val="bg2"/>
                    </a:gs>
                    <a:gs pos="100000">
                      <a:srgbClr val="FFFFFF">
                        <a:alpha val="7001"/>
                      </a:srgbClr>
                    </a:gs>
                  </a:gsLst>
                  <a:lin ang="5400000" scaled="1"/>
                </a:gradFill>
                <a:latin typeface="Arial Black"/>
              </a:rPr>
              <a:t>TRUTH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it REQUIRES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486400" y="1981200"/>
            <a:ext cx="3657600" cy="487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>
            <a:off x="5638800" y="2286000"/>
            <a:ext cx="13716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LOVE</a:t>
            </a:r>
          </a:p>
        </p:txBody>
      </p:sp>
      <p:sp>
        <p:nvSpPr>
          <p:cNvPr id="17416" name="WordArt 8"/>
          <p:cNvSpPr>
            <a:spLocks noChangeArrowheads="1" noChangeShapeType="1" noTextEdit="1"/>
          </p:cNvSpPr>
          <p:nvPr/>
        </p:nvSpPr>
        <p:spPr bwMode="auto">
          <a:xfrm>
            <a:off x="7620000" y="2286000"/>
            <a:ext cx="13716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BELIEVE</a:t>
            </a:r>
          </a:p>
        </p:txBody>
      </p:sp>
      <p:sp>
        <p:nvSpPr>
          <p:cNvPr id="17417" name="WordArt 9"/>
          <p:cNvSpPr>
            <a:spLocks noChangeArrowheads="1" noChangeShapeType="1" noTextEdit="1"/>
          </p:cNvSpPr>
          <p:nvPr/>
        </p:nvSpPr>
        <p:spPr bwMode="auto">
          <a:xfrm>
            <a:off x="5638800" y="5610225"/>
            <a:ext cx="13716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OBEY</a:t>
            </a:r>
          </a:p>
        </p:txBody>
      </p:sp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7620000" y="5562600"/>
            <a:ext cx="13716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SPEAK</a:t>
            </a:r>
          </a:p>
        </p:txBody>
      </p:sp>
      <p:sp>
        <p:nvSpPr>
          <p:cNvPr id="17419" name="WordArt 11"/>
          <p:cNvSpPr>
            <a:spLocks noChangeArrowheads="1" noChangeShapeType="1" noTextEdit="1"/>
          </p:cNvSpPr>
          <p:nvPr/>
        </p:nvSpPr>
        <p:spPr bwMode="auto">
          <a:xfrm>
            <a:off x="5486400" y="3352800"/>
            <a:ext cx="3657600" cy="1981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</a:rPr>
              <a:t>TRUTH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uiExpand="1" build="p"/>
      <p:bldP spid="17413" grpId="0" uiExpand="1" animBg="1"/>
      <p:bldP spid="17414" grpId="0" uiExpand="1" animBg="1"/>
      <p:bldP spid="17416" grpId="0" uiExpand="1" animBg="1"/>
      <p:bldP spid="17417" grpId="0" uiExpand="1" animBg="1"/>
      <p:bldP spid="17418" grpId="0" animBg="1"/>
      <p:bldP spid="17419" grpId="0" uiExpan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200" b="1">
                <a:latin typeface="Palatino Linotype" pitchFamily="18" charset="0"/>
              </a:rPr>
              <a:t>Mark 16:16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3124200"/>
            <a:ext cx="77724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latin typeface="Palatino Linotype" pitchFamily="18" charset="0"/>
              </a:rPr>
              <a:t>Do you believe?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latin typeface="Palatino Linotype" pitchFamily="18" charset="0"/>
              </a:rPr>
              <a:t>Have you been baptized?</a:t>
            </a:r>
            <a:endParaRPr lang="en-US" altLang="en-US" dirty="0">
              <a:latin typeface="Palatino Linotyp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1828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“He who believes and is baptized will be saved; but he who does not believe will be condemned.”</a:t>
            </a:r>
          </a:p>
        </p:txBody>
      </p:sp>
    </p:spTree>
    <p:extLst>
      <p:ext uri="{BB962C8B-B14F-4D97-AF65-F5344CB8AC3E}">
        <p14:creationId xmlns:p14="http://schemas.microsoft.com/office/powerpoint/2010/main" val="60484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uiExpand="1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TRUTH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57200"/>
            <a:ext cx="5638800" cy="5943600"/>
          </a:xfr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“</a:t>
            </a:r>
            <a:r>
              <a:rPr lang="en-US" altLang="en-US" sz="2800" baseline="30000" dirty="0" smtClean="0"/>
              <a:t>37</a:t>
            </a:r>
            <a:r>
              <a:rPr lang="en-US" altLang="en-US" sz="2800" dirty="0" smtClean="0"/>
              <a:t> Pilate therefore said to Him, ‘Are You a king then?’ Jesus answered, ‘You say rightly that I am a king. For this cause I was born, and for this cause I have come into the world, that I should bear witness to </a:t>
            </a:r>
            <a:r>
              <a:rPr lang="en-US" altLang="en-US" sz="2800" dirty="0" smtClean="0">
                <a:solidFill>
                  <a:schemeClr val="tx2"/>
                </a:solidFill>
              </a:rPr>
              <a:t>the truth</a:t>
            </a:r>
            <a:r>
              <a:rPr lang="en-US" altLang="en-US" sz="2800" dirty="0" smtClean="0"/>
              <a:t>. Everyone who is of </a:t>
            </a:r>
            <a:r>
              <a:rPr lang="en-US" altLang="en-US" sz="2800" dirty="0" smtClean="0">
                <a:solidFill>
                  <a:schemeClr val="tx2"/>
                </a:solidFill>
              </a:rPr>
              <a:t>the truth</a:t>
            </a:r>
            <a:r>
              <a:rPr lang="en-US" altLang="en-US" sz="2800" dirty="0" smtClean="0"/>
              <a:t> hears My voice.’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38  Pilate said to Him, ‘</a:t>
            </a:r>
            <a:r>
              <a:rPr lang="en-US" altLang="en-US" sz="2800" dirty="0" smtClean="0">
                <a:solidFill>
                  <a:schemeClr val="tx2"/>
                </a:solidFill>
              </a:rPr>
              <a:t>What is truth?’ </a:t>
            </a:r>
            <a:r>
              <a:rPr lang="en-US" altLang="en-US" sz="2800" dirty="0" smtClean="0"/>
              <a:t>And when he had said this, he went out again to the Jews, and said to them, ‘I find no fault in Him at all’” (Jn. 18:37, 38)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84494" y="6564868"/>
            <a:ext cx="4583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All verses are from the </a:t>
            </a:r>
            <a:r>
              <a:rPr lang="en-US" i="1" dirty="0" err="1" smtClean="0"/>
              <a:t>NKJV</a:t>
            </a:r>
            <a:r>
              <a:rPr lang="en-US" i="1" dirty="0" smtClean="0"/>
              <a:t> unless noted.</a:t>
            </a:r>
            <a:endParaRPr lang="en-US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7696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chemeClr val="bg2"/>
                    </a:gs>
                    <a:gs pos="100000">
                      <a:srgbClr val="FFFFFF">
                        <a:alpha val="7001"/>
                      </a:srgbClr>
                    </a:gs>
                  </a:gsLst>
                  <a:lin ang="5400000" scaled="1"/>
                </a:gradFill>
                <a:latin typeface="Arial Black"/>
              </a:rPr>
              <a:t>TRUTH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Bible reveals truth. . .</a:t>
            </a:r>
          </a:p>
          <a:p>
            <a:pPr lvl="1" eaLnBrk="1" hangingPunct="1"/>
            <a:r>
              <a:rPr lang="en-US" altLang="en-US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HISTORICAL</a:t>
            </a:r>
          </a:p>
          <a:p>
            <a:pPr lvl="2" eaLnBrk="1" hangingPunct="1"/>
            <a:r>
              <a:rPr lang="en-US" altLang="en-US" sz="2800" dirty="0" smtClean="0"/>
              <a:t>“This is the history of the heavens and the earth when they were created. . .” (Gen. 2:4)</a:t>
            </a:r>
          </a:p>
          <a:p>
            <a:pPr lvl="1" eaLnBrk="1" hangingPunct="1"/>
            <a:r>
              <a:rPr lang="en-US" altLang="en-US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INSTRUCTIONAL</a:t>
            </a:r>
          </a:p>
          <a:p>
            <a:pPr lvl="2" eaLnBrk="1" hangingPunct="1"/>
            <a:r>
              <a:rPr lang="en-US" altLang="en-US" sz="2800" dirty="0" smtClean="0"/>
              <a:t>2 Timothy 3:16, 17</a:t>
            </a:r>
          </a:p>
          <a:p>
            <a:pPr lvl="1" eaLnBrk="1" hangingPunct="1"/>
            <a:r>
              <a:rPr lang="en-US" altLang="en-US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PERSONAL</a:t>
            </a:r>
          </a:p>
          <a:p>
            <a:pPr lvl="2" eaLnBrk="1" hangingPunct="1"/>
            <a:r>
              <a:rPr lang="en-US" altLang="en-US" sz="2800" dirty="0" smtClean="0"/>
              <a:t>modeled by Christ (Jn. 1:14; 14:6)</a:t>
            </a:r>
          </a:p>
        </p:txBody>
      </p:sp>
      <p:sp>
        <p:nvSpPr>
          <p:cNvPr id="4100" name="WordArt 5"/>
          <p:cNvSpPr>
            <a:spLocks noChangeArrowheads="1" noChangeShapeType="1" noTextEdit="1"/>
          </p:cNvSpPr>
          <p:nvPr/>
        </p:nvSpPr>
        <p:spPr bwMode="auto">
          <a:xfrm rot="5400000">
            <a:off x="-1828800" y="3962400"/>
            <a:ext cx="4724400" cy="1066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>
                    <a:alpha val="50195"/>
                  </a:srgbClr>
                </a:solidFill>
                <a:latin typeface="Arial Black"/>
              </a:rPr>
              <a:t>DOCTRINAL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different</a:t>
            </a:r>
            <a:br>
              <a:rPr lang="en-US" altLang="en-US" dirty="0" smtClean="0"/>
            </a:br>
            <a:r>
              <a:rPr lang="en-US" altLang="en-US" dirty="0" smtClean="0"/>
              <a:t>“recognizably different”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dirty="0" smtClean="0"/>
              <a:t>detectable</a:t>
            </a:r>
            <a:br>
              <a:rPr lang="en-US" altLang="en-US" dirty="0" smtClean="0"/>
            </a:br>
            <a:r>
              <a:rPr lang="en-US" altLang="en-US" dirty="0" smtClean="0"/>
              <a:t>“capable of being seen, heard, tasted, or detected in some way”</a:t>
            </a:r>
          </a:p>
          <a:p>
            <a:pPr marL="609600" indent="-609600" algn="r" eaLnBrk="1" hangingPunct="1">
              <a:buFontTx/>
              <a:buNone/>
            </a:pPr>
            <a:r>
              <a:rPr lang="en-US" altLang="en-US" sz="2800" i="1" dirty="0" smtClean="0"/>
              <a:t>(Encarta Dictionary)</a:t>
            </a:r>
          </a:p>
        </p:txBody>
      </p:sp>
      <p:sp>
        <p:nvSpPr>
          <p:cNvPr id="5123" name="WordArt 4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7696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chemeClr val="bg2"/>
                    </a:gs>
                    <a:gs pos="100000">
                      <a:srgbClr val="FFFFFF">
                        <a:alpha val="7001"/>
                      </a:srgbClr>
                    </a:gs>
                  </a:gsLst>
                  <a:lin ang="5400000" scaled="1"/>
                </a:gradFill>
                <a:latin typeface="Arial Black"/>
              </a:rPr>
              <a:t>TRUTH</a:t>
            </a:r>
          </a:p>
        </p:txBody>
      </p:sp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2895600" y="838200"/>
            <a:ext cx="38004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distinguishable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  <p:bldP spid="122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Aquila/Priscilla knew </a:t>
            </a:r>
            <a:r>
              <a:rPr lang="en-US" altLang="en-US" dirty="0" err="1" smtClean="0"/>
              <a:t>Apollos</a:t>
            </a:r>
            <a:r>
              <a:rPr lang="en-US" altLang="en-US" dirty="0" smtClean="0"/>
              <a:t> needed more instruction (Acts 18:24-26)</a:t>
            </a:r>
          </a:p>
          <a:p>
            <a:pPr marL="990600" lvl="1" indent="-533400" eaLnBrk="1" hangingPunct="1"/>
            <a:r>
              <a:rPr lang="en-US" altLang="en-US" dirty="0" smtClean="0"/>
              <a:t>The WAY of truth is distinguishable from other ways (Ps. 119:30, 104, 128; </a:t>
            </a:r>
            <a:br>
              <a:rPr lang="en-US" altLang="en-US" dirty="0" smtClean="0"/>
            </a:br>
            <a:r>
              <a:rPr lang="en-US" altLang="en-US" dirty="0" smtClean="0"/>
              <a:t>2 Pet. 2:2)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The way Jesus preached was distinguished from the scribes (Matt. 7:28, 29)</a:t>
            </a:r>
          </a:p>
          <a:p>
            <a:pPr marL="609600" indent="-609600" eaLnBrk="1" hangingPunct="1"/>
            <a:endParaRPr lang="en-US" altLang="en-US" dirty="0" smtClean="0"/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7696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chemeClr val="bg2"/>
                    </a:gs>
                    <a:gs pos="100000">
                      <a:srgbClr val="FFFFFF">
                        <a:alpha val="7001"/>
                      </a:srgbClr>
                    </a:gs>
                  </a:gsLst>
                  <a:lin ang="5400000" scaled="1"/>
                </a:gradFill>
                <a:latin typeface="Arial Black"/>
              </a:rPr>
              <a:t>TRUTH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2895600" y="838200"/>
            <a:ext cx="38004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distinguishable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2286000"/>
            <a:ext cx="7772400" cy="4267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3600" dirty="0" smtClean="0"/>
              <a:t>knowable (comprehendible through study and experience)</a:t>
            </a:r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7696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chemeClr val="bg2"/>
                    </a:gs>
                    <a:gs pos="100000">
                      <a:srgbClr val="FFFFFF">
                        <a:alpha val="7001"/>
                      </a:srgbClr>
                    </a:gs>
                  </a:gsLst>
                  <a:lin ang="5400000" scaled="1"/>
                </a:gradFill>
                <a:latin typeface="Arial Black"/>
              </a:rPr>
              <a:t>TRUTH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3686175" y="838200"/>
            <a:ext cx="24098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knowable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 smtClean="0"/>
              <a:t>“For this reason I will not be negligent to remind you always of these things, though you know and are established in the present truth” (2 Pet. 1:12, cf. 1 Tim. 2:3, 4)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800" baseline="30000" dirty="0" smtClean="0"/>
              <a:t>20</a:t>
            </a:r>
            <a:r>
              <a:rPr lang="en-US" altLang="en-US" sz="2800" dirty="0" smtClean="0"/>
              <a:t>  “Have I not written to you excellent things Of counsels and knowledge, </a:t>
            </a:r>
            <a:r>
              <a:rPr lang="en-US" altLang="en-US" sz="2800" baseline="30000" dirty="0" smtClean="0"/>
              <a:t>21</a:t>
            </a:r>
            <a:r>
              <a:rPr lang="en-US" altLang="en-US" sz="2800" dirty="0" smtClean="0"/>
              <a:t> That I may make you know the certainty of the words of truth, That you may answer words of truth To those who send to you?” (Prov. 22:20, 21)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 smtClean="0"/>
              <a:t>“And you shall know the truth, and the truth shall make you free” (Jn. 8:32)</a:t>
            </a:r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1143000" y="304800"/>
            <a:ext cx="7696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000000"/>
                    </a:gs>
                    <a:gs pos="100000">
                      <a:srgbClr val="FFFFFF">
                        <a:alpha val="7001"/>
                      </a:srgbClr>
                    </a:gs>
                  </a:gsLst>
                  <a:lin ang="5400000" scaled="1"/>
                </a:gradFill>
                <a:latin typeface="Arial Black"/>
              </a:rPr>
              <a:t>TRUTH</a:t>
            </a:r>
          </a:p>
        </p:txBody>
      </p:sp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3686175" y="838200"/>
            <a:ext cx="24098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knowable</a:t>
            </a:r>
          </a:p>
        </p:txBody>
      </p:sp>
    </p:spTree>
    <p:extLst>
      <p:ext uri="{BB962C8B-B14F-4D97-AF65-F5344CB8AC3E}">
        <p14:creationId xmlns:p14="http://schemas.microsoft.com/office/powerpoint/2010/main" val="340961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The Problem: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0" y="2667000"/>
            <a:ext cx="3048000" cy="16764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en-US" sz="3200" dirty="0" smtClean="0"/>
              <a:t>“interpretation”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267200" y="2667000"/>
            <a:ext cx="1371600" cy="167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2"/>
                </a:solidFill>
                <a:latin typeface="Arial Black" panose="020B0A04020102020204" pitchFamily="34" charset="0"/>
              </a:rPr>
              <a:t>BUT</a:t>
            </a:r>
            <a:endParaRPr lang="en-US" dirty="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267200" y="4419600"/>
            <a:ext cx="1371600" cy="1676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2"/>
                </a:solidFill>
                <a:latin typeface="Arial Black" panose="020B0A04020102020204" pitchFamily="34" charset="0"/>
              </a:rPr>
              <a:t>BUT</a:t>
            </a:r>
            <a:endParaRPr lang="en-US" dirty="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8386" y="2057400"/>
            <a:ext cx="14141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Is </a:t>
            </a:r>
            <a:r>
              <a:rPr lang="en-US" sz="3200" dirty="0" smtClean="0"/>
              <a:t>not: </a:t>
            </a:r>
            <a:endParaRPr lang="en-US" sz="3200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1143000" y="4495800"/>
            <a:ext cx="3048000" cy="16764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3200" kern="0" dirty="0" smtClean="0"/>
              <a:t>“I cannot know”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5638800" y="2667000"/>
            <a:ext cx="3048000" cy="16764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3200" kern="0" dirty="0" smtClean="0"/>
              <a:t>“submission”</a:t>
            </a:r>
          </a:p>
        </p:txBody>
      </p:sp>
      <p:sp>
        <p:nvSpPr>
          <p:cNvPr id="11" name="Content Placeholder 4"/>
          <p:cNvSpPr txBox="1">
            <a:spLocks/>
          </p:cNvSpPr>
          <p:nvPr/>
        </p:nvSpPr>
        <p:spPr bwMode="auto">
          <a:xfrm>
            <a:off x="5638800" y="4495800"/>
            <a:ext cx="3048000" cy="16764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3200" kern="0" dirty="0" smtClean="0"/>
              <a:t>“I will not”</a:t>
            </a:r>
          </a:p>
        </p:txBody>
      </p:sp>
    </p:spTree>
    <p:extLst>
      <p:ext uri="{BB962C8B-B14F-4D97-AF65-F5344CB8AC3E}">
        <p14:creationId xmlns:p14="http://schemas.microsoft.com/office/powerpoint/2010/main" val="31103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88338" y="3895635"/>
            <a:ext cx="7489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Arial Black" panose="020B0A04020102020204" pitchFamily="34" charset="0"/>
              </a:rPr>
              <a:t>?</a:t>
            </a:r>
            <a:endParaRPr lang="en-US" sz="7200" dirty="0">
              <a:latin typeface="Arial Black" panose="020B0A040201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ROOT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Problem: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0" y="2667000"/>
            <a:ext cx="3048000" cy="16764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en-US" sz="3200" dirty="0" smtClean="0"/>
              <a:t>“interpretation”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267200" y="2667000"/>
            <a:ext cx="1371600" cy="3505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BUT</a:t>
            </a:r>
            <a:endParaRPr lang="en-US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8386" y="2057400"/>
            <a:ext cx="1300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Is not 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1143000" y="4495800"/>
            <a:ext cx="3048000" cy="16764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CC00"/>
              </a:buClr>
              <a:buFontTx/>
              <a:buNone/>
            </a:pPr>
            <a:r>
              <a:rPr lang="en-US" sz="3200" kern="0" dirty="0" smtClean="0">
                <a:solidFill>
                  <a:srgbClr val="FFFFFF"/>
                </a:solidFill>
              </a:rPr>
              <a:t>“I cannot know”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5638800" y="2667000"/>
            <a:ext cx="3048000" cy="3505200"/>
          </a:xfrm>
          <a:prstGeom prst="rect">
            <a:avLst/>
          </a:prstGeom>
          <a:extLst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CC00"/>
              </a:buClr>
              <a:buFontTx/>
              <a:buNone/>
            </a:pPr>
            <a:r>
              <a:rPr lang="en-US" sz="6000" kern="0" dirty="0" smtClean="0">
                <a:solidFill>
                  <a:srgbClr val="FFFFFF"/>
                </a:solidFill>
              </a:rPr>
              <a:t>“pride”</a:t>
            </a:r>
            <a:r>
              <a:rPr lang="en-US" sz="3200" kern="0" dirty="0" smtClean="0">
                <a:solidFill>
                  <a:srgbClr val="FFFFFF"/>
                </a:solidFill>
              </a:rPr>
              <a:t/>
            </a:r>
            <a:br>
              <a:rPr lang="en-US" sz="3200" kern="0" dirty="0" smtClean="0">
                <a:solidFill>
                  <a:srgbClr val="FFFFFF"/>
                </a:solidFill>
              </a:rPr>
            </a:br>
            <a:r>
              <a:rPr lang="en-US" sz="2400" kern="0" dirty="0" smtClean="0">
                <a:solidFill>
                  <a:srgbClr val="FFFFFF"/>
                </a:solidFill>
              </a:rPr>
              <a:t>(2 Cor. 10:1-5)</a:t>
            </a:r>
            <a:endParaRPr lang="en-US" sz="3200" kern="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66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TRIUMPH">
  <a:themeElements>
    <a:clrScheme name="TRIUMPH 1">
      <a:dk1>
        <a:srgbClr val="000000"/>
      </a:dk1>
      <a:lt1>
        <a:srgbClr val="FFFFFF"/>
      </a:lt1>
      <a:dk2>
        <a:srgbClr val="CC0000"/>
      </a:dk2>
      <a:lt2>
        <a:srgbClr val="FFFF00"/>
      </a:lt2>
      <a:accent1>
        <a:srgbClr val="FFCC00"/>
      </a:accent1>
      <a:accent2>
        <a:srgbClr val="CCCC00"/>
      </a:accent2>
      <a:accent3>
        <a:srgbClr val="E2AAAA"/>
      </a:accent3>
      <a:accent4>
        <a:srgbClr val="DADADA"/>
      </a:accent4>
      <a:accent5>
        <a:srgbClr val="FFE2AA"/>
      </a:accent5>
      <a:accent6>
        <a:srgbClr val="B9B900"/>
      </a:accent6>
      <a:hlink>
        <a:srgbClr val="FF6633"/>
      </a:hlink>
      <a:folHlink>
        <a:srgbClr val="800000"/>
      </a:folHlink>
    </a:clrScheme>
    <a:fontScheme name="TRIUMPH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IUMPH 1">
        <a:dk1>
          <a:srgbClr val="000000"/>
        </a:dk1>
        <a:lt1>
          <a:srgbClr val="FFFFFF"/>
        </a:lt1>
        <a:dk2>
          <a:srgbClr val="CC0000"/>
        </a:dk2>
        <a:lt2>
          <a:srgbClr val="FFFF00"/>
        </a:lt2>
        <a:accent1>
          <a:srgbClr val="FFCC00"/>
        </a:accent1>
        <a:accent2>
          <a:srgbClr val="CCCC00"/>
        </a:accent2>
        <a:accent3>
          <a:srgbClr val="E2AAAA"/>
        </a:accent3>
        <a:accent4>
          <a:srgbClr val="DADADA"/>
        </a:accent4>
        <a:accent5>
          <a:srgbClr val="FFE2AA"/>
        </a:accent5>
        <a:accent6>
          <a:srgbClr val="B9B900"/>
        </a:accent6>
        <a:hlink>
          <a:srgbClr val="FF6633"/>
        </a:hlink>
        <a:folHlink>
          <a:srgbClr val="8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UMPH 2">
        <a:dk1>
          <a:srgbClr val="000000"/>
        </a:dk1>
        <a:lt1>
          <a:srgbClr val="FFFFFF"/>
        </a:lt1>
        <a:dk2>
          <a:srgbClr val="993300"/>
        </a:dk2>
        <a:lt2>
          <a:srgbClr val="FFCC99"/>
        </a:lt2>
        <a:accent1>
          <a:srgbClr val="FF5050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B3B3"/>
        </a:accent5>
        <a:accent6>
          <a:srgbClr val="E7B95C"/>
        </a:accent6>
        <a:hlink>
          <a:srgbClr val="FF7C80"/>
        </a:hlink>
        <a:folHlink>
          <a:srgbClr val="FFF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UMPH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945</Words>
  <Application>Microsoft Office PowerPoint</Application>
  <PresentationFormat>On-screen Show (4:3)</PresentationFormat>
  <Paragraphs>130</Paragraphs>
  <Slides>19</Slides>
  <Notes>18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Wingdings</vt:lpstr>
      <vt:lpstr>Arial Black</vt:lpstr>
      <vt:lpstr>Palatino Linotype</vt:lpstr>
      <vt:lpstr>Aharoni</vt:lpstr>
      <vt:lpstr>Eras Bold ITC</vt:lpstr>
      <vt:lpstr>Times New Roman</vt:lpstr>
      <vt:lpstr>Trebuchet MS</vt:lpstr>
      <vt:lpstr>Berlin Sans FB Demi</vt:lpstr>
      <vt:lpstr>TRIUMPH</vt:lpstr>
      <vt:lpstr>The TRUTH</vt:lpstr>
      <vt:lpstr>TRUTH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Problem:</vt:lpstr>
      <vt:lpstr>The ROOT Problem:</vt:lpstr>
      <vt:lpstr>The ROOT Problem:</vt:lpstr>
      <vt:lpstr>PowerPoint Presentation</vt:lpstr>
      <vt:lpstr>APPLICATION: Paul preaching the resurrection of the dead</vt:lpstr>
      <vt:lpstr>APPLICATION: Paul preaching the resurrection of the dead</vt:lpstr>
      <vt:lpstr>APPLICATION: Paul preaching the resurrection of the dead</vt:lpstr>
      <vt:lpstr>APPLICATION: Paul preaching the resurrection of the dead</vt:lpstr>
      <vt:lpstr>APPLICATION: Paul preaching the resurrection of the dead</vt:lpstr>
      <vt:lpstr>The Truth</vt:lpstr>
      <vt:lpstr>What it REQUIRES</vt:lpstr>
      <vt:lpstr>Mark 16:16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“. . .from the truth. . .”</dc:title>
  <dc:creator>Steven J. Wallace</dc:creator>
  <cp:lastModifiedBy>Steven J. Wallace</cp:lastModifiedBy>
  <cp:revision>53</cp:revision>
  <dcterms:created xsi:type="dcterms:W3CDTF">2006-09-02T19:43:18Z</dcterms:created>
  <dcterms:modified xsi:type="dcterms:W3CDTF">2014-09-22T21:32:20Z</dcterms:modified>
</cp:coreProperties>
</file>