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6.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7.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8.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708" r:id="rId4"/>
    <p:sldMasterId id="2147483721" r:id="rId5"/>
    <p:sldMasterId id="2147483735" r:id="rId6"/>
    <p:sldMasterId id="2147483749" r:id="rId7"/>
    <p:sldMasterId id="2147483774" r:id="rId8"/>
    <p:sldMasterId id="2147483786" r:id="rId9"/>
    <p:sldMasterId id="2147483798" r:id="rId10"/>
    <p:sldMasterId id="2147483810" r:id="rId11"/>
    <p:sldMasterId id="2147483822" r:id="rId12"/>
    <p:sldMasterId id="2147483834" r:id="rId13"/>
    <p:sldMasterId id="2147483846" r:id="rId14"/>
    <p:sldMasterId id="2147483858" r:id="rId15"/>
    <p:sldMasterId id="2147483870" r:id="rId16"/>
    <p:sldMasterId id="2147483882" r:id="rId17"/>
    <p:sldMasterId id="2147483894" r:id="rId18"/>
    <p:sldMasterId id="2147483906" r:id="rId19"/>
    <p:sldMasterId id="2147483918" r:id="rId20"/>
    <p:sldMasterId id="2147483930" r:id="rId21"/>
    <p:sldMasterId id="2147483942" r:id="rId22"/>
    <p:sldMasterId id="2147483954" r:id="rId23"/>
    <p:sldMasterId id="2147483966" r:id="rId24"/>
    <p:sldMasterId id="2147483978" r:id="rId25"/>
    <p:sldMasterId id="2147483990" r:id="rId26"/>
    <p:sldMasterId id="2147484002" r:id="rId27"/>
    <p:sldMasterId id="2147484014" r:id="rId28"/>
    <p:sldMasterId id="2147484026" r:id="rId29"/>
    <p:sldMasterId id="2147484038" r:id="rId30"/>
  </p:sldMasterIdLst>
  <p:notesMasterIdLst>
    <p:notesMasterId r:id="rId70"/>
  </p:notesMasterIdLst>
  <p:sldIdLst>
    <p:sldId id="256" r:id="rId31"/>
    <p:sldId id="258" r:id="rId32"/>
    <p:sldId id="260" r:id="rId33"/>
    <p:sldId id="271" r:id="rId34"/>
    <p:sldId id="272" r:id="rId35"/>
    <p:sldId id="273" r:id="rId36"/>
    <p:sldId id="274" r:id="rId37"/>
    <p:sldId id="275" r:id="rId38"/>
    <p:sldId id="276" r:id="rId39"/>
    <p:sldId id="277" r:id="rId40"/>
    <p:sldId id="278" r:id="rId41"/>
    <p:sldId id="314" r:id="rId42"/>
    <p:sldId id="315" r:id="rId43"/>
    <p:sldId id="316" r:id="rId44"/>
    <p:sldId id="317" r:id="rId45"/>
    <p:sldId id="318" r:id="rId46"/>
    <p:sldId id="302" r:id="rId47"/>
    <p:sldId id="304" r:id="rId48"/>
    <p:sldId id="305" r:id="rId49"/>
    <p:sldId id="306" r:id="rId50"/>
    <p:sldId id="307" r:id="rId51"/>
    <p:sldId id="308" r:id="rId52"/>
    <p:sldId id="319" r:id="rId53"/>
    <p:sldId id="320" r:id="rId54"/>
    <p:sldId id="321" r:id="rId55"/>
    <p:sldId id="322" r:id="rId56"/>
    <p:sldId id="309" r:id="rId57"/>
    <p:sldId id="310" r:id="rId58"/>
    <p:sldId id="311" r:id="rId59"/>
    <p:sldId id="294" r:id="rId60"/>
    <p:sldId id="295" r:id="rId61"/>
    <p:sldId id="296" r:id="rId62"/>
    <p:sldId id="297" r:id="rId63"/>
    <p:sldId id="298" r:id="rId64"/>
    <p:sldId id="299" r:id="rId65"/>
    <p:sldId id="300" r:id="rId66"/>
    <p:sldId id="312" r:id="rId67"/>
    <p:sldId id="323" r:id="rId68"/>
    <p:sldId id="280" r:id="rId69"/>
  </p:sldIdLst>
  <p:sldSz cx="9144000" cy="6858000" type="screen4x3"/>
  <p:notesSz cx="6858000" cy="9144000"/>
  <p:embeddedFontLst>
    <p:embeddedFont>
      <p:font typeface="ＭＳ Ｐゴシック" panose="020B0600070205080204" pitchFamily="34" charset="-128"/>
      <p:regular r:id="rId71"/>
    </p:embeddedFont>
    <p:embeddedFont>
      <p:font typeface="Calibri" panose="020F0502020204030204" pitchFamily="34" charset="0"/>
      <p:regular r:id="rId72"/>
      <p:bold r:id="rId73"/>
      <p:italic r:id="rId74"/>
      <p:boldItalic r:id="rId75"/>
    </p:embeddedFont>
    <p:embeddedFont>
      <p:font typeface="Constantia Bold" panose="02030702060306030303" pitchFamily="18" charset="0"/>
      <p:bold r:id="rId76"/>
    </p:embeddedFont>
    <p:embeddedFont>
      <p:font typeface="Aharoni" panose="02010803020104030203" pitchFamily="2" charset="-79"/>
      <p:bold r:id="rId77"/>
    </p:embeddedFont>
    <p:embeddedFont>
      <p:font typeface="Berlin Sans FB Demi" panose="020E0802020502020306" pitchFamily="34" charset="0"/>
      <p:bold r:id="rId78"/>
    </p:embeddedFont>
    <p:embeddedFont>
      <p:font typeface="Tahoma" panose="020B0604030504040204" pitchFamily="34" charset="0"/>
      <p:regular r:id="rId79"/>
      <p:bold r:id="rId80"/>
    </p:embeddedFont>
    <p:embeddedFont>
      <p:font typeface="Century Gothic" panose="020B0502020202020204" pitchFamily="34" charset="0"/>
      <p:regular r:id="rId81"/>
      <p:bold r:id="rId82"/>
      <p:italic r:id="rId83"/>
      <p:boldItalic r:id="rId84"/>
    </p:embeddedFont>
    <p:embeddedFont>
      <p:font typeface="Palatino Linotype" panose="02040502050505030304" pitchFamily="18" charset="0"/>
      <p:regular r:id="rId85"/>
      <p:bold r:id="rId86"/>
      <p:italic r:id="rId87"/>
      <p:boldItalic r:id="rId88"/>
    </p:embeddedFont>
    <p:embeddedFont>
      <p:font typeface="Wingdings 2" panose="05020102010507070707" pitchFamily="18" charset="2"/>
      <p:regular r:id="rId89"/>
    </p:embeddedFont>
    <p:embeddedFont>
      <p:font typeface="Eras Bold ITC" panose="020B0907030504020204" pitchFamily="34" charset="0"/>
      <p:regular r:id="rId90"/>
    </p:embeddedFont>
    <p:embeddedFont>
      <p:font typeface="Gill Sans Ultra Bold Condensed" panose="020B0A06020104020203" pitchFamily="34" charset="0"/>
      <p:regular r:id="rId91"/>
    </p:embeddedFont>
    <p:embeddedFont>
      <p:font typeface="Franklin Gothic Medium" panose="020B0603020102020204" pitchFamily="34" charset="0"/>
      <p:regular r:id="rId92"/>
      <p:italic r:id="rId93"/>
    </p:embeddedFont>
    <p:embeddedFont>
      <p:font typeface="Constantia" panose="02030602050306030303" pitchFamily="18" charset="0"/>
      <p:regular r:id="rId94"/>
      <p:bold r:id="rId95"/>
      <p:italic r:id="rId96"/>
      <p:boldItalic r:id="rId97"/>
    </p:embeddedFont>
    <p:embeddedFont>
      <p:font typeface="Arial Black" panose="020B0A04020102020204" pitchFamily="34" charset="0"/>
      <p:bold r:id="rId98"/>
    </p:embeddedFont>
    <p:embeddedFont>
      <p:font typeface="Papyrus" panose="03070502060502030205" pitchFamily="66" charset="0"/>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22" autoAdjust="0"/>
  </p:normalViewPr>
  <p:slideViewPr>
    <p:cSldViewPr>
      <p:cViewPr varScale="1">
        <p:scale>
          <a:sx n="59" d="100"/>
          <a:sy n="59" d="100"/>
        </p:scale>
        <p:origin x="-11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font" Target="fonts/font14.fntdata"/><Relationship Id="rId89" Type="http://schemas.openxmlformats.org/officeDocument/2006/relationships/font" Target="fonts/font19.fntdata"/><Relationship Id="rId7" Type="http://schemas.openxmlformats.org/officeDocument/2006/relationships/slideMaster" Target="slideMasters/slideMaster7.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font" Target="fonts/font4.fntdata"/><Relationship Id="rId79" Type="http://schemas.openxmlformats.org/officeDocument/2006/relationships/font" Target="fonts/font9.fntdata"/><Relationship Id="rId87" Type="http://schemas.openxmlformats.org/officeDocument/2006/relationships/font" Target="fonts/font17.fntdata"/><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font" Target="fonts/font12.fntdata"/><Relationship Id="rId90" Type="http://schemas.openxmlformats.org/officeDocument/2006/relationships/font" Target="fonts/font20.fntdata"/><Relationship Id="rId95" Type="http://schemas.openxmlformats.org/officeDocument/2006/relationships/font" Target="fonts/font25.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font" Target="fonts/font7.fntdata"/><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font" Target="fonts/font23.fntdata"/><Relationship Id="rId98" Type="http://schemas.openxmlformats.org/officeDocument/2006/relationships/font" Target="fonts/font28.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96"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font" Target="fonts/font24.fntdata"/><Relationship Id="rId99" Type="http://schemas.openxmlformats.org/officeDocument/2006/relationships/font" Target="fonts/font29.fnt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font" Target="fonts/font6.fntdata"/><Relationship Id="rId97"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828A1-0564-4435-90F7-258FB63CC83E}" type="datetimeFigureOut">
              <a:rPr lang="en-US" smtClean="0"/>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11F18-3CE9-41B9-9386-D6A3FEA2A4D6}" type="slidenum">
              <a:rPr lang="en-US" smtClean="0"/>
              <a:t>‹#›</a:t>
            </a:fld>
            <a:endParaRPr lang="en-US"/>
          </a:p>
        </p:txBody>
      </p:sp>
    </p:spTree>
    <p:extLst>
      <p:ext uri="{BB962C8B-B14F-4D97-AF65-F5344CB8AC3E}">
        <p14:creationId xmlns:p14="http://schemas.microsoft.com/office/powerpoint/2010/main" val="18716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4914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smtClean="0"/>
              <a:t>13</a:t>
            </a:fld>
            <a:endParaRPr lang="en-US"/>
          </a:p>
        </p:txBody>
      </p:sp>
    </p:spTree>
    <p:extLst>
      <p:ext uri="{BB962C8B-B14F-4D97-AF65-F5344CB8AC3E}">
        <p14:creationId xmlns:p14="http://schemas.microsoft.com/office/powerpoint/2010/main" val="301584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smtClean="0"/>
              <a:t>14</a:t>
            </a:fld>
            <a:endParaRPr lang="en-US"/>
          </a:p>
        </p:txBody>
      </p:sp>
    </p:spTree>
    <p:extLst>
      <p:ext uri="{BB962C8B-B14F-4D97-AF65-F5344CB8AC3E}">
        <p14:creationId xmlns:p14="http://schemas.microsoft.com/office/powerpoint/2010/main" val="64684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smtClean="0"/>
              <a:t>15</a:t>
            </a:fld>
            <a:endParaRPr lang="en-US"/>
          </a:p>
        </p:txBody>
      </p:sp>
    </p:spTree>
    <p:extLst>
      <p:ext uri="{BB962C8B-B14F-4D97-AF65-F5344CB8AC3E}">
        <p14:creationId xmlns:p14="http://schemas.microsoft.com/office/powerpoint/2010/main" val="330713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smtClean="0"/>
              <a:t>16</a:t>
            </a:fld>
            <a:endParaRPr lang="en-US"/>
          </a:p>
        </p:txBody>
      </p:sp>
    </p:spTree>
    <p:extLst>
      <p:ext uri="{BB962C8B-B14F-4D97-AF65-F5344CB8AC3E}">
        <p14:creationId xmlns:p14="http://schemas.microsoft.com/office/powerpoint/2010/main" val="222519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8344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6879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2167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D0C3E96-E435-4B0D-BEE1-D843947F5293}"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8344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8344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9613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9613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83440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4355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32490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9054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7979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7979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379791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79791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7979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DCDA1-2A2F-45B1-B5B4-A38FAC0A615C}"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79791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3E96-E435-4B0D-BEE1-D843947F529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90107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7569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9311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9" name="Footer Placeholder 8"/>
          <p:cNvSpPr>
            <a:spLocks noGrp="1"/>
          </p:cNvSpPr>
          <p:nvPr>
            <p:ph type="ftr" sz="quarter" idx="12"/>
          </p:nvPr>
        </p:nvSpPr>
        <p:spPr/>
        <p:txBody>
          <a:bodyPr/>
          <a:lstStyle/>
          <a:p>
            <a:endParaRPr lang="en-US">
              <a:solidFill>
                <a:srgbClr val="000000">
                  <a:lumMod val="65000"/>
                  <a:lumOff val="35000"/>
                </a:srgbClr>
              </a:solidFill>
            </a:endParaRPr>
          </a:p>
        </p:txBody>
      </p:sp>
    </p:spTree>
    <p:extLst>
      <p:ext uri="{BB962C8B-B14F-4D97-AF65-F5344CB8AC3E}">
        <p14:creationId xmlns:p14="http://schemas.microsoft.com/office/powerpoint/2010/main" val="382650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7054517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760323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3307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93220274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58973306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8209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4821" y="446484"/>
            <a:ext cx="1837283" cy="56346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4"/>
            <a:ext cx="5404693" cy="56346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47479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8EF8E70-3F13-F344-8771-A656EF4FE1C9}" type="slidenum">
              <a:rPr lang="en-US"/>
              <a:pPr/>
              <a:t>‹#›</a:t>
            </a:fld>
            <a:endParaRPr lang="en-US"/>
          </a:p>
        </p:txBody>
      </p:sp>
    </p:spTree>
    <p:extLst>
      <p:ext uri="{BB962C8B-B14F-4D97-AF65-F5344CB8AC3E}">
        <p14:creationId xmlns:p14="http://schemas.microsoft.com/office/powerpoint/2010/main" val="152344526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C618C8-A28C-934F-8BED-AD20AA53C7EE}" type="slidenum">
              <a:rPr lang="en-US"/>
              <a:pPr/>
              <a:t>‹#›</a:t>
            </a:fld>
            <a:endParaRPr lang="en-US"/>
          </a:p>
        </p:txBody>
      </p:sp>
    </p:spTree>
    <p:extLst>
      <p:ext uri="{BB962C8B-B14F-4D97-AF65-F5344CB8AC3E}">
        <p14:creationId xmlns:p14="http://schemas.microsoft.com/office/powerpoint/2010/main" val="292801229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D32790B-2D00-2543-BF82-C7F8EF24B935}" type="slidenum">
              <a:rPr lang="en-US"/>
              <a:pPr/>
              <a:t>‹#›</a:t>
            </a:fld>
            <a:endParaRPr lang="en-US"/>
          </a:p>
        </p:txBody>
      </p:sp>
    </p:spTree>
    <p:extLst>
      <p:ext uri="{BB962C8B-B14F-4D97-AF65-F5344CB8AC3E}">
        <p14:creationId xmlns:p14="http://schemas.microsoft.com/office/powerpoint/2010/main" val="320921090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68D9B81-419E-D042-BD54-4E196A06F1FE}" type="slidenum">
              <a:rPr lang="en-US"/>
              <a:pPr/>
              <a:t>‹#›</a:t>
            </a:fld>
            <a:endParaRPr lang="en-US"/>
          </a:p>
        </p:txBody>
      </p:sp>
    </p:spTree>
    <p:extLst>
      <p:ext uri="{BB962C8B-B14F-4D97-AF65-F5344CB8AC3E}">
        <p14:creationId xmlns:p14="http://schemas.microsoft.com/office/powerpoint/2010/main" val="41224327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3044415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F75826-66A5-A740-98A3-AC38801A7D28}" type="slidenum">
              <a:rPr lang="en-US"/>
              <a:pPr/>
              <a:t>‹#›</a:t>
            </a:fld>
            <a:endParaRPr lang="en-US"/>
          </a:p>
        </p:txBody>
      </p:sp>
    </p:spTree>
    <p:extLst>
      <p:ext uri="{BB962C8B-B14F-4D97-AF65-F5344CB8AC3E}">
        <p14:creationId xmlns:p14="http://schemas.microsoft.com/office/powerpoint/2010/main" val="177019982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A707BB0-463E-AF46-880C-E31A9052E3A9}" type="slidenum">
              <a:rPr lang="en-US"/>
              <a:pPr/>
              <a:t>‹#›</a:t>
            </a:fld>
            <a:endParaRPr lang="en-US"/>
          </a:p>
        </p:txBody>
      </p:sp>
    </p:spTree>
    <p:extLst>
      <p:ext uri="{BB962C8B-B14F-4D97-AF65-F5344CB8AC3E}">
        <p14:creationId xmlns:p14="http://schemas.microsoft.com/office/powerpoint/2010/main" val="428704755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BC8FE6C-FDBD-8342-B4FD-A6C350676CCA}" type="slidenum">
              <a:rPr lang="en-US"/>
              <a:pPr/>
              <a:t>‹#›</a:t>
            </a:fld>
            <a:endParaRPr lang="en-US"/>
          </a:p>
        </p:txBody>
      </p:sp>
    </p:spTree>
    <p:extLst>
      <p:ext uri="{BB962C8B-B14F-4D97-AF65-F5344CB8AC3E}">
        <p14:creationId xmlns:p14="http://schemas.microsoft.com/office/powerpoint/2010/main" val="317986137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6A8AF39-DB8B-9A46-8A39-3CDAFF3F1D3C}" type="slidenum">
              <a:rPr lang="en-US"/>
              <a:pPr/>
              <a:t>‹#›</a:t>
            </a:fld>
            <a:endParaRPr lang="en-US"/>
          </a:p>
        </p:txBody>
      </p:sp>
    </p:spTree>
    <p:extLst>
      <p:ext uri="{BB962C8B-B14F-4D97-AF65-F5344CB8AC3E}">
        <p14:creationId xmlns:p14="http://schemas.microsoft.com/office/powerpoint/2010/main" val="357531295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CC64024-78D1-AD4E-9D4E-982D31A53A16}" type="slidenum">
              <a:rPr lang="en-US"/>
              <a:pPr/>
              <a:t>‹#›</a:t>
            </a:fld>
            <a:endParaRPr lang="en-US"/>
          </a:p>
        </p:txBody>
      </p:sp>
    </p:spTree>
    <p:extLst>
      <p:ext uri="{BB962C8B-B14F-4D97-AF65-F5344CB8AC3E}">
        <p14:creationId xmlns:p14="http://schemas.microsoft.com/office/powerpoint/2010/main" val="337807740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7A3605-3D17-EF4F-8114-121CA9E9809B}" type="slidenum">
              <a:rPr lang="en-US"/>
              <a:pPr/>
              <a:t>‹#›</a:t>
            </a:fld>
            <a:endParaRPr lang="en-US"/>
          </a:p>
        </p:txBody>
      </p:sp>
    </p:spTree>
    <p:extLst>
      <p:ext uri="{BB962C8B-B14F-4D97-AF65-F5344CB8AC3E}">
        <p14:creationId xmlns:p14="http://schemas.microsoft.com/office/powerpoint/2010/main" val="355311550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91533"/>
            <a:ext cx="2058293" cy="67664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91533"/>
            <a:ext cx="6067723" cy="67664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C254D-6936-E74C-B0B5-02679F27DC31}" type="slidenum">
              <a:rPr lang="en-US"/>
              <a:pPr/>
              <a:t>‹#›</a:t>
            </a:fld>
            <a:endParaRPr lang="en-US"/>
          </a:p>
        </p:txBody>
      </p:sp>
    </p:spTree>
    <p:extLst>
      <p:ext uri="{BB962C8B-B14F-4D97-AF65-F5344CB8AC3E}">
        <p14:creationId xmlns:p14="http://schemas.microsoft.com/office/powerpoint/2010/main" val="256707656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419238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69677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extLst>
      <p:ext uri="{BB962C8B-B14F-4D97-AF65-F5344CB8AC3E}">
        <p14:creationId xmlns:p14="http://schemas.microsoft.com/office/powerpoint/2010/main" val="17664170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3525727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87837"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822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51878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19872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70625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152677355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403220353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85086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8"/>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3" y="446488"/>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222439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6710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414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261969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412887829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033021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47794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28732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3988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99884296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221534548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03483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9"/>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446489"/>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523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3844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91722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0463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77062448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87837" y="1982391"/>
            <a:ext cx="1687711"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53566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74015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469232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5390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155103831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246086303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58041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90"/>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446490"/>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3498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42278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4"/>
            <a:ext cx="6400354" cy="1752451"/>
          </a:xfrm>
        </p:spPr>
        <p:txBody>
          <a:bodyPr/>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657484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9153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en-US" smtClean="0"/>
              <a:t>Click to edit Master text styles</a:t>
            </a:r>
          </a:p>
        </p:txBody>
      </p:sp>
    </p:spTree>
    <p:extLst>
      <p:ext uri="{BB962C8B-B14F-4D97-AF65-F5344CB8AC3E}">
        <p14:creationId xmlns:p14="http://schemas.microsoft.com/office/powerpoint/2010/main" val="278400054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0290" y="1982391"/>
            <a:ext cx="148679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4238" y="1982391"/>
            <a:ext cx="148679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9858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24786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30396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7565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4" y="273480"/>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4" y="1435448"/>
            <a:ext cx="3008189" cy="469031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53678909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2"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2" y="612800"/>
            <a:ext cx="5486177" cy="4114354"/>
          </a:xfrm>
        </p:spPr>
        <p:txBody>
          <a:bodyPr/>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2" y="5367860"/>
            <a:ext cx="5486177" cy="80478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43923287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5345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74244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91"/>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6" y="446491"/>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02441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223736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43346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196027540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9359" y="3768336"/>
            <a:ext cx="2094012" cy="1643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90527" y="3768336"/>
            <a:ext cx="2094012" cy="16430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84375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1009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86615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6234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06570774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37145151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91336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73651"/>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752" y="1482336"/>
            <a:ext cx="1073795" cy="3929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9359" y="1482336"/>
            <a:ext cx="3114229" cy="3929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01811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6"/>
            <a:ext cx="6400354" cy="1752451"/>
          </a:xfrm>
          <a:prstGeom prst="rect">
            <a:avLst/>
          </a:prstGeom>
        </p:spPr>
        <p:txBody>
          <a:bodyPr vert="horz" lIns="64261" tIns="32130" rIns="64261" bIns="32130"/>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209771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6"/>
            <a:ext cx="8228707" cy="4525119"/>
          </a:xfrm>
          <a:prstGeom prst="rect">
            <a:avLst/>
          </a:prstGeom>
        </p:spPr>
        <p:txBody>
          <a:bodyPr vert="horz"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76392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61" tIns="32130" rIns="64261" bIns="32130"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extLst>
      <p:ext uri="{BB962C8B-B14F-4D97-AF65-F5344CB8AC3E}">
        <p14:creationId xmlns:p14="http://schemas.microsoft.com/office/powerpoint/2010/main" val="239931915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6"/>
            <a:ext cx="4060775" cy="4525119"/>
          </a:xfrm>
          <a:prstGeom prst="rect">
            <a:avLst/>
          </a:prstGeom>
        </p:spPr>
        <p:txBody>
          <a:bodyPr vert="horz" lIns="64261" tIns="32130" rIns="64261" bIns="3213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6"/>
            <a:ext cx="4060775" cy="4525119"/>
          </a:xfrm>
          <a:prstGeom prst="rect">
            <a:avLst/>
          </a:prstGeom>
        </p:spPr>
        <p:txBody>
          <a:bodyPr vert="horz" lIns="64261" tIns="32130" rIns="64261" bIns="3213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05502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61" tIns="32130" rIns="64261" bIns="32130"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61" tIns="32130" rIns="64261" bIns="3213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61" tIns="32130" rIns="64261" bIns="32130"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61" tIns="32130" rIns="64261" bIns="3213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569858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5806282"/>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4701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6" y="27348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61" tIns="32130" rIns="64261" bIns="3213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6" y="1435448"/>
            <a:ext cx="3008189" cy="4690318"/>
          </a:xfrm>
          <a:prstGeom prst="rect">
            <a:avLst/>
          </a:prstGeom>
        </p:spPr>
        <p:txBody>
          <a:bodyPr vert="horz" lIns="64261" tIns="32130" rIns="64261" bIns="32130"/>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1354973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556873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4" y="612800"/>
            <a:ext cx="5486177" cy="4114354"/>
          </a:xfrm>
          <a:prstGeom prst="rect">
            <a:avLst/>
          </a:prstGeom>
        </p:spPr>
        <p:txBody>
          <a:bodyPr vert="horz" lIns="64261" tIns="32130" rIns="64261" bIns="32130"/>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4" y="5367860"/>
            <a:ext cx="5486177" cy="804788"/>
          </a:xfrm>
          <a:prstGeom prst="rect">
            <a:avLst/>
          </a:prstGeom>
        </p:spPr>
        <p:txBody>
          <a:bodyPr vert="horz" lIns="64261" tIns="32130" rIns="64261" bIns="32130"/>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2341896204"/>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6"/>
            <a:ext cx="8228707" cy="4525119"/>
          </a:xfrm>
          <a:prstGeom prst="rect">
            <a:avLst/>
          </a:prstGeom>
        </p:spPr>
        <p:txBody>
          <a:bodyPr vert="eaVert"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76350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446485"/>
            <a:ext cx="2057176" cy="56792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446485"/>
            <a:ext cx="6064374" cy="5679281"/>
          </a:xfrm>
          <a:prstGeom prst="rect">
            <a:avLst/>
          </a:prstGeom>
        </p:spPr>
        <p:txBody>
          <a:bodyPr vert="eaVert" lIns="64261" tIns="32130" rIns="64261" bIns="321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033729"/>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8" tIns="32128" rIns="64258" bIns="32128"/>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a:prstGeom prst="rect">
            <a:avLst/>
          </a:prstGeom>
        </p:spPr>
        <p:txBody>
          <a:bodyPr vert="horz" lIns="64258" tIns="32128" rIns="64258" bIns="32128"/>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4684938"/>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idx="1"/>
          </p:nvPr>
        </p:nvSpPr>
        <p:spPr>
          <a:xfrm>
            <a:off x="457647" y="1600657"/>
            <a:ext cx="8228707" cy="4525119"/>
          </a:xfrm>
          <a:prstGeom prst="rect">
            <a:avLst/>
          </a:prstGeom>
        </p:spPr>
        <p:txBody>
          <a:bodyPr vert="horz"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74709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8" tIns="32128" rIns="64258" bIns="3212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8" tIns="32128" rIns="64258" bIns="32128"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600183536"/>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sz="half" idx="1"/>
          </p:nvPr>
        </p:nvSpPr>
        <p:spPr>
          <a:xfrm>
            <a:off x="457648"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71113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44078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Tree>
    <p:extLst>
      <p:ext uri="{BB962C8B-B14F-4D97-AF65-F5344CB8AC3E}">
        <p14:creationId xmlns:p14="http://schemas.microsoft.com/office/powerpoint/2010/main" val="218524034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163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828703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8" tIns="32128" rIns="64258" bIns="3212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456395256"/>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a:prstGeom prst="rect">
            <a:avLst/>
          </a:prstGeom>
        </p:spPr>
        <p:txBody>
          <a:bodyPr vert="horz" lIns="64258" tIns="32128" rIns="64258" bIns="32128"/>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5" y="5367860"/>
            <a:ext cx="5486177" cy="80478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278357303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7"/>
            <a:ext cx="8228707" cy="4525119"/>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63756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60881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8"/>
            <a:ext cx="6400354" cy="1752451"/>
          </a:xfrm>
          <a:prstGeom prst="rect">
            <a:avLst/>
          </a:prstGeom>
        </p:spPr>
        <p:txBody>
          <a:bodyPr vert="horz" lIns="64255" tIns="32126" rIns="64255" bIns="32126"/>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650054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8"/>
            <a:ext cx="8228707" cy="4525119"/>
          </a:xfrm>
          <a:prstGeom prst="rect">
            <a:avLst/>
          </a:prstGeom>
        </p:spPr>
        <p:txBody>
          <a:bodyPr vert="horz"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714268"/>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5" tIns="32126" rIns="64255" bIns="32126"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extLst>
      <p:ext uri="{BB962C8B-B14F-4D97-AF65-F5344CB8AC3E}">
        <p14:creationId xmlns:p14="http://schemas.microsoft.com/office/powerpoint/2010/main" val="422996244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8"/>
            <a:ext cx="4060775" cy="4525119"/>
          </a:xfrm>
          <a:prstGeom prst="rect">
            <a:avLst/>
          </a:prstGeom>
        </p:spPr>
        <p:txBody>
          <a:bodyPr vert="horz"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8"/>
            <a:ext cx="4060775" cy="4525119"/>
          </a:xfrm>
          <a:prstGeom prst="rect">
            <a:avLst/>
          </a:prstGeom>
        </p:spPr>
        <p:txBody>
          <a:bodyPr vert="horz" lIns="64255" tIns="32126" rIns="64255" bIns="3212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26642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5" tIns="32126" rIns="64255" bIns="32126"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5" tIns="32126" rIns="64255" bIns="3212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52362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76802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409809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12721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878662"/>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8" y="27348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5" tIns="32126" rIns="64255" bIns="3212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8" y="1435448"/>
            <a:ext cx="3008189" cy="4690318"/>
          </a:xfrm>
          <a:prstGeom prst="rect">
            <a:avLst/>
          </a:prstGeom>
        </p:spPr>
        <p:txBody>
          <a:bodyPr vert="horz"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3866922217"/>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6" y="612800"/>
            <a:ext cx="5486177" cy="4114354"/>
          </a:xfrm>
          <a:prstGeom prst="rect">
            <a:avLst/>
          </a:prstGeom>
        </p:spPr>
        <p:txBody>
          <a:bodyPr vert="horz" lIns="64255" tIns="32126" rIns="64255" bIns="32126"/>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6" y="5367860"/>
            <a:ext cx="5486177" cy="804788"/>
          </a:xfrm>
          <a:prstGeom prst="rect">
            <a:avLst/>
          </a:prstGeom>
        </p:spPr>
        <p:txBody>
          <a:bodyPr vert="horz" lIns="64255" tIns="32126" rIns="64255" bIns="32126"/>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231067125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8"/>
            <a:ext cx="8228707" cy="4525119"/>
          </a:xfrm>
          <a:prstGeom prst="rect">
            <a:avLst/>
          </a:prstGeom>
        </p:spPr>
        <p:txBody>
          <a:bodyPr vert="eaVert"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365796"/>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58"/>
            <a:ext cx="2057176"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8"/>
            <a:ext cx="6064374" cy="4525119"/>
          </a:xfrm>
          <a:prstGeom prst="rect">
            <a:avLst/>
          </a:prstGeom>
        </p:spPr>
        <p:txBody>
          <a:bodyPr vert="eaVert" lIns="64255" tIns="32126" rIns="64255" bIns="321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419114"/>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1" tIns="32125" rIns="64251" bIns="32125"/>
          <a:lstStyle/>
          <a:p>
            <a:r>
              <a:rPr lang="en-US" smtClean="0"/>
              <a:t>Click to edit Master title style</a:t>
            </a:r>
            <a:endParaRPr lang="en-US"/>
          </a:p>
        </p:txBody>
      </p:sp>
      <p:sp>
        <p:nvSpPr>
          <p:cNvPr id="3" name="Subtitle 2"/>
          <p:cNvSpPr>
            <a:spLocks noGrp="1"/>
          </p:cNvSpPr>
          <p:nvPr>
            <p:ph type="subTitle" idx="1"/>
          </p:nvPr>
        </p:nvSpPr>
        <p:spPr>
          <a:xfrm>
            <a:off x="1371824" y="3886659"/>
            <a:ext cx="6400354" cy="1752451"/>
          </a:xfrm>
          <a:prstGeom prst="rect">
            <a:avLst/>
          </a:prstGeom>
        </p:spPr>
        <p:txBody>
          <a:bodyPr vert="horz" lIns="64251" tIns="32125" rIns="64251" bIns="32125"/>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404990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Content Placeholder 2"/>
          <p:cNvSpPr>
            <a:spLocks noGrp="1"/>
          </p:cNvSpPr>
          <p:nvPr>
            <p:ph idx="1"/>
          </p:nvPr>
        </p:nvSpPr>
        <p:spPr>
          <a:xfrm>
            <a:off x="457647" y="1600659"/>
            <a:ext cx="8228707" cy="4525119"/>
          </a:xfrm>
          <a:prstGeom prst="rect">
            <a:avLst/>
          </a:prstGeom>
        </p:spPr>
        <p:txBody>
          <a:bodyPr vert="horz"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111574"/>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1" tIns="32125" rIns="64251" bIns="3212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51" tIns="32125" rIns="64251" bIns="32125"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extLst>
      <p:ext uri="{BB962C8B-B14F-4D97-AF65-F5344CB8AC3E}">
        <p14:creationId xmlns:p14="http://schemas.microsoft.com/office/powerpoint/2010/main" val="3103997346"/>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Content Placeholder 2"/>
          <p:cNvSpPr>
            <a:spLocks noGrp="1"/>
          </p:cNvSpPr>
          <p:nvPr>
            <p:ph sz="half" idx="1"/>
          </p:nvPr>
        </p:nvSpPr>
        <p:spPr>
          <a:xfrm>
            <a:off x="457648" y="1600659"/>
            <a:ext cx="4060775" cy="4525119"/>
          </a:xfrm>
          <a:prstGeom prst="rect">
            <a:avLst/>
          </a:prstGeom>
        </p:spPr>
        <p:txBody>
          <a:bodyPr vert="horz"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9"/>
            <a:ext cx="4060775" cy="4525119"/>
          </a:xfrm>
          <a:prstGeom prst="rect">
            <a:avLst/>
          </a:prstGeom>
        </p:spPr>
        <p:txBody>
          <a:bodyPr vert="horz" lIns="64251" tIns="32125" rIns="64251" bIns="3212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07928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51" tIns="32125" rIns="64251" bIns="32125"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51" tIns="32125" rIns="64251" bIns="3212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8000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072689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Tree>
    <p:extLst>
      <p:ext uri="{BB962C8B-B14F-4D97-AF65-F5344CB8AC3E}">
        <p14:creationId xmlns:p14="http://schemas.microsoft.com/office/powerpoint/2010/main" val="317303834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87314"/>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9" y="273485"/>
            <a:ext cx="3008189" cy="1161975"/>
          </a:xfrm>
          <a:prstGeom prst="rect">
            <a:avLst/>
          </a:prstGeom>
        </p:spPr>
        <p:txBody>
          <a:bodyPr vert="horz" lIns="64251" tIns="32125" rIns="64251" bIns="32125"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51" tIns="32125" rIns="64251" bIns="3212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9" y="1435448"/>
            <a:ext cx="3008189" cy="4690318"/>
          </a:xfrm>
          <a:prstGeom prst="rect">
            <a:avLst/>
          </a:prstGeom>
        </p:spPr>
        <p:txBody>
          <a:bodyPr vert="horz"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3032915855"/>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7" y="4800824"/>
            <a:ext cx="5486177" cy="567035"/>
          </a:xfrm>
          <a:prstGeom prst="rect">
            <a:avLst/>
          </a:prstGeom>
        </p:spPr>
        <p:txBody>
          <a:bodyPr vert="horz" lIns="64251" tIns="32125" rIns="64251" bIns="32125"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7" y="612800"/>
            <a:ext cx="5486177" cy="4114354"/>
          </a:xfrm>
          <a:prstGeom prst="rect">
            <a:avLst/>
          </a:prstGeom>
        </p:spPr>
        <p:txBody>
          <a:bodyPr vert="horz" lIns="64251" tIns="32125" rIns="64251" bIns="32125"/>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7" y="5367860"/>
            <a:ext cx="5486177" cy="804788"/>
          </a:xfrm>
          <a:prstGeom prst="rect">
            <a:avLst/>
          </a:prstGeom>
        </p:spPr>
        <p:txBody>
          <a:bodyPr vert="horz" lIns="64251" tIns="32125" rIns="64251" bIns="32125"/>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1762459580"/>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1" tIns="32125" rIns="64251" bIns="32125"/>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9"/>
            <a:ext cx="8228707" cy="4525119"/>
          </a:xfrm>
          <a:prstGeom prst="rect">
            <a:avLst/>
          </a:prstGeom>
        </p:spPr>
        <p:txBody>
          <a:bodyPr vert="eaVert"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653619"/>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51" tIns="32125" rIns="64251" bIns="32125"/>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51" tIns="32125" rIns="64251" bIns="321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30651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59152B5-D838-434E-9823-E51C4419FCFB}" type="slidenum">
              <a:rPr lang="en-US"/>
              <a:pPr/>
              <a:t>‹#›</a:t>
            </a:fld>
            <a:endParaRPr lang="en-US"/>
          </a:p>
        </p:txBody>
      </p:sp>
    </p:spTree>
    <p:extLst>
      <p:ext uri="{BB962C8B-B14F-4D97-AF65-F5344CB8AC3E}">
        <p14:creationId xmlns:p14="http://schemas.microsoft.com/office/powerpoint/2010/main" val="299741121"/>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D842AF-F664-5F4D-B94A-EA4F992562D2}" type="slidenum">
              <a:rPr lang="en-US"/>
              <a:pPr/>
              <a:t>‹#›</a:t>
            </a:fld>
            <a:endParaRPr lang="en-US"/>
          </a:p>
        </p:txBody>
      </p:sp>
    </p:spTree>
    <p:extLst>
      <p:ext uri="{BB962C8B-B14F-4D97-AF65-F5344CB8AC3E}">
        <p14:creationId xmlns:p14="http://schemas.microsoft.com/office/powerpoint/2010/main" val="4045687037"/>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E32896-7092-0D43-B62F-740D012725E4}" type="slidenum">
              <a:rPr lang="en-US"/>
              <a:pPr/>
              <a:t>‹#›</a:t>
            </a:fld>
            <a:endParaRPr lang="en-US"/>
          </a:p>
        </p:txBody>
      </p:sp>
    </p:spTree>
    <p:extLst>
      <p:ext uri="{BB962C8B-B14F-4D97-AF65-F5344CB8AC3E}">
        <p14:creationId xmlns:p14="http://schemas.microsoft.com/office/powerpoint/2010/main" val="2567713260"/>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7CC83AB-6BED-4A47-AAE8-3D76BEE08058}" type="slidenum">
              <a:rPr lang="en-US"/>
              <a:pPr/>
              <a:t>‹#›</a:t>
            </a:fld>
            <a:endParaRPr lang="en-US"/>
          </a:p>
        </p:txBody>
      </p:sp>
    </p:spTree>
    <p:extLst>
      <p:ext uri="{BB962C8B-B14F-4D97-AF65-F5344CB8AC3E}">
        <p14:creationId xmlns:p14="http://schemas.microsoft.com/office/powerpoint/2010/main" val="15895267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4003047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CAB1F9-CFBD-CF42-AA22-747CF49FEAC0}" type="slidenum">
              <a:rPr lang="en-US"/>
              <a:pPr/>
              <a:t>‹#›</a:t>
            </a:fld>
            <a:endParaRPr lang="en-US"/>
          </a:p>
        </p:txBody>
      </p:sp>
    </p:spTree>
    <p:extLst>
      <p:ext uri="{BB962C8B-B14F-4D97-AF65-F5344CB8AC3E}">
        <p14:creationId xmlns:p14="http://schemas.microsoft.com/office/powerpoint/2010/main" val="4268769361"/>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3C79399-D2B5-254B-BBBD-BE190A11CE59}" type="slidenum">
              <a:rPr lang="en-US"/>
              <a:pPr/>
              <a:t>‹#›</a:t>
            </a:fld>
            <a:endParaRPr lang="en-US"/>
          </a:p>
        </p:txBody>
      </p:sp>
    </p:spTree>
    <p:extLst>
      <p:ext uri="{BB962C8B-B14F-4D97-AF65-F5344CB8AC3E}">
        <p14:creationId xmlns:p14="http://schemas.microsoft.com/office/powerpoint/2010/main" val="3107003862"/>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404366-849A-2B47-A261-DADC1AF57BCE}" type="slidenum">
              <a:rPr lang="en-US"/>
              <a:pPr/>
              <a:t>‹#›</a:t>
            </a:fld>
            <a:endParaRPr lang="en-US"/>
          </a:p>
        </p:txBody>
      </p:sp>
    </p:spTree>
    <p:extLst>
      <p:ext uri="{BB962C8B-B14F-4D97-AF65-F5344CB8AC3E}">
        <p14:creationId xmlns:p14="http://schemas.microsoft.com/office/powerpoint/2010/main" val="2157581520"/>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CBDA5F-2BCF-0540-AE27-8E70B87B21D9}" type="slidenum">
              <a:rPr lang="en-US"/>
              <a:pPr/>
              <a:t>‹#›</a:t>
            </a:fld>
            <a:endParaRPr lang="en-US"/>
          </a:p>
        </p:txBody>
      </p:sp>
    </p:spTree>
    <p:extLst>
      <p:ext uri="{BB962C8B-B14F-4D97-AF65-F5344CB8AC3E}">
        <p14:creationId xmlns:p14="http://schemas.microsoft.com/office/powerpoint/2010/main" val="2562138084"/>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1D8341-D521-C746-BB7E-32666DFC95EE}" type="slidenum">
              <a:rPr lang="en-US"/>
              <a:pPr/>
              <a:t>‹#›</a:t>
            </a:fld>
            <a:endParaRPr lang="en-US"/>
          </a:p>
        </p:txBody>
      </p:sp>
    </p:spTree>
    <p:extLst>
      <p:ext uri="{BB962C8B-B14F-4D97-AF65-F5344CB8AC3E}">
        <p14:creationId xmlns:p14="http://schemas.microsoft.com/office/powerpoint/2010/main" val="29098063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994318-D2BB-8741-8FF5-1DF580E73034}" type="slidenum">
              <a:rPr lang="en-US"/>
              <a:pPr/>
              <a:t>‹#›</a:t>
            </a:fld>
            <a:endParaRPr lang="en-US"/>
          </a:p>
        </p:txBody>
      </p:sp>
    </p:spTree>
    <p:extLst>
      <p:ext uri="{BB962C8B-B14F-4D97-AF65-F5344CB8AC3E}">
        <p14:creationId xmlns:p14="http://schemas.microsoft.com/office/powerpoint/2010/main" val="1529036564"/>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73B985-77F1-864A-9741-077C1279233F}" type="slidenum">
              <a:rPr lang="en-US"/>
              <a:pPr/>
              <a:t>‹#›</a:t>
            </a:fld>
            <a:endParaRPr lang="en-US"/>
          </a:p>
        </p:txBody>
      </p:sp>
    </p:spTree>
    <p:extLst>
      <p:ext uri="{BB962C8B-B14F-4D97-AF65-F5344CB8AC3E}">
        <p14:creationId xmlns:p14="http://schemas.microsoft.com/office/powerpoint/2010/main" val="674227698"/>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CB2AEB4-ED69-CC44-B835-8F5FD60F9CE3}" type="slidenum">
              <a:rPr lang="en-US"/>
              <a:pPr/>
              <a:t>‹#›</a:t>
            </a:fld>
            <a:endParaRPr lang="en-US"/>
          </a:p>
        </p:txBody>
      </p:sp>
    </p:spTree>
    <p:extLst>
      <p:ext uri="{BB962C8B-B14F-4D97-AF65-F5344CB8AC3E}">
        <p14:creationId xmlns:p14="http://schemas.microsoft.com/office/powerpoint/2010/main" val="312216530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54924F-138C-4A49-AAEA-EA2B4B441AB0}" type="slidenum">
              <a:rPr lang="en-US"/>
              <a:pPr/>
              <a:t>‹#›</a:t>
            </a:fld>
            <a:endParaRPr lang="en-US"/>
          </a:p>
        </p:txBody>
      </p:sp>
    </p:spTree>
    <p:extLst>
      <p:ext uri="{BB962C8B-B14F-4D97-AF65-F5344CB8AC3E}">
        <p14:creationId xmlns:p14="http://schemas.microsoft.com/office/powerpoint/2010/main" val="3511533565"/>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0DC73A3-6045-8648-8E9C-86692DF62A7E}" type="slidenum">
              <a:rPr lang="en-US"/>
              <a:pPr/>
              <a:t>‹#›</a:t>
            </a:fld>
            <a:endParaRPr lang="en-US"/>
          </a:p>
        </p:txBody>
      </p:sp>
    </p:spTree>
    <p:extLst>
      <p:ext uri="{BB962C8B-B14F-4D97-AF65-F5344CB8AC3E}">
        <p14:creationId xmlns:p14="http://schemas.microsoft.com/office/powerpoint/2010/main" val="19969130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0633167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5" y="1526977"/>
            <a:ext cx="1975693"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38265" y="1526977"/>
            <a:ext cx="1976810"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3A36068-1522-4E44-82D1-6CE895880C3E}" type="slidenum">
              <a:rPr lang="en-US"/>
              <a:pPr/>
              <a:t>‹#›</a:t>
            </a:fld>
            <a:endParaRPr lang="en-US"/>
          </a:p>
        </p:txBody>
      </p:sp>
    </p:spTree>
    <p:extLst>
      <p:ext uri="{BB962C8B-B14F-4D97-AF65-F5344CB8AC3E}">
        <p14:creationId xmlns:p14="http://schemas.microsoft.com/office/powerpoint/2010/main" val="604924955"/>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C94BEF1-62BD-E24F-BA28-057CCB833DDB}" type="slidenum">
              <a:rPr lang="en-US"/>
              <a:pPr/>
              <a:t>‹#›</a:t>
            </a:fld>
            <a:endParaRPr lang="en-US"/>
          </a:p>
        </p:txBody>
      </p:sp>
    </p:spTree>
    <p:extLst>
      <p:ext uri="{BB962C8B-B14F-4D97-AF65-F5344CB8AC3E}">
        <p14:creationId xmlns:p14="http://schemas.microsoft.com/office/powerpoint/2010/main" val="166731604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41B1CF5-C9F8-864F-B0A0-5C20EBA14F11}" type="slidenum">
              <a:rPr lang="en-US"/>
              <a:pPr/>
              <a:t>‹#›</a:t>
            </a:fld>
            <a:endParaRPr lang="en-US"/>
          </a:p>
        </p:txBody>
      </p:sp>
    </p:spTree>
    <p:extLst>
      <p:ext uri="{BB962C8B-B14F-4D97-AF65-F5344CB8AC3E}">
        <p14:creationId xmlns:p14="http://schemas.microsoft.com/office/powerpoint/2010/main" val="3785616960"/>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263A03-A9BF-D043-8DBD-F37B8842D079}" type="slidenum">
              <a:rPr lang="en-US"/>
              <a:pPr/>
              <a:t>‹#›</a:t>
            </a:fld>
            <a:endParaRPr lang="en-US"/>
          </a:p>
        </p:txBody>
      </p:sp>
    </p:spTree>
    <p:extLst>
      <p:ext uri="{BB962C8B-B14F-4D97-AF65-F5344CB8AC3E}">
        <p14:creationId xmlns:p14="http://schemas.microsoft.com/office/powerpoint/2010/main" val="258528939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F032FC3-3A63-7C4F-9931-9CB366192EAF}" type="slidenum">
              <a:rPr lang="en-US"/>
              <a:pPr/>
              <a:t>‹#›</a:t>
            </a:fld>
            <a:endParaRPr lang="en-US"/>
          </a:p>
        </p:txBody>
      </p:sp>
    </p:spTree>
    <p:extLst>
      <p:ext uri="{BB962C8B-B14F-4D97-AF65-F5344CB8AC3E}">
        <p14:creationId xmlns:p14="http://schemas.microsoft.com/office/powerpoint/2010/main" val="405230374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809EEC-FC35-F641-B93A-CFD936E529CB}" type="slidenum">
              <a:rPr lang="en-US"/>
              <a:pPr/>
              <a:t>‹#›</a:t>
            </a:fld>
            <a:endParaRPr lang="en-US"/>
          </a:p>
        </p:txBody>
      </p:sp>
    </p:spTree>
    <p:extLst>
      <p:ext uri="{BB962C8B-B14F-4D97-AF65-F5344CB8AC3E}">
        <p14:creationId xmlns:p14="http://schemas.microsoft.com/office/powerpoint/2010/main" val="324444871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219047-090C-584F-8B03-5A43FC838F56}" type="slidenum">
              <a:rPr lang="en-US"/>
              <a:pPr/>
              <a:t>‹#›</a:t>
            </a:fld>
            <a:endParaRPr lang="en-US"/>
          </a:p>
        </p:txBody>
      </p:sp>
    </p:spTree>
    <p:extLst>
      <p:ext uri="{BB962C8B-B14F-4D97-AF65-F5344CB8AC3E}">
        <p14:creationId xmlns:p14="http://schemas.microsoft.com/office/powerpoint/2010/main" val="1906840780"/>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280AAF-F73F-D048-85E1-DBE98EEBE0FE}" type="slidenum">
              <a:rPr lang="en-US"/>
              <a:pPr/>
              <a:t>‹#›</a:t>
            </a:fld>
            <a:endParaRPr lang="en-US"/>
          </a:p>
        </p:txBody>
      </p:sp>
    </p:spTree>
    <p:extLst>
      <p:ext uri="{BB962C8B-B14F-4D97-AF65-F5344CB8AC3E}">
        <p14:creationId xmlns:p14="http://schemas.microsoft.com/office/powerpoint/2010/main" val="338723884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2"/>
            <a:ext cx="6400354" cy="1752451"/>
          </a:xfrm>
          <a:prstGeom prst="rect">
            <a:avLst/>
          </a:prstGeom>
        </p:spPr>
        <p:txBody>
          <a:bodyPr vert="horz" lIns="64242" tIns="32119" rIns="64242" bIns="32119"/>
          <a:lstStyle>
            <a:lvl1pPr marL="0" indent="0" algn="ctr">
              <a:buNone/>
              <a:defRPr/>
            </a:lvl1pPr>
            <a:lvl2pPr marL="321208" indent="0" algn="ctr">
              <a:buNone/>
              <a:defRPr/>
            </a:lvl2pPr>
            <a:lvl3pPr marL="642420" indent="0" algn="ctr">
              <a:buNone/>
              <a:defRPr/>
            </a:lvl3pPr>
            <a:lvl4pPr marL="963629" indent="0" algn="ctr">
              <a:buNone/>
              <a:defRPr/>
            </a:lvl4pPr>
            <a:lvl5pPr marL="1284842" indent="0" algn="ctr">
              <a:buNone/>
              <a:defRPr/>
            </a:lvl5pPr>
            <a:lvl6pPr marL="1606052" indent="0" algn="ctr">
              <a:buNone/>
              <a:defRPr/>
            </a:lvl6pPr>
            <a:lvl7pPr marL="1927263" indent="0" algn="ctr">
              <a:buNone/>
              <a:defRPr/>
            </a:lvl7pPr>
            <a:lvl8pPr marL="2248476" indent="0" algn="ctr">
              <a:buNone/>
              <a:defRPr/>
            </a:lvl8pPr>
            <a:lvl9pPr marL="256968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A19AA62-1A08-D44C-AC68-AEA7A3049D7D}" type="slidenum">
              <a:rPr lang="en-US"/>
              <a:pPr/>
              <a:t>‹#›</a:t>
            </a:fld>
            <a:endParaRPr lang="en-US"/>
          </a:p>
        </p:txBody>
      </p:sp>
    </p:spTree>
    <p:extLst>
      <p:ext uri="{BB962C8B-B14F-4D97-AF65-F5344CB8AC3E}">
        <p14:creationId xmlns:p14="http://schemas.microsoft.com/office/powerpoint/2010/main" val="85897466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2"/>
            <a:ext cx="8228707" cy="4525119"/>
          </a:xfrm>
          <a:prstGeom prst="rect">
            <a:avLst/>
          </a:prstGeom>
        </p:spPr>
        <p:txBody>
          <a:bodyPr vert="horz"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0B6716-4718-0143-976D-A74C6F1F024E}" type="slidenum">
              <a:rPr lang="en-US"/>
              <a:pPr/>
              <a:t>‹#›</a:t>
            </a:fld>
            <a:endParaRPr lang="en-US"/>
          </a:p>
        </p:txBody>
      </p:sp>
    </p:spTree>
    <p:extLst>
      <p:ext uri="{BB962C8B-B14F-4D97-AF65-F5344CB8AC3E}">
        <p14:creationId xmlns:p14="http://schemas.microsoft.com/office/powerpoint/2010/main" val="28535023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05330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42" tIns="32119" rIns="64242" bIns="32119" anchor="b"/>
          <a:lstStyle>
            <a:lvl1pPr marL="0" indent="0">
              <a:buNone/>
              <a:defRPr sz="1400"/>
            </a:lvl1pPr>
            <a:lvl2pPr marL="321208" indent="0">
              <a:buNone/>
              <a:defRPr sz="1300"/>
            </a:lvl2pPr>
            <a:lvl3pPr marL="642420" indent="0">
              <a:buNone/>
              <a:defRPr sz="1100"/>
            </a:lvl3pPr>
            <a:lvl4pPr marL="963629" indent="0">
              <a:buNone/>
              <a:defRPr sz="1000"/>
            </a:lvl4pPr>
            <a:lvl5pPr marL="1284842" indent="0">
              <a:buNone/>
              <a:defRPr sz="1000"/>
            </a:lvl5pPr>
            <a:lvl6pPr marL="1606052" indent="0">
              <a:buNone/>
              <a:defRPr sz="1000"/>
            </a:lvl6pPr>
            <a:lvl7pPr marL="1927263" indent="0">
              <a:buNone/>
              <a:defRPr sz="1000"/>
            </a:lvl7pPr>
            <a:lvl8pPr marL="2248476" indent="0">
              <a:buNone/>
              <a:defRPr sz="1000"/>
            </a:lvl8pPr>
            <a:lvl9pPr marL="256968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1D4EB3-B89B-8D42-BAD4-D446181B5EF7}" type="slidenum">
              <a:rPr lang="en-US"/>
              <a:pPr/>
              <a:t>‹#›</a:t>
            </a:fld>
            <a:endParaRPr lang="en-US"/>
          </a:p>
        </p:txBody>
      </p:sp>
    </p:spTree>
    <p:extLst>
      <p:ext uri="{BB962C8B-B14F-4D97-AF65-F5344CB8AC3E}">
        <p14:creationId xmlns:p14="http://schemas.microsoft.com/office/powerpoint/2010/main" val="867493703"/>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2"/>
            <a:ext cx="4060775" cy="4525119"/>
          </a:xfrm>
          <a:prstGeom prst="rect">
            <a:avLst/>
          </a:prstGeom>
        </p:spPr>
        <p:txBody>
          <a:bodyPr vert="horz" lIns="64242" tIns="32119" rIns="64242" bIns="3211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2"/>
            <a:ext cx="4060775" cy="4525119"/>
          </a:xfrm>
          <a:prstGeom prst="rect">
            <a:avLst/>
          </a:prstGeom>
        </p:spPr>
        <p:txBody>
          <a:bodyPr vert="horz" lIns="64242" tIns="32119" rIns="64242" bIns="3211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990D904-1C66-044D-B1D9-FBB6E2AB800A}" type="slidenum">
              <a:rPr lang="en-US"/>
              <a:pPr/>
              <a:t>‹#›</a:t>
            </a:fld>
            <a:endParaRPr lang="en-US"/>
          </a:p>
        </p:txBody>
      </p:sp>
    </p:spTree>
    <p:extLst>
      <p:ext uri="{BB962C8B-B14F-4D97-AF65-F5344CB8AC3E}">
        <p14:creationId xmlns:p14="http://schemas.microsoft.com/office/powerpoint/2010/main" val="2561769538"/>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42" tIns="32119" rIns="64242" bIns="32119"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42" tIns="32119" rIns="64242" bIns="3211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42" tIns="32119" rIns="64242" bIns="32119"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42" tIns="32119" rIns="64242" bIns="3211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499682C-3DCB-0B40-8A96-B48131BBAE0D}" type="slidenum">
              <a:rPr lang="en-US"/>
              <a:pPr/>
              <a:t>‹#›</a:t>
            </a:fld>
            <a:endParaRPr lang="en-US"/>
          </a:p>
        </p:txBody>
      </p:sp>
    </p:spTree>
    <p:extLst>
      <p:ext uri="{BB962C8B-B14F-4D97-AF65-F5344CB8AC3E}">
        <p14:creationId xmlns:p14="http://schemas.microsoft.com/office/powerpoint/2010/main" val="3013421638"/>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F693975-A91B-C74D-BA9F-D8574A7A1AEF}" type="slidenum">
              <a:rPr lang="en-US"/>
              <a:pPr/>
              <a:t>‹#›</a:t>
            </a:fld>
            <a:endParaRPr lang="en-US"/>
          </a:p>
        </p:txBody>
      </p:sp>
    </p:spTree>
    <p:extLst>
      <p:ext uri="{BB962C8B-B14F-4D97-AF65-F5344CB8AC3E}">
        <p14:creationId xmlns:p14="http://schemas.microsoft.com/office/powerpoint/2010/main" val="42295580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6D6C700-F933-FA47-9189-F64F2FD80472}" type="slidenum">
              <a:rPr lang="en-US"/>
              <a:pPr/>
              <a:t>‹#›</a:t>
            </a:fld>
            <a:endParaRPr lang="en-US"/>
          </a:p>
        </p:txBody>
      </p:sp>
    </p:spTree>
    <p:extLst>
      <p:ext uri="{BB962C8B-B14F-4D97-AF65-F5344CB8AC3E}">
        <p14:creationId xmlns:p14="http://schemas.microsoft.com/office/powerpoint/2010/main" val="3836309223"/>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2" y="27348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42" tIns="32119" rIns="64242" bIns="3211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2" y="1435448"/>
            <a:ext cx="3008189" cy="4690318"/>
          </a:xfrm>
          <a:prstGeom prst="rect">
            <a:avLst/>
          </a:prstGeom>
        </p:spPr>
        <p:txBody>
          <a:bodyPr vert="horz" lIns="64242" tIns="32119" rIns="64242" bIns="32119"/>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D2EEDB-7526-BF44-B0D8-E6D1ED098751}" type="slidenum">
              <a:rPr lang="en-US"/>
              <a:pPr/>
              <a:t>‹#›</a:t>
            </a:fld>
            <a:endParaRPr lang="en-US"/>
          </a:p>
        </p:txBody>
      </p:sp>
    </p:spTree>
    <p:extLst>
      <p:ext uri="{BB962C8B-B14F-4D97-AF65-F5344CB8AC3E}">
        <p14:creationId xmlns:p14="http://schemas.microsoft.com/office/powerpoint/2010/main" val="3689626850"/>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0" y="612800"/>
            <a:ext cx="5486177" cy="4114354"/>
          </a:xfrm>
          <a:prstGeom prst="rect">
            <a:avLst/>
          </a:prstGeom>
        </p:spPr>
        <p:txBody>
          <a:bodyPr vert="horz" lIns="64242" tIns="32119" rIns="64242" bIns="32119"/>
          <a:lstStyle>
            <a:lvl1pPr marL="0" indent="0">
              <a:buNone/>
              <a:defRPr sz="2200"/>
            </a:lvl1pPr>
            <a:lvl2pPr marL="321208" indent="0">
              <a:buNone/>
              <a:defRPr sz="2000"/>
            </a:lvl2pPr>
            <a:lvl3pPr marL="642420" indent="0">
              <a:buNone/>
              <a:defRPr sz="1700"/>
            </a:lvl3pPr>
            <a:lvl4pPr marL="963629" indent="0">
              <a:buNone/>
              <a:defRPr sz="1400"/>
            </a:lvl4pPr>
            <a:lvl5pPr marL="1284842" indent="0">
              <a:buNone/>
              <a:defRPr sz="1400"/>
            </a:lvl5pPr>
            <a:lvl6pPr marL="1606052" indent="0">
              <a:buNone/>
              <a:defRPr sz="1400"/>
            </a:lvl6pPr>
            <a:lvl7pPr marL="1927263" indent="0">
              <a:buNone/>
              <a:defRPr sz="1400"/>
            </a:lvl7pPr>
            <a:lvl8pPr marL="2248476" indent="0">
              <a:buNone/>
              <a:defRPr sz="1400"/>
            </a:lvl8pPr>
            <a:lvl9pPr marL="2569686"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0" y="5367860"/>
            <a:ext cx="5486177" cy="804788"/>
          </a:xfrm>
          <a:prstGeom prst="rect">
            <a:avLst/>
          </a:prstGeom>
        </p:spPr>
        <p:txBody>
          <a:bodyPr vert="horz" lIns="64242" tIns="32119" rIns="64242" bIns="32119"/>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675328-D9B2-0B47-810D-F31F886BAD67}" type="slidenum">
              <a:rPr lang="en-US"/>
              <a:pPr/>
              <a:t>‹#›</a:t>
            </a:fld>
            <a:endParaRPr lang="en-US"/>
          </a:p>
        </p:txBody>
      </p:sp>
    </p:spTree>
    <p:extLst>
      <p:ext uri="{BB962C8B-B14F-4D97-AF65-F5344CB8AC3E}">
        <p14:creationId xmlns:p14="http://schemas.microsoft.com/office/powerpoint/2010/main" val="997930233"/>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2"/>
            <a:ext cx="8228707" cy="4525119"/>
          </a:xfrm>
          <a:prstGeom prst="rect">
            <a:avLst/>
          </a:prstGeom>
        </p:spPr>
        <p:txBody>
          <a:bodyPr vert="eaVert"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FBA582-5A38-564E-A4CF-1ABBC2679489}" type="slidenum">
              <a:rPr lang="en-US"/>
              <a:pPr/>
              <a:t>‹#›</a:t>
            </a:fld>
            <a:endParaRPr lang="en-US"/>
          </a:p>
        </p:txBody>
      </p:sp>
    </p:spTree>
    <p:extLst>
      <p:ext uri="{BB962C8B-B14F-4D97-AF65-F5344CB8AC3E}">
        <p14:creationId xmlns:p14="http://schemas.microsoft.com/office/powerpoint/2010/main" val="2735895405"/>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73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73961"/>
          </a:xfrm>
          <a:prstGeom prst="rect">
            <a:avLst/>
          </a:prstGeom>
        </p:spPr>
        <p:txBody>
          <a:bodyPr vert="eaVert" lIns="64242" tIns="32119" rIns="64242" bIns="3211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C983A9-53A7-9947-9051-A203C9D56D29}" type="slidenum">
              <a:rPr lang="en-US"/>
              <a:pPr/>
              <a:t>‹#›</a:t>
            </a:fld>
            <a:endParaRPr lang="en-US"/>
          </a:p>
        </p:txBody>
      </p:sp>
    </p:spTree>
    <p:extLst>
      <p:ext uri="{BB962C8B-B14F-4D97-AF65-F5344CB8AC3E}">
        <p14:creationId xmlns:p14="http://schemas.microsoft.com/office/powerpoint/2010/main" val="682224538"/>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9" tIns="32118" rIns="64239" bIns="32118"/>
          <a:lstStyle/>
          <a:p>
            <a:r>
              <a:rPr lang="en-US" smtClean="0"/>
              <a:t>Click to edit Master title style</a:t>
            </a:r>
            <a:endParaRPr lang="en-US"/>
          </a:p>
        </p:txBody>
      </p:sp>
      <p:sp>
        <p:nvSpPr>
          <p:cNvPr id="3" name="Subtitle 2"/>
          <p:cNvSpPr>
            <a:spLocks noGrp="1"/>
          </p:cNvSpPr>
          <p:nvPr>
            <p:ph type="subTitle" idx="1"/>
          </p:nvPr>
        </p:nvSpPr>
        <p:spPr>
          <a:xfrm>
            <a:off x="1371824" y="3886663"/>
            <a:ext cx="6400354" cy="1752451"/>
          </a:xfrm>
          <a:prstGeom prst="rect">
            <a:avLst/>
          </a:prstGeom>
        </p:spPr>
        <p:txBody>
          <a:bodyPr vert="horz" lIns="64239" tIns="32118" rIns="64239" bIns="32118"/>
          <a:lstStyle>
            <a:lvl1pPr marL="0" indent="0" algn="ctr">
              <a:buNone/>
              <a:defRPr/>
            </a:lvl1pPr>
            <a:lvl2pPr marL="321192" indent="0" algn="ctr">
              <a:buNone/>
              <a:defRPr/>
            </a:lvl2pPr>
            <a:lvl3pPr marL="642387" indent="0" algn="ctr">
              <a:buNone/>
              <a:defRPr/>
            </a:lvl3pPr>
            <a:lvl4pPr marL="963580" indent="0" algn="ctr">
              <a:buNone/>
              <a:defRPr/>
            </a:lvl4pPr>
            <a:lvl5pPr marL="1284776" indent="0" algn="ctr">
              <a:buNone/>
              <a:defRPr/>
            </a:lvl5pPr>
            <a:lvl6pPr marL="1605970" indent="0" algn="ctr">
              <a:buNone/>
              <a:defRPr/>
            </a:lvl6pPr>
            <a:lvl7pPr marL="1927164" indent="0" algn="ctr">
              <a:buNone/>
              <a:defRPr/>
            </a:lvl7pPr>
            <a:lvl8pPr marL="2248361" indent="0" algn="ctr">
              <a:buNone/>
              <a:defRPr/>
            </a:lvl8pPr>
            <a:lvl9pPr marL="256955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CDDEE5D-9ECA-7E4F-81AC-F34F8DEE41B2}" type="slidenum">
              <a:rPr lang="en-US"/>
              <a:pPr/>
              <a:t>‹#›</a:t>
            </a:fld>
            <a:endParaRPr lang="en-US"/>
          </a:p>
        </p:txBody>
      </p:sp>
    </p:spTree>
    <p:extLst>
      <p:ext uri="{BB962C8B-B14F-4D97-AF65-F5344CB8AC3E}">
        <p14:creationId xmlns:p14="http://schemas.microsoft.com/office/powerpoint/2010/main" val="8850725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20675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idx="1"/>
          </p:nvPr>
        </p:nvSpPr>
        <p:spPr>
          <a:xfrm>
            <a:off x="457647" y="1600663"/>
            <a:ext cx="8228707" cy="4525119"/>
          </a:xfrm>
          <a:prstGeom prst="rect">
            <a:avLst/>
          </a:prstGeom>
        </p:spPr>
        <p:txBody>
          <a:bodyPr vert="horz"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B01EDC-AF4E-9041-98D2-884047480A07}" type="slidenum">
              <a:rPr lang="en-US"/>
              <a:pPr/>
              <a:t>‹#›</a:t>
            </a:fld>
            <a:endParaRPr lang="en-US"/>
          </a:p>
        </p:txBody>
      </p:sp>
    </p:spTree>
    <p:extLst>
      <p:ext uri="{BB962C8B-B14F-4D97-AF65-F5344CB8AC3E}">
        <p14:creationId xmlns:p14="http://schemas.microsoft.com/office/powerpoint/2010/main" val="355592662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9" tIns="32118" rIns="64239" bIns="3211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39" tIns="32118" rIns="64239" bIns="32118" anchor="b"/>
          <a:lstStyle>
            <a:lvl1pPr marL="0" indent="0">
              <a:buNone/>
              <a:defRPr sz="1400"/>
            </a:lvl1pPr>
            <a:lvl2pPr marL="321192" indent="0">
              <a:buNone/>
              <a:defRPr sz="1300"/>
            </a:lvl2pPr>
            <a:lvl3pPr marL="642387" indent="0">
              <a:buNone/>
              <a:defRPr sz="1100"/>
            </a:lvl3pPr>
            <a:lvl4pPr marL="963580" indent="0">
              <a:buNone/>
              <a:defRPr sz="1000"/>
            </a:lvl4pPr>
            <a:lvl5pPr marL="1284776" indent="0">
              <a:buNone/>
              <a:defRPr sz="1000"/>
            </a:lvl5pPr>
            <a:lvl6pPr marL="1605970" indent="0">
              <a:buNone/>
              <a:defRPr sz="1000"/>
            </a:lvl6pPr>
            <a:lvl7pPr marL="1927164" indent="0">
              <a:buNone/>
              <a:defRPr sz="1000"/>
            </a:lvl7pPr>
            <a:lvl8pPr marL="2248361" indent="0">
              <a:buNone/>
              <a:defRPr sz="1000"/>
            </a:lvl8pPr>
            <a:lvl9pPr marL="256955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67AD8D-7398-B844-A7C2-E8599860ADCF}" type="slidenum">
              <a:rPr lang="en-US"/>
              <a:pPr/>
              <a:t>‹#›</a:t>
            </a:fld>
            <a:endParaRPr lang="en-US"/>
          </a:p>
        </p:txBody>
      </p:sp>
    </p:spTree>
    <p:extLst>
      <p:ext uri="{BB962C8B-B14F-4D97-AF65-F5344CB8AC3E}">
        <p14:creationId xmlns:p14="http://schemas.microsoft.com/office/powerpoint/2010/main" val="87191721"/>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sz="half" idx="1"/>
          </p:nvPr>
        </p:nvSpPr>
        <p:spPr>
          <a:xfrm>
            <a:off x="457648" y="1600663"/>
            <a:ext cx="4060775" cy="4525119"/>
          </a:xfrm>
          <a:prstGeom prst="rect">
            <a:avLst/>
          </a:prstGeom>
        </p:spPr>
        <p:txBody>
          <a:bodyPr vert="horz" lIns="64239" tIns="32118" rIns="64239" bIns="3211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3"/>
            <a:ext cx="4060775" cy="4525119"/>
          </a:xfrm>
          <a:prstGeom prst="rect">
            <a:avLst/>
          </a:prstGeom>
        </p:spPr>
        <p:txBody>
          <a:bodyPr vert="horz" lIns="64239" tIns="32118" rIns="64239" bIns="3211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6C79784-0C18-9D47-9610-DA49CBC34499}" type="slidenum">
              <a:rPr lang="en-US"/>
              <a:pPr/>
              <a:t>‹#›</a:t>
            </a:fld>
            <a:endParaRPr lang="en-US"/>
          </a:p>
        </p:txBody>
      </p:sp>
    </p:spTree>
    <p:extLst>
      <p:ext uri="{BB962C8B-B14F-4D97-AF65-F5344CB8AC3E}">
        <p14:creationId xmlns:p14="http://schemas.microsoft.com/office/powerpoint/2010/main" val="1180836767"/>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39" tIns="32118" rIns="64239" bIns="32118" anchor="b"/>
          <a:lstStyle>
            <a:lvl1pPr marL="0" indent="0">
              <a:buNone/>
              <a:defRPr sz="1700" b="1"/>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39" tIns="32118" rIns="64239" bIns="3211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39" tIns="32118" rIns="64239" bIns="32118" anchor="b"/>
          <a:lstStyle>
            <a:lvl1pPr marL="0" indent="0">
              <a:buNone/>
              <a:defRPr sz="1700" b="1"/>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39" tIns="32118" rIns="64239" bIns="3211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239B789-FC6B-8749-87C7-7B89D2DC5491}" type="slidenum">
              <a:rPr lang="en-US"/>
              <a:pPr/>
              <a:t>‹#›</a:t>
            </a:fld>
            <a:endParaRPr lang="en-US"/>
          </a:p>
        </p:txBody>
      </p:sp>
    </p:spTree>
    <p:extLst>
      <p:ext uri="{BB962C8B-B14F-4D97-AF65-F5344CB8AC3E}">
        <p14:creationId xmlns:p14="http://schemas.microsoft.com/office/powerpoint/2010/main" val="105352875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535DBE4-098E-C946-B93F-32D2A290B4DE}" type="slidenum">
              <a:rPr lang="en-US"/>
              <a:pPr/>
              <a:t>‹#›</a:t>
            </a:fld>
            <a:endParaRPr lang="en-US"/>
          </a:p>
        </p:txBody>
      </p:sp>
    </p:spTree>
    <p:extLst>
      <p:ext uri="{BB962C8B-B14F-4D97-AF65-F5344CB8AC3E}">
        <p14:creationId xmlns:p14="http://schemas.microsoft.com/office/powerpoint/2010/main" val="2547267912"/>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EC2B18-DEF1-0041-93AB-D840918B65E3}" type="slidenum">
              <a:rPr lang="en-US"/>
              <a:pPr/>
              <a:t>‹#›</a:t>
            </a:fld>
            <a:endParaRPr lang="en-US"/>
          </a:p>
        </p:txBody>
      </p:sp>
    </p:spTree>
    <p:extLst>
      <p:ext uri="{BB962C8B-B14F-4D97-AF65-F5344CB8AC3E}">
        <p14:creationId xmlns:p14="http://schemas.microsoft.com/office/powerpoint/2010/main" val="4000783910"/>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3" y="273489"/>
            <a:ext cx="3008189" cy="116197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39" tIns="32118" rIns="64239" bIns="3211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3" y="1435448"/>
            <a:ext cx="3008189" cy="4690318"/>
          </a:xfrm>
          <a:prstGeom prst="rect">
            <a:avLst/>
          </a:prstGeom>
        </p:spPr>
        <p:txBody>
          <a:bodyPr vert="horz" lIns="64239" tIns="32118" rIns="64239" bIns="32118"/>
          <a:lstStyle>
            <a:lvl1pPr marL="0" indent="0">
              <a:buNone/>
              <a:defRPr sz="1000"/>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ED46137-814F-374C-9CDE-007C70D4780F}" type="slidenum">
              <a:rPr lang="en-US"/>
              <a:pPr/>
              <a:t>‹#›</a:t>
            </a:fld>
            <a:endParaRPr lang="en-US"/>
          </a:p>
        </p:txBody>
      </p:sp>
    </p:spTree>
    <p:extLst>
      <p:ext uri="{BB962C8B-B14F-4D97-AF65-F5344CB8AC3E}">
        <p14:creationId xmlns:p14="http://schemas.microsoft.com/office/powerpoint/2010/main" val="2574229547"/>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1" y="4800824"/>
            <a:ext cx="5486177" cy="56703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1" y="612800"/>
            <a:ext cx="5486177" cy="4114354"/>
          </a:xfrm>
          <a:prstGeom prst="rect">
            <a:avLst/>
          </a:prstGeom>
        </p:spPr>
        <p:txBody>
          <a:bodyPr vert="horz" lIns="64239" tIns="32118" rIns="64239" bIns="32118"/>
          <a:lstStyle>
            <a:lvl1pPr marL="0" indent="0">
              <a:buNone/>
              <a:defRPr sz="2200"/>
            </a:lvl1pPr>
            <a:lvl2pPr marL="321192" indent="0">
              <a:buNone/>
              <a:defRPr sz="2000"/>
            </a:lvl2pPr>
            <a:lvl3pPr marL="642387" indent="0">
              <a:buNone/>
              <a:defRPr sz="1700"/>
            </a:lvl3pPr>
            <a:lvl4pPr marL="963580" indent="0">
              <a:buNone/>
              <a:defRPr sz="1400"/>
            </a:lvl4pPr>
            <a:lvl5pPr marL="1284776" indent="0">
              <a:buNone/>
              <a:defRPr sz="1400"/>
            </a:lvl5pPr>
            <a:lvl6pPr marL="1605970" indent="0">
              <a:buNone/>
              <a:defRPr sz="1400"/>
            </a:lvl6pPr>
            <a:lvl7pPr marL="1927164" indent="0">
              <a:buNone/>
              <a:defRPr sz="1400"/>
            </a:lvl7pPr>
            <a:lvl8pPr marL="2248361" indent="0">
              <a:buNone/>
              <a:defRPr sz="1400"/>
            </a:lvl8pPr>
            <a:lvl9pPr marL="2569554"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1" y="5367860"/>
            <a:ext cx="5486177" cy="804788"/>
          </a:xfrm>
          <a:prstGeom prst="rect">
            <a:avLst/>
          </a:prstGeom>
        </p:spPr>
        <p:txBody>
          <a:bodyPr vert="horz" lIns="64239" tIns="32118" rIns="64239" bIns="32118"/>
          <a:lstStyle>
            <a:lvl1pPr marL="0" indent="0">
              <a:buNone/>
              <a:defRPr sz="1000"/>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20716C-E435-9A4F-99CF-29422F3AF9B9}" type="slidenum">
              <a:rPr lang="en-US"/>
              <a:pPr/>
              <a:t>‹#›</a:t>
            </a:fld>
            <a:endParaRPr lang="en-US"/>
          </a:p>
        </p:txBody>
      </p:sp>
    </p:spTree>
    <p:extLst>
      <p:ext uri="{BB962C8B-B14F-4D97-AF65-F5344CB8AC3E}">
        <p14:creationId xmlns:p14="http://schemas.microsoft.com/office/powerpoint/2010/main" val="2966929641"/>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3"/>
            <a:ext cx="8228707" cy="4525119"/>
          </a:xfrm>
          <a:prstGeom prst="rect">
            <a:avLst/>
          </a:prstGeom>
        </p:spPr>
        <p:txBody>
          <a:bodyPr vert="eaVert"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423CBA-16BF-D240-BE5F-C0D52D9DC030}" type="slidenum">
              <a:rPr lang="en-US"/>
              <a:pPr/>
              <a:t>‹#›</a:t>
            </a:fld>
            <a:endParaRPr lang="en-US"/>
          </a:p>
        </p:txBody>
      </p:sp>
    </p:spTree>
    <p:extLst>
      <p:ext uri="{BB962C8B-B14F-4D97-AF65-F5344CB8AC3E}">
        <p14:creationId xmlns:p14="http://schemas.microsoft.com/office/powerpoint/2010/main" val="834086940"/>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39" tIns="32118" rIns="64239" bIns="321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71C68E-DA4C-E44E-9DBE-D0837A6921C2}" type="slidenum">
              <a:rPr lang="en-US"/>
              <a:pPr/>
              <a:t>‹#›</a:t>
            </a:fld>
            <a:endParaRPr lang="en-US"/>
          </a:p>
        </p:txBody>
      </p:sp>
    </p:spTree>
    <p:extLst>
      <p:ext uri="{BB962C8B-B14F-4D97-AF65-F5344CB8AC3E}">
        <p14:creationId xmlns:p14="http://schemas.microsoft.com/office/powerpoint/2010/main" val="39010947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34061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6" tIns="32116" rIns="64236" bIns="32116"/>
          <a:lstStyle/>
          <a:p>
            <a:r>
              <a:rPr lang="en-US" smtClean="0"/>
              <a:t>Click to edit Master title style</a:t>
            </a:r>
            <a:endParaRPr lang="en-US"/>
          </a:p>
        </p:txBody>
      </p:sp>
      <p:sp>
        <p:nvSpPr>
          <p:cNvPr id="3" name="Subtitle 2"/>
          <p:cNvSpPr>
            <a:spLocks noGrp="1"/>
          </p:cNvSpPr>
          <p:nvPr>
            <p:ph type="subTitle" idx="1"/>
          </p:nvPr>
        </p:nvSpPr>
        <p:spPr>
          <a:xfrm>
            <a:off x="1371824" y="3886664"/>
            <a:ext cx="6400354" cy="1752451"/>
          </a:xfrm>
        </p:spPr>
        <p:txBody>
          <a:bodyPr/>
          <a:lstStyle>
            <a:lvl1pPr marL="0" indent="0" algn="ctr">
              <a:buNone/>
              <a:defRPr/>
            </a:lvl1pPr>
            <a:lvl2pPr marL="321175" indent="0" algn="ctr">
              <a:buNone/>
              <a:defRPr/>
            </a:lvl2pPr>
            <a:lvl3pPr marL="642354" indent="0" algn="ctr">
              <a:buNone/>
              <a:defRPr/>
            </a:lvl3pPr>
            <a:lvl4pPr marL="963530" indent="0" algn="ctr">
              <a:buNone/>
              <a:defRPr/>
            </a:lvl4pPr>
            <a:lvl5pPr marL="1284710" indent="0" algn="ctr">
              <a:buNone/>
              <a:defRPr/>
            </a:lvl5pPr>
            <a:lvl6pPr marL="1605888" indent="0" algn="ctr">
              <a:buNone/>
              <a:defRPr/>
            </a:lvl6pPr>
            <a:lvl7pPr marL="1927066" indent="0" algn="ctr">
              <a:buNone/>
              <a:defRPr/>
            </a:lvl7pPr>
            <a:lvl8pPr marL="2248246" indent="0" algn="ctr">
              <a:buNone/>
              <a:defRPr/>
            </a:lvl8pPr>
            <a:lvl9pPr marL="2569423"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6B174E4-B1A1-2942-87D6-4F7EE72852D3}" type="slidenum">
              <a:rPr lang="en-US"/>
              <a:pPr/>
              <a:t>‹#›</a:t>
            </a:fld>
            <a:endParaRPr lang="en-US"/>
          </a:p>
        </p:txBody>
      </p:sp>
    </p:spTree>
    <p:extLst>
      <p:ext uri="{BB962C8B-B14F-4D97-AF65-F5344CB8AC3E}">
        <p14:creationId xmlns:p14="http://schemas.microsoft.com/office/powerpoint/2010/main" val="183566082"/>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B081C6-BC7F-D041-899E-DE820A7CD393}" type="slidenum">
              <a:rPr lang="en-US"/>
              <a:pPr/>
              <a:t>‹#›</a:t>
            </a:fld>
            <a:endParaRPr lang="en-US"/>
          </a:p>
        </p:txBody>
      </p:sp>
    </p:spTree>
    <p:extLst>
      <p:ext uri="{BB962C8B-B14F-4D97-AF65-F5344CB8AC3E}">
        <p14:creationId xmlns:p14="http://schemas.microsoft.com/office/powerpoint/2010/main" val="411618341"/>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6" tIns="32116" rIns="64236" bIns="32116"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75" indent="0">
              <a:buNone/>
              <a:defRPr sz="1300"/>
            </a:lvl2pPr>
            <a:lvl3pPr marL="642354" indent="0">
              <a:buNone/>
              <a:defRPr sz="1100"/>
            </a:lvl3pPr>
            <a:lvl4pPr marL="963530" indent="0">
              <a:buNone/>
              <a:defRPr sz="1000"/>
            </a:lvl4pPr>
            <a:lvl5pPr marL="1284710" indent="0">
              <a:buNone/>
              <a:defRPr sz="1000"/>
            </a:lvl5pPr>
            <a:lvl6pPr marL="1605888" indent="0">
              <a:buNone/>
              <a:defRPr sz="1000"/>
            </a:lvl6pPr>
            <a:lvl7pPr marL="1927066" indent="0">
              <a:buNone/>
              <a:defRPr sz="1000"/>
            </a:lvl7pPr>
            <a:lvl8pPr marL="2248246" indent="0">
              <a:buNone/>
              <a:defRPr sz="1000"/>
            </a:lvl8pPr>
            <a:lvl9pPr marL="2569423"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5B1FB5E-FD23-D34A-A240-7C91323E339E}" type="slidenum">
              <a:rPr lang="en-US"/>
              <a:pPr/>
              <a:t>‹#›</a:t>
            </a:fld>
            <a:endParaRPr lang="en-US"/>
          </a:p>
        </p:txBody>
      </p:sp>
    </p:spTree>
    <p:extLst>
      <p:ext uri="{BB962C8B-B14F-4D97-AF65-F5344CB8AC3E}">
        <p14:creationId xmlns:p14="http://schemas.microsoft.com/office/powerpoint/2010/main" val="390441590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Content Placeholder 2"/>
          <p:cNvSpPr>
            <a:spLocks noGrp="1"/>
          </p:cNvSpPr>
          <p:nvPr>
            <p:ph sz="half" idx="1"/>
          </p:nvPr>
        </p:nvSpPr>
        <p:spPr>
          <a:xfrm>
            <a:off x="1518048" y="1445496"/>
            <a:ext cx="3000375" cy="412663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0" y="1445496"/>
            <a:ext cx="3000375" cy="412663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280EDAC-6B5D-784D-9310-2472676CCE88}" type="slidenum">
              <a:rPr lang="en-US"/>
              <a:pPr/>
              <a:t>‹#›</a:t>
            </a:fld>
            <a:endParaRPr lang="en-US"/>
          </a:p>
        </p:txBody>
      </p:sp>
    </p:spTree>
    <p:extLst>
      <p:ext uri="{BB962C8B-B14F-4D97-AF65-F5344CB8AC3E}">
        <p14:creationId xmlns:p14="http://schemas.microsoft.com/office/powerpoint/2010/main" val="3562810653"/>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3BBCAD9-3647-B545-A4B1-B3B839E65ED8}" type="slidenum">
              <a:rPr lang="en-US"/>
              <a:pPr/>
              <a:t>‹#›</a:t>
            </a:fld>
            <a:endParaRPr lang="en-US"/>
          </a:p>
        </p:txBody>
      </p:sp>
    </p:spTree>
    <p:extLst>
      <p:ext uri="{BB962C8B-B14F-4D97-AF65-F5344CB8AC3E}">
        <p14:creationId xmlns:p14="http://schemas.microsoft.com/office/powerpoint/2010/main" val="413148224"/>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F7F90F8-0434-D44E-B043-5A4C786B5FB3}" type="slidenum">
              <a:rPr lang="en-US"/>
              <a:pPr/>
              <a:t>‹#›</a:t>
            </a:fld>
            <a:endParaRPr lang="en-US"/>
          </a:p>
        </p:txBody>
      </p:sp>
    </p:spTree>
    <p:extLst>
      <p:ext uri="{BB962C8B-B14F-4D97-AF65-F5344CB8AC3E}">
        <p14:creationId xmlns:p14="http://schemas.microsoft.com/office/powerpoint/2010/main" val="1417889473"/>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377F8B-B8CD-3C4E-B39D-C4137CC055D9}" type="slidenum">
              <a:rPr lang="en-US"/>
              <a:pPr/>
              <a:t>‹#›</a:t>
            </a:fld>
            <a:endParaRPr lang="en-US"/>
          </a:p>
        </p:txBody>
      </p:sp>
    </p:spTree>
    <p:extLst>
      <p:ext uri="{BB962C8B-B14F-4D97-AF65-F5344CB8AC3E}">
        <p14:creationId xmlns:p14="http://schemas.microsoft.com/office/powerpoint/2010/main" val="795401247"/>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4" y="273490"/>
            <a:ext cx="3008189" cy="1161975"/>
          </a:xfrm>
          <a:prstGeom prst="rect">
            <a:avLst/>
          </a:prstGeom>
        </p:spPr>
        <p:txBody>
          <a:bodyPr vert="horz" lIns="64236" tIns="32116" rIns="64236" bIns="32116"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4" y="1435448"/>
            <a:ext cx="3008189" cy="469031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43B1C9-AB6A-3C42-850A-B515D26B0E61}" type="slidenum">
              <a:rPr lang="en-US"/>
              <a:pPr/>
              <a:t>‹#›</a:t>
            </a:fld>
            <a:endParaRPr lang="en-US"/>
          </a:p>
        </p:txBody>
      </p:sp>
    </p:spTree>
    <p:extLst>
      <p:ext uri="{BB962C8B-B14F-4D97-AF65-F5344CB8AC3E}">
        <p14:creationId xmlns:p14="http://schemas.microsoft.com/office/powerpoint/2010/main" val="1452644488"/>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2" y="4800824"/>
            <a:ext cx="5486177" cy="567035"/>
          </a:xfrm>
          <a:prstGeom prst="rect">
            <a:avLst/>
          </a:prstGeom>
        </p:spPr>
        <p:txBody>
          <a:bodyPr vert="horz" lIns="64236" tIns="32116" rIns="64236" bIns="32116"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2" y="612800"/>
            <a:ext cx="5486177" cy="4114354"/>
          </a:xfrm>
        </p:spPr>
        <p:txBody>
          <a:bodyPr/>
          <a:lstStyle>
            <a:lvl1pPr marL="0" indent="0">
              <a:buNone/>
              <a:defRPr sz="2200"/>
            </a:lvl1pPr>
            <a:lvl2pPr marL="321175" indent="0">
              <a:buNone/>
              <a:defRPr sz="2000"/>
            </a:lvl2pPr>
            <a:lvl3pPr marL="642354" indent="0">
              <a:buNone/>
              <a:defRPr sz="1700"/>
            </a:lvl3pPr>
            <a:lvl4pPr marL="963530" indent="0">
              <a:buNone/>
              <a:defRPr sz="1400"/>
            </a:lvl4pPr>
            <a:lvl5pPr marL="1284710" indent="0">
              <a:buNone/>
              <a:defRPr sz="1400"/>
            </a:lvl5pPr>
            <a:lvl6pPr marL="1605888" indent="0">
              <a:buNone/>
              <a:defRPr sz="1400"/>
            </a:lvl6pPr>
            <a:lvl7pPr marL="1927066" indent="0">
              <a:buNone/>
              <a:defRPr sz="1400"/>
            </a:lvl7pPr>
            <a:lvl8pPr marL="2248246" indent="0">
              <a:buNone/>
              <a:defRPr sz="1400"/>
            </a:lvl8pPr>
            <a:lvl9pPr marL="2569423"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2" y="5367860"/>
            <a:ext cx="5486177" cy="80478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4DCB96A-236C-DA44-82C0-9DB5E37EE368}" type="slidenum">
              <a:rPr lang="en-US"/>
              <a:pPr/>
              <a:t>‹#›</a:t>
            </a:fld>
            <a:endParaRPr lang="en-US"/>
          </a:p>
        </p:txBody>
      </p:sp>
    </p:spTree>
    <p:extLst>
      <p:ext uri="{BB962C8B-B14F-4D97-AF65-F5344CB8AC3E}">
        <p14:creationId xmlns:p14="http://schemas.microsoft.com/office/powerpoint/2010/main" val="436302835"/>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6" tIns="32116" rIns="64236" bIns="32116"/>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DBBE05-E275-814A-BFB4-8514A8E9FB3B}" type="slidenum">
              <a:rPr lang="en-US"/>
              <a:pPr/>
              <a:t>‹#›</a:t>
            </a:fld>
            <a:endParaRPr lang="en-US"/>
          </a:p>
        </p:txBody>
      </p:sp>
    </p:spTree>
    <p:extLst>
      <p:ext uri="{BB962C8B-B14F-4D97-AF65-F5344CB8AC3E}">
        <p14:creationId xmlns:p14="http://schemas.microsoft.com/office/powerpoint/2010/main" val="24215249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052930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605"/>
            <a:ext cx="2057176" cy="5297537"/>
          </a:xfrm>
          <a:prstGeom prst="rect">
            <a:avLst/>
          </a:prstGeom>
        </p:spPr>
        <p:txBody>
          <a:bodyPr vert="eaVert" lIns="64236" tIns="32116" rIns="64236" bIns="32116"/>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605"/>
            <a:ext cx="6064374" cy="52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794A28-D5B1-C043-85C5-C3D7049459C0}" type="slidenum">
              <a:rPr lang="en-US"/>
              <a:pPr/>
              <a:t>‹#›</a:t>
            </a:fld>
            <a:endParaRPr lang="en-US"/>
          </a:p>
        </p:txBody>
      </p:sp>
    </p:spTree>
    <p:extLst>
      <p:ext uri="{BB962C8B-B14F-4D97-AF65-F5344CB8AC3E}">
        <p14:creationId xmlns:p14="http://schemas.microsoft.com/office/powerpoint/2010/main" val="3415670950"/>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5"/>
            <a:ext cx="6400354" cy="1752451"/>
          </a:xfrm>
        </p:spPr>
        <p:txBody>
          <a:bodyPr/>
          <a:lstStyle>
            <a:lvl1pPr marL="0" indent="0" algn="ctr">
              <a:buNone/>
              <a:defRPr/>
            </a:lvl1pPr>
            <a:lvl2pPr marL="321159" indent="0" algn="ctr">
              <a:buNone/>
              <a:defRPr/>
            </a:lvl2pPr>
            <a:lvl3pPr marL="642321" indent="0" algn="ctr">
              <a:buNone/>
              <a:defRPr/>
            </a:lvl3pPr>
            <a:lvl4pPr marL="963480" indent="0" algn="ctr">
              <a:buNone/>
              <a:defRPr/>
            </a:lvl4pPr>
            <a:lvl5pPr marL="1284645" indent="0" algn="ctr">
              <a:buNone/>
              <a:defRPr/>
            </a:lvl5pPr>
            <a:lvl6pPr marL="1605806" indent="0" algn="ctr">
              <a:buNone/>
              <a:defRPr/>
            </a:lvl6pPr>
            <a:lvl7pPr marL="1926967" indent="0" algn="ctr">
              <a:buNone/>
              <a:defRPr/>
            </a:lvl7pPr>
            <a:lvl8pPr marL="2248131" indent="0" algn="ctr">
              <a:buNone/>
              <a:defRPr/>
            </a:lvl8pPr>
            <a:lvl9pPr marL="256929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39BE9F9-0462-4E47-AA8F-331F8DAE4B1D}" type="slidenum">
              <a:rPr lang="en-US"/>
              <a:pPr/>
              <a:t>‹#›</a:t>
            </a:fld>
            <a:endParaRPr lang="en-US"/>
          </a:p>
        </p:txBody>
      </p:sp>
    </p:spTree>
    <p:extLst>
      <p:ext uri="{BB962C8B-B14F-4D97-AF65-F5344CB8AC3E}">
        <p14:creationId xmlns:p14="http://schemas.microsoft.com/office/powerpoint/2010/main" val="2948343548"/>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5F7AD9-A5FA-1345-847A-79BDB88E06B5}" type="slidenum">
              <a:rPr lang="en-US"/>
              <a:pPr/>
              <a:t>‹#›</a:t>
            </a:fld>
            <a:endParaRPr lang="en-US"/>
          </a:p>
        </p:txBody>
      </p:sp>
    </p:spTree>
    <p:extLst>
      <p:ext uri="{BB962C8B-B14F-4D97-AF65-F5344CB8AC3E}">
        <p14:creationId xmlns:p14="http://schemas.microsoft.com/office/powerpoint/2010/main" val="3940710849"/>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59" indent="0">
              <a:buNone/>
              <a:defRPr sz="1300"/>
            </a:lvl2pPr>
            <a:lvl3pPr marL="642321" indent="0">
              <a:buNone/>
              <a:defRPr sz="1100"/>
            </a:lvl3pPr>
            <a:lvl4pPr marL="963480" indent="0">
              <a:buNone/>
              <a:defRPr sz="1000"/>
            </a:lvl4pPr>
            <a:lvl5pPr marL="1284645" indent="0">
              <a:buNone/>
              <a:defRPr sz="1000"/>
            </a:lvl5pPr>
            <a:lvl6pPr marL="1605806" indent="0">
              <a:buNone/>
              <a:defRPr sz="1000"/>
            </a:lvl6pPr>
            <a:lvl7pPr marL="1926967" indent="0">
              <a:buNone/>
              <a:defRPr sz="1000"/>
            </a:lvl7pPr>
            <a:lvl8pPr marL="2248131" indent="0">
              <a:buNone/>
              <a:defRPr sz="1000"/>
            </a:lvl8pPr>
            <a:lvl9pPr marL="2569291"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29AACCE-D3FE-8140-A2A5-7D86572656C3}" type="slidenum">
              <a:rPr lang="en-US"/>
              <a:pPr/>
              <a:t>‹#›</a:t>
            </a:fld>
            <a:endParaRPr lang="en-US"/>
          </a:p>
        </p:txBody>
      </p:sp>
    </p:spTree>
    <p:extLst>
      <p:ext uri="{BB962C8B-B14F-4D97-AF65-F5344CB8AC3E}">
        <p14:creationId xmlns:p14="http://schemas.microsoft.com/office/powerpoint/2010/main" val="3738303049"/>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526977"/>
            <a:ext cx="4063008" cy="45720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7CC7C3-2F61-5743-9B1E-2BCE809FD81C}" type="slidenum">
              <a:rPr lang="en-US"/>
              <a:pPr/>
              <a:t>‹#›</a:t>
            </a:fld>
            <a:endParaRPr lang="en-US"/>
          </a:p>
        </p:txBody>
      </p:sp>
    </p:spTree>
    <p:extLst>
      <p:ext uri="{BB962C8B-B14F-4D97-AF65-F5344CB8AC3E}">
        <p14:creationId xmlns:p14="http://schemas.microsoft.com/office/powerpoint/2010/main" val="3259144821"/>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AF214B-5BCE-CA42-ACCA-080554457953}" type="slidenum">
              <a:rPr lang="en-US"/>
              <a:pPr/>
              <a:t>‹#›</a:t>
            </a:fld>
            <a:endParaRPr lang="en-US"/>
          </a:p>
        </p:txBody>
      </p:sp>
    </p:spTree>
    <p:extLst>
      <p:ext uri="{BB962C8B-B14F-4D97-AF65-F5344CB8AC3E}">
        <p14:creationId xmlns:p14="http://schemas.microsoft.com/office/powerpoint/2010/main" val="202579452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64FC4-BDC9-0D48-BA84-E1F04414FFCF}" type="slidenum">
              <a:rPr lang="en-US"/>
              <a:pPr/>
              <a:t>‹#›</a:t>
            </a:fld>
            <a:endParaRPr lang="en-US"/>
          </a:p>
        </p:txBody>
      </p:sp>
    </p:spTree>
    <p:extLst>
      <p:ext uri="{BB962C8B-B14F-4D97-AF65-F5344CB8AC3E}">
        <p14:creationId xmlns:p14="http://schemas.microsoft.com/office/powerpoint/2010/main" val="3820794758"/>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DD4222-708E-354D-BDB0-C9DC24C5C1F6}" type="slidenum">
              <a:rPr lang="en-US"/>
              <a:pPr/>
              <a:t>‹#›</a:t>
            </a:fld>
            <a:endParaRPr lang="en-US"/>
          </a:p>
        </p:txBody>
      </p:sp>
    </p:spTree>
    <p:extLst>
      <p:ext uri="{BB962C8B-B14F-4D97-AF65-F5344CB8AC3E}">
        <p14:creationId xmlns:p14="http://schemas.microsoft.com/office/powerpoint/2010/main" val="1743273814"/>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5" y="273491"/>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5" y="1435448"/>
            <a:ext cx="3008189" cy="469031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7D32F0A-CB57-8D42-8FB5-06E5CDE9E901}" type="slidenum">
              <a:rPr lang="en-US"/>
              <a:pPr/>
              <a:t>‹#›</a:t>
            </a:fld>
            <a:endParaRPr lang="en-US"/>
          </a:p>
        </p:txBody>
      </p:sp>
    </p:spTree>
    <p:extLst>
      <p:ext uri="{BB962C8B-B14F-4D97-AF65-F5344CB8AC3E}">
        <p14:creationId xmlns:p14="http://schemas.microsoft.com/office/powerpoint/2010/main" val="4138596429"/>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3"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3" y="612800"/>
            <a:ext cx="5486177" cy="4114354"/>
          </a:xfrm>
        </p:spPr>
        <p:txBody>
          <a:bodyPr/>
          <a:lstStyle>
            <a:lvl1pPr marL="0" indent="0">
              <a:buNone/>
              <a:defRPr sz="2200"/>
            </a:lvl1pPr>
            <a:lvl2pPr marL="321159" indent="0">
              <a:buNone/>
              <a:defRPr sz="2000"/>
            </a:lvl2pPr>
            <a:lvl3pPr marL="642321" indent="0">
              <a:buNone/>
              <a:defRPr sz="1700"/>
            </a:lvl3pPr>
            <a:lvl4pPr marL="963480" indent="0">
              <a:buNone/>
              <a:defRPr sz="1400"/>
            </a:lvl4pPr>
            <a:lvl5pPr marL="1284645" indent="0">
              <a:buNone/>
              <a:defRPr sz="1400"/>
            </a:lvl5pPr>
            <a:lvl6pPr marL="1605806" indent="0">
              <a:buNone/>
              <a:defRPr sz="1400"/>
            </a:lvl6pPr>
            <a:lvl7pPr marL="1926967" indent="0">
              <a:buNone/>
              <a:defRPr sz="1400"/>
            </a:lvl7pPr>
            <a:lvl8pPr marL="2248131" indent="0">
              <a:buNone/>
              <a:defRPr sz="1400"/>
            </a:lvl8pPr>
            <a:lvl9pPr marL="2569291"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3" y="5367860"/>
            <a:ext cx="5486177" cy="80478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D93CB3-6097-E840-838D-2B11224A16CE}" type="slidenum">
              <a:rPr lang="en-US"/>
              <a:pPr/>
              <a:t>‹#›</a:t>
            </a:fld>
            <a:endParaRPr lang="en-US"/>
          </a:p>
        </p:txBody>
      </p:sp>
    </p:spTree>
    <p:extLst>
      <p:ext uri="{BB962C8B-B14F-4D97-AF65-F5344CB8AC3E}">
        <p14:creationId xmlns:p14="http://schemas.microsoft.com/office/powerpoint/2010/main" val="1236862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4661452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7A76B7-2834-504E-BC7E-6C3951E08996}" type="slidenum">
              <a:rPr lang="en-US"/>
              <a:pPr/>
              <a:t>‹#›</a:t>
            </a:fld>
            <a:endParaRPr lang="en-US"/>
          </a:p>
        </p:txBody>
      </p:sp>
    </p:spTree>
    <p:extLst>
      <p:ext uri="{BB962C8B-B14F-4D97-AF65-F5344CB8AC3E}">
        <p14:creationId xmlns:p14="http://schemas.microsoft.com/office/powerpoint/2010/main" val="2500481527"/>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51805"/>
            <a:ext cx="2058293"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51805"/>
            <a:ext cx="6067723" cy="5947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67C736-4580-054C-BDE2-55C2BDB0686A}" type="slidenum">
              <a:rPr lang="en-US"/>
              <a:pPr/>
              <a:t>‹#›</a:t>
            </a:fld>
            <a:endParaRPr lang="en-US"/>
          </a:p>
        </p:txBody>
      </p:sp>
    </p:spTree>
    <p:extLst>
      <p:ext uri="{BB962C8B-B14F-4D97-AF65-F5344CB8AC3E}">
        <p14:creationId xmlns:p14="http://schemas.microsoft.com/office/powerpoint/2010/main" val="2095104656"/>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29" tIns="32113" rIns="64229" bIns="32113"/>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a:prstGeom prst="rect">
            <a:avLst/>
          </a:prstGeom>
        </p:spPr>
        <p:txBody>
          <a:bodyPr vert="horz" lIns="64229" tIns="32113" rIns="64229" bIns="32113"/>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B15A4BD-8F3D-D244-A002-7E409049F893}" type="slidenum">
              <a:rPr lang="en-US"/>
              <a:pPr/>
              <a:t>‹#›</a:t>
            </a:fld>
            <a:endParaRPr lang="en-US"/>
          </a:p>
        </p:txBody>
      </p:sp>
    </p:spTree>
    <p:extLst>
      <p:ext uri="{BB962C8B-B14F-4D97-AF65-F5344CB8AC3E}">
        <p14:creationId xmlns:p14="http://schemas.microsoft.com/office/powerpoint/2010/main" val="1261945113"/>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Content Placeholder 2"/>
          <p:cNvSpPr>
            <a:spLocks noGrp="1"/>
          </p:cNvSpPr>
          <p:nvPr>
            <p:ph idx="1"/>
          </p:nvPr>
        </p:nvSpPr>
        <p:spPr>
          <a:xfrm>
            <a:off x="457647" y="1600666"/>
            <a:ext cx="8228707" cy="4525119"/>
          </a:xfrm>
          <a:prstGeom prst="rect">
            <a:avLst/>
          </a:prstGeom>
        </p:spPr>
        <p:txBody>
          <a:bodyPr vert="horz"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3AAFF3-FDD1-7944-BBFA-4A8C6FD56F04}" type="slidenum">
              <a:rPr lang="en-US"/>
              <a:pPr/>
              <a:t>‹#›</a:t>
            </a:fld>
            <a:endParaRPr lang="en-US"/>
          </a:p>
        </p:txBody>
      </p:sp>
    </p:spTree>
    <p:extLst>
      <p:ext uri="{BB962C8B-B14F-4D97-AF65-F5344CB8AC3E}">
        <p14:creationId xmlns:p14="http://schemas.microsoft.com/office/powerpoint/2010/main" val="3307447061"/>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29" tIns="32113" rIns="64229" bIns="32113"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9" tIns="32113" rIns="64229" bIns="32113"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9E119DD-E001-FA45-B150-E78C0E9BE0DD}" type="slidenum">
              <a:rPr lang="en-US"/>
              <a:pPr/>
              <a:t>‹#›</a:t>
            </a:fld>
            <a:endParaRPr lang="en-US"/>
          </a:p>
        </p:txBody>
      </p:sp>
    </p:spTree>
    <p:extLst>
      <p:ext uri="{BB962C8B-B14F-4D97-AF65-F5344CB8AC3E}">
        <p14:creationId xmlns:p14="http://schemas.microsoft.com/office/powerpoint/2010/main" val="4243192876"/>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Content Placeholder 2"/>
          <p:cNvSpPr>
            <a:spLocks noGrp="1"/>
          </p:cNvSpPr>
          <p:nvPr>
            <p:ph sz="half" idx="1"/>
          </p:nvPr>
        </p:nvSpPr>
        <p:spPr>
          <a:xfrm>
            <a:off x="457648" y="1600666"/>
            <a:ext cx="4060775" cy="4525119"/>
          </a:xfrm>
          <a:prstGeom prst="rect">
            <a:avLst/>
          </a:prstGeom>
        </p:spPr>
        <p:txBody>
          <a:bodyPr vert="horz" lIns="64229" tIns="32113" rIns="64229" bIns="3211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6"/>
            <a:ext cx="4060775" cy="4525119"/>
          </a:xfrm>
          <a:prstGeom prst="rect">
            <a:avLst/>
          </a:prstGeom>
        </p:spPr>
        <p:txBody>
          <a:bodyPr vert="horz" lIns="64229" tIns="32113" rIns="64229" bIns="3211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A2CB609-4983-1B42-B091-538272951C4B}" type="slidenum">
              <a:rPr lang="en-US"/>
              <a:pPr/>
              <a:t>‹#›</a:t>
            </a:fld>
            <a:endParaRPr lang="en-US"/>
          </a:p>
        </p:txBody>
      </p:sp>
    </p:spTree>
    <p:extLst>
      <p:ext uri="{BB962C8B-B14F-4D97-AF65-F5344CB8AC3E}">
        <p14:creationId xmlns:p14="http://schemas.microsoft.com/office/powerpoint/2010/main" val="264573972"/>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9" tIns="32113" rIns="64229" bIns="32113"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9" tIns="32113" rIns="64229" bIns="3211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9" tIns="32113" rIns="64229" bIns="32113"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9" tIns="32113" rIns="64229" bIns="3211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27CE426-C534-0B48-B22D-7B6578C2B1C0}" type="slidenum">
              <a:rPr lang="en-US"/>
              <a:pPr/>
              <a:t>‹#›</a:t>
            </a:fld>
            <a:endParaRPr lang="en-US"/>
          </a:p>
        </p:txBody>
      </p:sp>
    </p:spTree>
    <p:extLst>
      <p:ext uri="{BB962C8B-B14F-4D97-AF65-F5344CB8AC3E}">
        <p14:creationId xmlns:p14="http://schemas.microsoft.com/office/powerpoint/2010/main" val="1796458682"/>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01FD043-C073-7E41-9900-7F1572640D55}" type="slidenum">
              <a:rPr lang="en-US"/>
              <a:pPr/>
              <a:t>‹#›</a:t>
            </a:fld>
            <a:endParaRPr lang="en-US"/>
          </a:p>
        </p:txBody>
      </p:sp>
    </p:spTree>
    <p:extLst>
      <p:ext uri="{BB962C8B-B14F-4D97-AF65-F5344CB8AC3E}">
        <p14:creationId xmlns:p14="http://schemas.microsoft.com/office/powerpoint/2010/main" val="4210248463"/>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B019E1-703C-B847-8A84-7BF2451DF919}" type="slidenum">
              <a:rPr lang="en-US"/>
              <a:pPr/>
              <a:t>‹#›</a:t>
            </a:fld>
            <a:endParaRPr lang="en-US"/>
          </a:p>
        </p:txBody>
      </p:sp>
    </p:spTree>
    <p:extLst>
      <p:ext uri="{BB962C8B-B14F-4D97-AF65-F5344CB8AC3E}">
        <p14:creationId xmlns:p14="http://schemas.microsoft.com/office/powerpoint/2010/main" val="4057839977"/>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a:prstGeom prst="rect">
            <a:avLst/>
          </a:prstGeom>
        </p:spPr>
        <p:txBody>
          <a:bodyPr vert="horz" lIns="64229" tIns="32113" rIns="64229" bIns="32113"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9" tIns="32113" rIns="64229" bIns="32113"/>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a:prstGeom prst="rect">
            <a:avLst/>
          </a:prstGeom>
        </p:spPr>
        <p:txBody>
          <a:bodyPr vert="horz" lIns="64229" tIns="32113" rIns="64229" bIns="32113"/>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4C3032-AD1E-8944-9433-A4B54235669E}" type="slidenum">
              <a:rPr lang="en-US"/>
              <a:pPr/>
              <a:t>‹#›</a:t>
            </a:fld>
            <a:endParaRPr lang="en-US"/>
          </a:p>
        </p:txBody>
      </p:sp>
    </p:spTree>
    <p:extLst>
      <p:ext uri="{BB962C8B-B14F-4D97-AF65-F5344CB8AC3E}">
        <p14:creationId xmlns:p14="http://schemas.microsoft.com/office/powerpoint/2010/main" val="76067309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3475593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a:prstGeom prst="rect">
            <a:avLst/>
          </a:prstGeom>
        </p:spPr>
        <p:txBody>
          <a:bodyPr vert="horz" lIns="64229" tIns="32113" rIns="64229" bIns="32113"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a:prstGeom prst="rect">
            <a:avLst/>
          </a:prstGeom>
        </p:spPr>
        <p:txBody>
          <a:bodyPr vert="horz" lIns="64229" tIns="32113" rIns="64229" bIns="32113"/>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4" y="5367860"/>
            <a:ext cx="5486177" cy="804788"/>
          </a:xfrm>
          <a:prstGeom prst="rect">
            <a:avLst/>
          </a:prstGeom>
        </p:spPr>
        <p:txBody>
          <a:bodyPr vert="horz" lIns="64229" tIns="32113" rIns="64229" bIns="32113"/>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35229B-E89E-2C4C-BD3F-C4E0465E007B}" type="slidenum">
              <a:rPr lang="en-US"/>
              <a:pPr/>
              <a:t>‹#›</a:t>
            </a:fld>
            <a:endParaRPr lang="en-US"/>
          </a:p>
        </p:txBody>
      </p:sp>
    </p:spTree>
    <p:extLst>
      <p:ext uri="{BB962C8B-B14F-4D97-AF65-F5344CB8AC3E}">
        <p14:creationId xmlns:p14="http://schemas.microsoft.com/office/powerpoint/2010/main" val="365198416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9" tIns="32113" rIns="64229" bIns="32113"/>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6"/>
            <a:ext cx="8228707" cy="4525119"/>
          </a:xfrm>
          <a:prstGeom prst="rect">
            <a:avLst/>
          </a:prstGeom>
        </p:spPr>
        <p:txBody>
          <a:bodyPr vert="eaVert"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0B13D6-DD9B-A548-9E1F-94111E5DD0BC}" type="slidenum">
              <a:rPr lang="en-US"/>
              <a:pPr/>
              <a:t>‹#›</a:t>
            </a:fld>
            <a:endParaRPr lang="en-US"/>
          </a:p>
        </p:txBody>
      </p:sp>
    </p:spTree>
    <p:extLst>
      <p:ext uri="{BB962C8B-B14F-4D97-AF65-F5344CB8AC3E}">
        <p14:creationId xmlns:p14="http://schemas.microsoft.com/office/powerpoint/2010/main" val="3636539117"/>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29" tIns="32113" rIns="64229" bIns="32113"/>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29" tIns="32113" rIns="64229" bIns="321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32A9C1-DDC2-0E44-8990-BE44F3F2B130}" type="slidenum">
              <a:rPr lang="en-US"/>
              <a:pPr/>
              <a:t>‹#›</a:t>
            </a:fld>
            <a:endParaRPr lang="en-US"/>
          </a:p>
        </p:txBody>
      </p:sp>
    </p:spTree>
    <p:extLst>
      <p:ext uri="{BB962C8B-B14F-4D97-AF65-F5344CB8AC3E}">
        <p14:creationId xmlns:p14="http://schemas.microsoft.com/office/powerpoint/2010/main" val="247785430"/>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25" tIns="32111" rIns="64225" bIns="32111"/>
          <a:lstStyle/>
          <a:p>
            <a:r>
              <a:rPr lang="en-US" smtClean="0"/>
              <a:t>Click to edit Master title style</a:t>
            </a:r>
            <a:endParaRPr lang="en-US"/>
          </a:p>
        </p:txBody>
      </p:sp>
      <p:sp>
        <p:nvSpPr>
          <p:cNvPr id="3" name="Subtitle 2"/>
          <p:cNvSpPr>
            <a:spLocks noGrp="1"/>
          </p:cNvSpPr>
          <p:nvPr>
            <p:ph type="subTitle" idx="1"/>
          </p:nvPr>
        </p:nvSpPr>
        <p:spPr>
          <a:xfrm>
            <a:off x="1371824" y="3886667"/>
            <a:ext cx="6400354" cy="1752451"/>
          </a:xfrm>
        </p:spPr>
        <p:txBody>
          <a:bodyPr/>
          <a:lstStyle>
            <a:lvl1pPr marL="0" indent="0" algn="ctr">
              <a:buNone/>
              <a:defRPr/>
            </a:lvl1pPr>
            <a:lvl2pPr marL="321125" indent="0" algn="ctr">
              <a:buNone/>
              <a:defRPr/>
            </a:lvl2pPr>
            <a:lvl3pPr marL="642255" indent="0" algn="ctr">
              <a:buNone/>
              <a:defRPr/>
            </a:lvl3pPr>
            <a:lvl4pPr marL="963382" indent="0" algn="ctr">
              <a:buNone/>
              <a:defRPr/>
            </a:lvl4pPr>
            <a:lvl5pPr marL="1284513" indent="0" algn="ctr">
              <a:buNone/>
              <a:defRPr/>
            </a:lvl5pPr>
            <a:lvl6pPr marL="1605642" indent="0" algn="ctr">
              <a:buNone/>
              <a:defRPr/>
            </a:lvl6pPr>
            <a:lvl7pPr marL="1926770" indent="0" algn="ctr">
              <a:buNone/>
              <a:defRPr/>
            </a:lvl7pPr>
            <a:lvl8pPr marL="2247901" indent="0" algn="ctr">
              <a:buNone/>
              <a:defRPr/>
            </a:lvl8pPr>
            <a:lvl9pPr marL="256902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9465725"/>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987249"/>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25" tIns="32111" rIns="64225" bIns="32111"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25" indent="0">
              <a:buNone/>
              <a:defRPr sz="1300"/>
            </a:lvl2pPr>
            <a:lvl3pPr marL="642255" indent="0">
              <a:buNone/>
              <a:defRPr sz="1100"/>
            </a:lvl3pPr>
            <a:lvl4pPr marL="963382" indent="0">
              <a:buNone/>
              <a:defRPr sz="1000"/>
            </a:lvl4pPr>
            <a:lvl5pPr marL="1284513" indent="0">
              <a:buNone/>
              <a:defRPr sz="1000"/>
            </a:lvl5pPr>
            <a:lvl6pPr marL="1605642" indent="0">
              <a:buNone/>
              <a:defRPr sz="1000"/>
            </a:lvl6pPr>
            <a:lvl7pPr marL="1926770" indent="0">
              <a:buNone/>
              <a:defRPr sz="1000"/>
            </a:lvl7pPr>
            <a:lvl8pPr marL="2247901" indent="0">
              <a:buNone/>
              <a:defRPr sz="1000"/>
            </a:lvl8pPr>
            <a:lvl9pPr marL="2569028" indent="0">
              <a:buNone/>
              <a:defRPr sz="1000"/>
            </a:lvl9pPr>
          </a:lstStyle>
          <a:p>
            <a:pPr lvl="0"/>
            <a:r>
              <a:rPr lang="en-US" smtClean="0"/>
              <a:t>Click to edit Master text styles</a:t>
            </a:r>
          </a:p>
        </p:txBody>
      </p:sp>
    </p:spTree>
    <p:extLst>
      <p:ext uri="{BB962C8B-B14F-4D97-AF65-F5344CB8AC3E}">
        <p14:creationId xmlns:p14="http://schemas.microsoft.com/office/powerpoint/2010/main" val="2382542531"/>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Content Placeholder 2"/>
          <p:cNvSpPr>
            <a:spLocks noGrp="1"/>
          </p:cNvSpPr>
          <p:nvPr>
            <p:ph sz="half" idx="1"/>
          </p:nvPr>
        </p:nvSpPr>
        <p:spPr>
          <a:xfrm>
            <a:off x="892970" y="821532"/>
            <a:ext cx="3625453" cy="521493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821532"/>
            <a:ext cx="3625453" cy="521493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36207"/>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25" indent="0">
              <a:buNone/>
              <a:defRPr sz="1400" b="1"/>
            </a:lvl2pPr>
            <a:lvl3pPr marL="642255" indent="0">
              <a:buNone/>
              <a:defRPr sz="1300" b="1"/>
            </a:lvl3pPr>
            <a:lvl4pPr marL="963382" indent="0">
              <a:buNone/>
              <a:defRPr sz="1100" b="1"/>
            </a:lvl4pPr>
            <a:lvl5pPr marL="1284513" indent="0">
              <a:buNone/>
              <a:defRPr sz="1100" b="1"/>
            </a:lvl5pPr>
            <a:lvl6pPr marL="1605642" indent="0">
              <a:buNone/>
              <a:defRPr sz="1100" b="1"/>
            </a:lvl6pPr>
            <a:lvl7pPr marL="1926770" indent="0">
              <a:buNone/>
              <a:defRPr sz="1100" b="1"/>
            </a:lvl7pPr>
            <a:lvl8pPr marL="2247901" indent="0">
              <a:buNone/>
              <a:defRPr sz="1100" b="1"/>
            </a:lvl8pPr>
            <a:lvl9pPr marL="256902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25" indent="0">
              <a:buNone/>
              <a:defRPr sz="1400" b="1"/>
            </a:lvl2pPr>
            <a:lvl3pPr marL="642255" indent="0">
              <a:buNone/>
              <a:defRPr sz="1300" b="1"/>
            </a:lvl3pPr>
            <a:lvl4pPr marL="963382" indent="0">
              <a:buNone/>
              <a:defRPr sz="1100" b="1"/>
            </a:lvl4pPr>
            <a:lvl5pPr marL="1284513" indent="0">
              <a:buNone/>
              <a:defRPr sz="1100" b="1"/>
            </a:lvl5pPr>
            <a:lvl6pPr marL="1605642" indent="0">
              <a:buNone/>
              <a:defRPr sz="1100" b="1"/>
            </a:lvl6pPr>
            <a:lvl7pPr marL="1926770" indent="0">
              <a:buNone/>
              <a:defRPr sz="1100" b="1"/>
            </a:lvl7pPr>
            <a:lvl8pPr marL="2247901" indent="0">
              <a:buNone/>
              <a:defRPr sz="1100" b="1"/>
            </a:lvl8pPr>
            <a:lvl9pPr marL="256902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056128"/>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Tree>
    <p:extLst>
      <p:ext uri="{BB962C8B-B14F-4D97-AF65-F5344CB8AC3E}">
        <p14:creationId xmlns:p14="http://schemas.microsoft.com/office/powerpoint/2010/main" val="2200256357"/>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4439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4869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1488793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7" y="273493"/>
            <a:ext cx="3008189" cy="1161975"/>
          </a:xfrm>
          <a:prstGeom prst="rect">
            <a:avLst/>
          </a:prstGeom>
        </p:spPr>
        <p:txBody>
          <a:bodyPr vert="horz" lIns="64225" tIns="32111" rIns="64225" bIns="32111"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7" y="1435448"/>
            <a:ext cx="3008189" cy="4690318"/>
          </a:xfrm>
        </p:spPr>
        <p:txBody>
          <a:bodyPr/>
          <a:lstStyle>
            <a:lvl1pPr marL="0" indent="0">
              <a:buNone/>
              <a:defRPr sz="1000"/>
            </a:lvl1pPr>
            <a:lvl2pPr marL="321125" indent="0">
              <a:buNone/>
              <a:defRPr sz="800"/>
            </a:lvl2pPr>
            <a:lvl3pPr marL="642255" indent="0">
              <a:buNone/>
              <a:defRPr sz="700"/>
            </a:lvl3pPr>
            <a:lvl4pPr marL="963382" indent="0">
              <a:buNone/>
              <a:defRPr sz="600"/>
            </a:lvl4pPr>
            <a:lvl5pPr marL="1284513" indent="0">
              <a:buNone/>
              <a:defRPr sz="600"/>
            </a:lvl5pPr>
            <a:lvl6pPr marL="1605642" indent="0">
              <a:buNone/>
              <a:defRPr sz="600"/>
            </a:lvl6pPr>
            <a:lvl7pPr marL="1926770" indent="0">
              <a:buNone/>
              <a:defRPr sz="600"/>
            </a:lvl7pPr>
            <a:lvl8pPr marL="2247901" indent="0">
              <a:buNone/>
              <a:defRPr sz="600"/>
            </a:lvl8pPr>
            <a:lvl9pPr marL="2569028" indent="0">
              <a:buNone/>
              <a:defRPr sz="600"/>
            </a:lvl9pPr>
          </a:lstStyle>
          <a:p>
            <a:pPr lvl="0"/>
            <a:r>
              <a:rPr lang="en-US" smtClean="0"/>
              <a:t>Click to edit Master text styles</a:t>
            </a:r>
          </a:p>
        </p:txBody>
      </p:sp>
    </p:spTree>
    <p:extLst>
      <p:ext uri="{BB962C8B-B14F-4D97-AF65-F5344CB8AC3E}">
        <p14:creationId xmlns:p14="http://schemas.microsoft.com/office/powerpoint/2010/main" val="3173736083"/>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5" y="4800824"/>
            <a:ext cx="5486177" cy="567035"/>
          </a:xfrm>
          <a:prstGeom prst="rect">
            <a:avLst/>
          </a:prstGeom>
        </p:spPr>
        <p:txBody>
          <a:bodyPr vert="horz" lIns="64225" tIns="32111" rIns="64225" bIns="32111"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5" y="612800"/>
            <a:ext cx="5486177" cy="4114354"/>
          </a:xfrm>
        </p:spPr>
        <p:txBody>
          <a:bodyPr/>
          <a:lstStyle>
            <a:lvl1pPr marL="0" indent="0">
              <a:buNone/>
              <a:defRPr sz="2200"/>
            </a:lvl1pPr>
            <a:lvl2pPr marL="321125" indent="0">
              <a:buNone/>
              <a:defRPr sz="2000"/>
            </a:lvl2pPr>
            <a:lvl3pPr marL="642255" indent="0">
              <a:buNone/>
              <a:defRPr sz="1700"/>
            </a:lvl3pPr>
            <a:lvl4pPr marL="963382" indent="0">
              <a:buNone/>
              <a:defRPr sz="1400"/>
            </a:lvl4pPr>
            <a:lvl5pPr marL="1284513" indent="0">
              <a:buNone/>
              <a:defRPr sz="1400"/>
            </a:lvl5pPr>
            <a:lvl6pPr marL="1605642" indent="0">
              <a:buNone/>
              <a:defRPr sz="1400"/>
            </a:lvl6pPr>
            <a:lvl7pPr marL="1926770" indent="0">
              <a:buNone/>
              <a:defRPr sz="1400"/>
            </a:lvl7pPr>
            <a:lvl8pPr marL="2247901" indent="0">
              <a:buNone/>
              <a:defRPr sz="1400"/>
            </a:lvl8pPr>
            <a:lvl9pPr marL="2569028"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5" y="5367860"/>
            <a:ext cx="5486177" cy="804788"/>
          </a:xfrm>
        </p:spPr>
        <p:txBody>
          <a:bodyPr/>
          <a:lstStyle>
            <a:lvl1pPr marL="0" indent="0">
              <a:buNone/>
              <a:defRPr sz="1000"/>
            </a:lvl1pPr>
            <a:lvl2pPr marL="321125" indent="0">
              <a:buNone/>
              <a:defRPr sz="800"/>
            </a:lvl2pPr>
            <a:lvl3pPr marL="642255" indent="0">
              <a:buNone/>
              <a:defRPr sz="700"/>
            </a:lvl3pPr>
            <a:lvl4pPr marL="963382" indent="0">
              <a:buNone/>
              <a:defRPr sz="600"/>
            </a:lvl4pPr>
            <a:lvl5pPr marL="1284513" indent="0">
              <a:buNone/>
              <a:defRPr sz="600"/>
            </a:lvl5pPr>
            <a:lvl6pPr marL="1605642" indent="0">
              <a:buNone/>
              <a:defRPr sz="600"/>
            </a:lvl6pPr>
            <a:lvl7pPr marL="1926770" indent="0">
              <a:buNone/>
              <a:defRPr sz="600"/>
            </a:lvl7pPr>
            <a:lvl8pPr marL="2247901" indent="0">
              <a:buNone/>
              <a:defRPr sz="600"/>
            </a:lvl8pPr>
            <a:lvl9pPr marL="2569028" indent="0">
              <a:buNone/>
              <a:defRPr sz="600"/>
            </a:lvl9pPr>
          </a:lstStyle>
          <a:p>
            <a:pPr lvl="0"/>
            <a:r>
              <a:rPr lang="en-US" smtClean="0"/>
              <a:t>Click to edit Master text styles</a:t>
            </a:r>
          </a:p>
        </p:txBody>
      </p:sp>
    </p:spTree>
    <p:extLst>
      <p:ext uri="{BB962C8B-B14F-4D97-AF65-F5344CB8AC3E}">
        <p14:creationId xmlns:p14="http://schemas.microsoft.com/office/powerpoint/2010/main" val="895216233"/>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25" tIns="32111" rIns="64225" bIns="3211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808531"/>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608"/>
            <a:ext cx="2057176" cy="5761881"/>
          </a:xfrm>
          <a:prstGeom prst="rect">
            <a:avLst/>
          </a:prstGeom>
        </p:spPr>
        <p:txBody>
          <a:bodyPr vert="eaVert" lIns="64225" tIns="32111" rIns="64225" bIns="32111"/>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608"/>
            <a:ext cx="6064374" cy="57618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392014"/>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8"/>
            <a:ext cx="6400354" cy="1752451"/>
          </a:xfrm>
          <a:prstGeom prst="rect">
            <a:avLst/>
          </a:prstGeom>
        </p:spPr>
        <p:txBody>
          <a:bodyPr vert="horz" lIns="64222" tIns="32109" rIns="64222" bIns="32109"/>
          <a:lstStyle>
            <a:lvl1pPr marL="0" indent="0" algn="ctr">
              <a:buNone/>
              <a:defRPr/>
            </a:lvl1pPr>
            <a:lvl2pPr marL="321109" indent="0" algn="ctr">
              <a:buNone/>
              <a:defRPr/>
            </a:lvl2pPr>
            <a:lvl3pPr marL="642222" indent="0" algn="ctr">
              <a:buNone/>
              <a:defRPr/>
            </a:lvl3pPr>
            <a:lvl4pPr marL="963333" indent="0" algn="ctr">
              <a:buNone/>
              <a:defRPr/>
            </a:lvl4pPr>
            <a:lvl5pPr marL="1284447" indent="0" algn="ctr">
              <a:buNone/>
              <a:defRPr/>
            </a:lvl5pPr>
            <a:lvl6pPr marL="1605560" indent="0" algn="ctr">
              <a:buNone/>
              <a:defRPr/>
            </a:lvl6pPr>
            <a:lvl7pPr marL="1926671" indent="0" algn="ctr">
              <a:buNone/>
              <a:defRPr/>
            </a:lvl7pPr>
            <a:lvl8pPr marL="2247786" indent="0" algn="ctr">
              <a:buNone/>
              <a:defRPr/>
            </a:lvl8pPr>
            <a:lvl9pPr marL="256889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9618123"/>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8"/>
            <a:ext cx="8228707" cy="4525119"/>
          </a:xfrm>
          <a:prstGeom prst="rect">
            <a:avLst/>
          </a:prstGeom>
        </p:spPr>
        <p:txBody>
          <a:bodyPr vert="horz"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670656"/>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2" tIns="32109" rIns="64222" bIns="32109" anchor="b"/>
          <a:lstStyle>
            <a:lvl1pPr marL="0" indent="0">
              <a:buNone/>
              <a:defRPr sz="1400"/>
            </a:lvl1pPr>
            <a:lvl2pPr marL="321109" indent="0">
              <a:buNone/>
              <a:defRPr sz="1300"/>
            </a:lvl2pPr>
            <a:lvl3pPr marL="642222" indent="0">
              <a:buNone/>
              <a:defRPr sz="1100"/>
            </a:lvl3pPr>
            <a:lvl4pPr marL="963333" indent="0">
              <a:buNone/>
              <a:defRPr sz="1000"/>
            </a:lvl4pPr>
            <a:lvl5pPr marL="1284447" indent="0">
              <a:buNone/>
              <a:defRPr sz="1000"/>
            </a:lvl5pPr>
            <a:lvl6pPr marL="1605560" indent="0">
              <a:buNone/>
              <a:defRPr sz="1000"/>
            </a:lvl6pPr>
            <a:lvl7pPr marL="1926671" indent="0">
              <a:buNone/>
              <a:defRPr sz="1000"/>
            </a:lvl7pPr>
            <a:lvl8pPr marL="2247786" indent="0">
              <a:buNone/>
              <a:defRPr sz="1000"/>
            </a:lvl8pPr>
            <a:lvl9pPr marL="2568897" indent="0">
              <a:buNone/>
              <a:defRPr sz="1000"/>
            </a:lvl9pPr>
          </a:lstStyle>
          <a:p>
            <a:pPr lvl="0"/>
            <a:r>
              <a:rPr lang="en-US" smtClean="0"/>
              <a:t>Click to edit Master text styles</a:t>
            </a:r>
          </a:p>
        </p:txBody>
      </p:sp>
    </p:spTree>
    <p:extLst>
      <p:ext uri="{BB962C8B-B14F-4D97-AF65-F5344CB8AC3E}">
        <p14:creationId xmlns:p14="http://schemas.microsoft.com/office/powerpoint/2010/main" val="1313023787"/>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8"/>
            <a:ext cx="4060775" cy="4525119"/>
          </a:xfrm>
          <a:prstGeom prst="rect">
            <a:avLst/>
          </a:prstGeom>
        </p:spPr>
        <p:txBody>
          <a:bodyPr vert="horz" lIns="64222" tIns="32109" rIns="64222" bIns="3210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68"/>
            <a:ext cx="4060775" cy="4525119"/>
          </a:xfrm>
          <a:prstGeom prst="rect">
            <a:avLst/>
          </a:prstGeom>
        </p:spPr>
        <p:txBody>
          <a:bodyPr vert="horz" lIns="64222" tIns="32109" rIns="64222" bIns="3210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640284"/>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2" tIns="32109" rIns="64222" bIns="32109" anchor="b"/>
          <a:lstStyle>
            <a:lvl1pPr marL="0" indent="0">
              <a:buNone/>
              <a:defRPr sz="1700" b="1"/>
            </a:lvl1pPr>
            <a:lvl2pPr marL="321109" indent="0">
              <a:buNone/>
              <a:defRPr sz="1400" b="1"/>
            </a:lvl2pPr>
            <a:lvl3pPr marL="642222" indent="0">
              <a:buNone/>
              <a:defRPr sz="1300" b="1"/>
            </a:lvl3pPr>
            <a:lvl4pPr marL="963333" indent="0">
              <a:buNone/>
              <a:defRPr sz="1100" b="1"/>
            </a:lvl4pPr>
            <a:lvl5pPr marL="1284447" indent="0">
              <a:buNone/>
              <a:defRPr sz="1100" b="1"/>
            </a:lvl5pPr>
            <a:lvl6pPr marL="1605560" indent="0">
              <a:buNone/>
              <a:defRPr sz="1100" b="1"/>
            </a:lvl6pPr>
            <a:lvl7pPr marL="1926671" indent="0">
              <a:buNone/>
              <a:defRPr sz="1100" b="1"/>
            </a:lvl7pPr>
            <a:lvl8pPr marL="2247786" indent="0">
              <a:buNone/>
              <a:defRPr sz="1100" b="1"/>
            </a:lvl8pPr>
            <a:lvl9pPr marL="256889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2" tIns="32109" rIns="64222" bIns="3210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2" tIns="32109" rIns="64222" bIns="32109" anchor="b"/>
          <a:lstStyle>
            <a:lvl1pPr marL="0" indent="0">
              <a:buNone/>
              <a:defRPr sz="1700" b="1"/>
            </a:lvl1pPr>
            <a:lvl2pPr marL="321109" indent="0">
              <a:buNone/>
              <a:defRPr sz="1400" b="1"/>
            </a:lvl2pPr>
            <a:lvl3pPr marL="642222" indent="0">
              <a:buNone/>
              <a:defRPr sz="1300" b="1"/>
            </a:lvl3pPr>
            <a:lvl4pPr marL="963333" indent="0">
              <a:buNone/>
              <a:defRPr sz="1100" b="1"/>
            </a:lvl4pPr>
            <a:lvl5pPr marL="1284447" indent="0">
              <a:buNone/>
              <a:defRPr sz="1100" b="1"/>
            </a:lvl5pPr>
            <a:lvl6pPr marL="1605560" indent="0">
              <a:buNone/>
              <a:defRPr sz="1100" b="1"/>
            </a:lvl6pPr>
            <a:lvl7pPr marL="1926671" indent="0">
              <a:buNone/>
              <a:defRPr sz="1100" b="1"/>
            </a:lvl7pPr>
            <a:lvl8pPr marL="2247786" indent="0">
              <a:buNone/>
              <a:defRPr sz="1100" b="1"/>
            </a:lvl8pPr>
            <a:lvl9pPr marL="256889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2" tIns="32109" rIns="64222" bIns="3210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490163"/>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97116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5819380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8625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8" y="27349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2" tIns="32109" rIns="64222" bIns="3210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8" y="1435448"/>
            <a:ext cx="3008189" cy="4690318"/>
          </a:xfrm>
          <a:prstGeom prst="rect">
            <a:avLst/>
          </a:prstGeom>
        </p:spPr>
        <p:txBody>
          <a:bodyPr vert="horz" lIns="64222" tIns="32109" rIns="64222" bIns="32109"/>
          <a:lstStyle>
            <a:lvl1pPr marL="0" indent="0">
              <a:buNone/>
              <a:defRPr sz="1000"/>
            </a:lvl1pPr>
            <a:lvl2pPr marL="321109" indent="0">
              <a:buNone/>
              <a:defRPr sz="800"/>
            </a:lvl2pPr>
            <a:lvl3pPr marL="642222" indent="0">
              <a:buNone/>
              <a:defRPr sz="700"/>
            </a:lvl3pPr>
            <a:lvl4pPr marL="963333" indent="0">
              <a:buNone/>
              <a:defRPr sz="600"/>
            </a:lvl4pPr>
            <a:lvl5pPr marL="1284447" indent="0">
              <a:buNone/>
              <a:defRPr sz="600"/>
            </a:lvl5pPr>
            <a:lvl6pPr marL="1605560" indent="0">
              <a:buNone/>
              <a:defRPr sz="600"/>
            </a:lvl6pPr>
            <a:lvl7pPr marL="1926671" indent="0">
              <a:buNone/>
              <a:defRPr sz="600"/>
            </a:lvl7pPr>
            <a:lvl8pPr marL="2247786" indent="0">
              <a:buNone/>
              <a:defRPr sz="600"/>
            </a:lvl8pPr>
            <a:lvl9pPr marL="2568897" indent="0">
              <a:buNone/>
              <a:defRPr sz="600"/>
            </a:lvl9pPr>
          </a:lstStyle>
          <a:p>
            <a:pPr lvl="0"/>
            <a:r>
              <a:rPr lang="en-US" smtClean="0"/>
              <a:t>Click to edit Master text styles</a:t>
            </a:r>
          </a:p>
        </p:txBody>
      </p:sp>
    </p:spTree>
    <p:extLst>
      <p:ext uri="{BB962C8B-B14F-4D97-AF65-F5344CB8AC3E}">
        <p14:creationId xmlns:p14="http://schemas.microsoft.com/office/powerpoint/2010/main" val="1853064079"/>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6" y="612800"/>
            <a:ext cx="5486177" cy="4114354"/>
          </a:xfrm>
          <a:prstGeom prst="rect">
            <a:avLst/>
          </a:prstGeom>
        </p:spPr>
        <p:txBody>
          <a:bodyPr vert="horz" lIns="64222" tIns="32109" rIns="64222" bIns="32109"/>
          <a:lstStyle>
            <a:lvl1pPr marL="0" indent="0">
              <a:buNone/>
              <a:defRPr sz="2200"/>
            </a:lvl1pPr>
            <a:lvl2pPr marL="321109" indent="0">
              <a:buNone/>
              <a:defRPr sz="2000"/>
            </a:lvl2pPr>
            <a:lvl3pPr marL="642222" indent="0">
              <a:buNone/>
              <a:defRPr sz="1700"/>
            </a:lvl3pPr>
            <a:lvl4pPr marL="963333" indent="0">
              <a:buNone/>
              <a:defRPr sz="1400"/>
            </a:lvl4pPr>
            <a:lvl5pPr marL="1284447" indent="0">
              <a:buNone/>
              <a:defRPr sz="1400"/>
            </a:lvl5pPr>
            <a:lvl6pPr marL="1605560" indent="0">
              <a:buNone/>
              <a:defRPr sz="1400"/>
            </a:lvl6pPr>
            <a:lvl7pPr marL="1926671" indent="0">
              <a:buNone/>
              <a:defRPr sz="1400"/>
            </a:lvl7pPr>
            <a:lvl8pPr marL="2247786" indent="0">
              <a:buNone/>
              <a:defRPr sz="1400"/>
            </a:lvl8pPr>
            <a:lvl9pPr marL="2568897"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56" y="5367860"/>
            <a:ext cx="5486177" cy="804788"/>
          </a:xfrm>
          <a:prstGeom prst="rect">
            <a:avLst/>
          </a:prstGeom>
        </p:spPr>
        <p:txBody>
          <a:bodyPr vert="horz" lIns="64222" tIns="32109" rIns="64222" bIns="32109"/>
          <a:lstStyle>
            <a:lvl1pPr marL="0" indent="0">
              <a:buNone/>
              <a:defRPr sz="1000"/>
            </a:lvl1pPr>
            <a:lvl2pPr marL="321109" indent="0">
              <a:buNone/>
              <a:defRPr sz="800"/>
            </a:lvl2pPr>
            <a:lvl3pPr marL="642222" indent="0">
              <a:buNone/>
              <a:defRPr sz="700"/>
            </a:lvl3pPr>
            <a:lvl4pPr marL="963333" indent="0">
              <a:buNone/>
              <a:defRPr sz="600"/>
            </a:lvl4pPr>
            <a:lvl5pPr marL="1284447" indent="0">
              <a:buNone/>
              <a:defRPr sz="600"/>
            </a:lvl5pPr>
            <a:lvl6pPr marL="1605560" indent="0">
              <a:buNone/>
              <a:defRPr sz="600"/>
            </a:lvl6pPr>
            <a:lvl7pPr marL="1926671" indent="0">
              <a:buNone/>
              <a:defRPr sz="600"/>
            </a:lvl7pPr>
            <a:lvl8pPr marL="2247786" indent="0">
              <a:buNone/>
              <a:defRPr sz="600"/>
            </a:lvl8pPr>
            <a:lvl9pPr marL="2568897" indent="0">
              <a:buNone/>
              <a:defRPr sz="600"/>
            </a:lvl9pPr>
          </a:lstStyle>
          <a:p>
            <a:pPr lvl="0"/>
            <a:r>
              <a:rPr lang="en-US" smtClean="0"/>
              <a:t>Click to edit Master text styles</a:t>
            </a:r>
          </a:p>
        </p:txBody>
      </p:sp>
    </p:spTree>
    <p:extLst>
      <p:ext uri="{BB962C8B-B14F-4D97-AF65-F5344CB8AC3E}">
        <p14:creationId xmlns:p14="http://schemas.microsoft.com/office/powerpoint/2010/main" val="2531596322"/>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8"/>
            <a:ext cx="8228707" cy="4525119"/>
          </a:xfrm>
          <a:prstGeom prst="rect">
            <a:avLst/>
          </a:prstGeom>
        </p:spPr>
        <p:txBody>
          <a:bodyPr vert="eaVert"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229267"/>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600668"/>
            <a:ext cx="2057176" cy="48644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8"/>
            <a:ext cx="6064374" cy="4864447"/>
          </a:xfrm>
          <a:prstGeom prst="rect">
            <a:avLst/>
          </a:prstGeom>
        </p:spPr>
        <p:txBody>
          <a:bodyPr vert="eaVert" lIns="64222" tIns="32109" rIns="64222" bIns="321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598471"/>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9/23/2014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9/23/2014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598732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9/23/2014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1"/>
            <a:ext cx="5638800" cy="685799"/>
          </a:xfrm>
        </p:spPr>
        <p:txBody>
          <a:bodyPr>
            <a:normAutofit/>
          </a:bodyPr>
          <a:lstStyle>
            <a:lvl1pPr>
              <a:defRPr sz="28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05200" y="2362200"/>
            <a:ext cx="5638800" cy="609600"/>
          </a:xfrm>
        </p:spPr>
        <p:txBody>
          <a:bodyPr>
            <a:normAutofit/>
          </a:bodyPr>
          <a:lstStyle>
            <a:lvl1pPr marL="0" indent="0" algn="ctr">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6122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1127"/>
          <a:stretch/>
        </p:blipFill>
        <p:spPr>
          <a:xfrm>
            <a:off x="0" y="0"/>
            <a:ext cx="9144000" cy="6858000"/>
          </a:xfrm>
          <a:prstGeom prst="rect">
            <a:avLst/>
          </a:prstGeom>
        </p:spPr>
      </p:pic>
      <p:sp>
        <p:nvSpPr>
          <p:cNvPr id="3" name="Subtitle 2"/>
          <p:cNvSpPr>
            <a:spLocks noGrp="1"/>
          </p:cNvSpPr>
          <p:nvPr>
            <p:ph type="subTitle" idx="1"/>
          </p:nvPr>
        </p:nvSpPr>
        <p:spPr>
          <a:xfrm>
            <a:off x="1371600" y="45720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7888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7268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494" t="2254" r="2920" b="1596"/>
          <a:stretch/>
        </p:blipFill>
        <p:spPr>
          <a:xfrm>
            <a:off x="0" y="0"/>
            <a:ext cx="9143999" cy="6858000"/>
          </a:xfrm>
          <a:prstGeom prst="rect">
            <a:avLst/>
          </a:prstGeom>
        </p:spPr>
      </p:pic>
      <p:sp>
        <p:nvSpPr>
          <p:cNvPr id="3" name="Date Placeholder 2"/>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
        <p:nvSpPr>
          <p:cNvPr id="7"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85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9576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065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561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6122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193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55150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8330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7871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3320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5804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1127"/>
          <a:stretch/>
        </p:blipFill>
        <p:spPr>
          <a:xfrm>
            <a:off x="0" y="0"/>
            <a:ext cx="9144000" cy="6858000"/>
          </a:xfrm>
          <a:prstGeom prst="rect">
            <a:avLst/>
          </a:prstGeom>
        </p:spPr>
      </p:pic>
      <p:sp>
        <p:nvSpPr>
          <p:cNvPr id="3" name="Subtitle 2"/>
          <p:cNvSpPr>
            <a:spLocks noGrp="1"/>
          </p:cNvSpPr>
          <p:nvPr>
            <p:ph type="subTitle" idx="1"/>
          </p:nvPr>
        </p:nvSpPr>
        <p:spPr>
          <a:xfrm>
            <a:off x="1371600" y="45720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82656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7492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4" t="2254" r="2920" b="1596"/>
          <a:stretch/>
        </p:blipFill>
        <p:spPr>
          <a:xfrm>
            <a:off x="0" y="0"/>
            <a:ext cx="9143999" cy="6858000"/>
          </a:xfrm>
          <a:prstGeom prst="rect">
            <a:avLst/>
          </a:prstGeom>
        </p:spPr>
      </p:pic>
      <p:sp>
        <p:nvSpPr>
          <p:cNvPr id="3" name="Date Placeholder 2"/>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
        <p:nvSpPr>
          <p:cNvPr id="7"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295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523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lang="en-US">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5403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5685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6171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8184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4387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1369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6515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1281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093839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1238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1127"/>
          <a:stretch/>
        </p:blipFill>
        <p:spPr>
          <a:xfrm>
            <a:off x="0" y="0"/>
            <a:ext cx="9144000" cy="6858000"/>
          </a:xfrm>
          <a:prstGeom prst="rect">
            <a:avLst/>
          </a:prstGeom>
        </p:spPr>
      </p:pic>
      <p:sp>
        <p:nvSpPr>
          <p:cNvPr id="3" name="Subtitle 2"/>
          <p:cNvSpPr>
            <a:spLocks noGrp="1"/>
          </p:cNvSpPr>
          <p:nvPr>
            <p:ph type="subTitle" idx="1"/>
          </p:nvPr>
        </p:nvSpPr>
        <p:spPr>
          <a:xfrm>
            <a:off x="1371600" y="45720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3337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lang="en-US">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2449227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4973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94" t="2254" r="2920" b="1596"/>
          <a:stretch/>
        </p:blipFill>
        <p:spPr>
          <a:xfrm>
            <a:off x="0" y="0"/>
            <a:ext cx="9143999" cy="6858000"/>
          </a:xfrm>
          <a:prstGeom prst="rect">
            <a:avLst/>
          </a:prstGeom>
        </p:spPr>
      </p:pic>
      <p:sp>
        <p:nvSpPr>
          <p:cNvPr id="3" name="Date Placeholder 2"/>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
        <p:nvSpPr>
          <p:cNvPr id="7"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957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15892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6611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8728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3107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50116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82350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6912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036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lang="en-US">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2997288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8343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3757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1127"/>
          <a:stretch/>
        </p:blipFill>
        <p:spPr>
          <a:xfrm>
            <a:off x="0" y="0"/>
            <a:ext cx="9144000" cy="6858000"/>
          </a:xfrm>
          <a:prstGeom prst="rect">
            <a:avLst/>
          </a:prstGeom>
        </p:spPr>
      </p:pic>
      <p:sp>
        <p:nvSpPr>
          <p:cNvPr id="3" name="Subtitle 2"/>
          <p:cNvSpPr>
            <a:spLocks noGrp="1"/>
          </p:cNvSpPr>
          <p:nvPr>
            <p:ph type="subTitle" idx="1"/>
          </p:nvPr>
        </p:nvSpPr>
        <p:spPr>
          <a:xfrm>
            <a:off x="1371600" y="45720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8311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2490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494" t="2254" r="2920" b="1596"/>
          <a:stretch/>
        </p:blipFill>
        <p:spPr>
          <a:xfrm>
            <a:off x="0" y="0"/>
            <a:ext cx="9143999" cy="6858000"/>
          </a:xfrm>
          <a:prstGeom prst="rect">
            <a:avLst/>
          </a:prstGeom>
        </p:spPr>
      </p:pic>
      <p:sp>
        <p:nvSpPr>
          <p:cNvPr id="3" name="Date Placeholder 2"/>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
        <p:nvSpPr>
          <p:cNvPr id="7"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63237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3946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4640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777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4043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451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304961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49591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122253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7539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4277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201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69843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01195610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82391"/>
            <a:ext cx="3625453" cy="410765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14522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93954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19753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8283184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81544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47340942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r>
              <a:rPr lang="en-US" smtClean="0"/>
              <a:t>Click icon to add picture</a:t>
            </a:r>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50063867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39225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46484"/>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446484"/>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26144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365848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parch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367106"/>
      </p:ext>
    </p:extLst>
  </p:cSld>
  <p:clrMapOvr>
    <a:masterClrMapping/>
  </p:clrMapOv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80033436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82392"/>
            <a:ext cx="3620988" cy="40987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113" y="1982392"/>
            <a:ext cx="3620988" cy="40987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18916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144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6.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6.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6.pn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6.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6.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6.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image" Target="../media/image6.pn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image" Target="../media/image6.pn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image" Target="../media/image6.png"/><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image" Target="../media/image8.png"/><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image" Target="../media/image8.png"/><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image" Target="../media/image7.png"/><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image" Target="../media/image9.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image" Target="../media/image8.pn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7.pn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image" Target="../media/image9.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8.png"/><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image" Target="../media/image7.png"/><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image" Target="../media/image9.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image" Target="../media/image8.png"/><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4.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image" Target="../media/image7.png"/><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image" Target="../media/image9.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image" Target="../media/image8.pn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5.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image" Target="../media/image8.pn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6.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image" Target="../media/image6.pn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7.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image" Target="../media/image7.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image" Target="../media/image6.png"/><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8.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image" Target="../media/image7.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9.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image" Target="../media/image11.jpeg"/><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30.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jp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6.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6.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srgbClr val="000000">
                  <a:lumMod val="65000"/>
                  <a:lumOff val="35000"/>
                </a:srgb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23818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ECFF"/>
            </a:gs>
            <a:gs pos="100000">
              <a:srgbClr val="DDF3FF"/>
            </a:gs>
          </a:gsLst>
          <a:lin ang="0" scaled="1"/>
        </a:gra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5414" y="91532"/>
            <a:ext cx="8233172" cy="150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3" tIns="35713" rIns="76348" bIns="35713"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455414" y="1598414"/>
            <a:ext cx="8233172" cy="525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3" tIns="35713" rIns="76348" bIns="35713"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
        <p:nvSpPr>
          <p:cNvPr id="3075" name="Text Box 3"/>
          <p:cNvSpPr txBox="1">
            <a:spLocks noGrp="1" noChangeArrowheads="1"/>
          </p:cNvSpPr>
          <p:nvPr>
            <p:ph type="sldNum" sz="quarter" idx="4"/>
          </p:nvPr>
        </p:nvSpPr>
        <p:spPr bwMode="auto">
          <a:xfrm>
            <a:off x="7947423" y="2"/>
            <a:ext cx="258961" cy="250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t" anchorCtr="0" compatLnSpc="1">
            <a:prstTxWarp prst="textNoShape">
              <a:avLst/>
            </a:prstTxWarp>
          </a:bodyPr>
          <a:lstStyle>
            <a:lvl1pPr algn="ctr">
              <a:defRPr sz="1300">
                <a:solidFill>
                  <a:schemeClr val="tx1"/>
                </a:solidFill>
                <a:latin typeface="+mn-lt"/>
                <a:ea typeface="ＭＳ Ｐゴシック" charset="0"/>
                <a:cs typeface="Arial" charset="0"/>
                <a:sym typeface="Arial"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825D2E63-68F7-E64C-944C-E2C6F65861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hf hdr="0" ftr="0" dt="0"/>
  <p:txStyles>
    <p:titleStyle>
      <a:lvl1pPr marL="4465" algn="ctr" rtl="0" eaLnBrk="1" fontAlgn="base" hangingPunct="1">
        <a:spcBef>
          <a:spcPct val="0"/>
        </a:spcBef>
        <a:spcAft>
          <a:spcPct val="0"/>
        </a:spcAft>
        <a:defRPr sz="4400">
          <a:solidFill>
            <a:schemeClr val="tx1"/>
          </a:solidFill>
          <a:latin typeface="+mj-lt"/>
          <a:ea typeface="+mj-ea"/>
          <a:cs typeface="+mj-cs"/>
          <a:sym typeface="Arial" charset="0"/>
        </a:defRPr>
      </a:lvl1pPr>
      <a:lvl2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4465"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32588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647313"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968738"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290162" algn="ctr" rtl="0" eaLnBrk="1" fontAlgn="base" hangingPunct="1">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268970" indent="-241068" algn="l" rtl="0" eaLnBrk="1" fontAlgn="base" hangingPunct="1">
        <a:spcBef>
          <a:spcPts val="773"/>
        </a:spcBef>
        <a:spcAft>
          <a:spcPct val="0"/>
        </a:spcAft>
        <a:buSzPct val="100000"/>
        <a:buFont typeface="Arial" charset="0"/>
        <a:buChar char="•"/>
        <a:defRPr sz="3100">
          <a:solidFill>
            <a:schemeClr val="tx1"/>
          </a:solidFill>
          <a:latin typeface="+mn-lt"/>
          <a:ea typeface="+mn-ea"/>
          <a:cs typeface="+mn-cs"/>
          <a:sym typeface="Arial" charset="0"/>
        </a:defRPr>
      </a:lvl1pPr>
      <a:lvl2pPr marL="514503" indent="-200890" algn="l" rtl="0" eaLnBrk="1" fontAlgn="base" hangingPunct="1">
        <a:spcBef>
          <a:spcPts val="633"/>
        </a:spcBef>
        <a:spcAft>
          <a:spcPct val="0"/>
        </a:spcAft>
        <a:buSzPct val="100000"/>
        <a:buFont typeface="Arial" charset="0"/>
        <a:buChar char="–"/>
        <a:defRPr sz="2700">
          <a:solidFill>
            <a:schemeClr val="tx1"/>
          </a:solidFill>
          <a:latin typeface="+mn-lt"/>
          <a:ea typeface="+mn-ea"/>
          <a:cs typeface="+mn-cs"/>
          <a:sym typeface="Arial" charset="0"/>
        </a:defRPr>
      </a:lvl2pPr>
      <a:lvl3pPr marL="795748" indent="-160712" algn="l" rtl="0" eaLnBrk="1" fontAlgn="base" hangingPunct="1">
        <a:spcBef>
          <a:spcPts val="562"/>
        </a:spcBef>
        <a:spcAft>
          <a:spcPct val="0"/>
        </a:spcAft>
        <a:buSzPct val="100000"/>
        <a:buFont typeface="Arial" charset="0"/>
        <a:buChar char="•"/>
        <a:defRPr sz="2400">
          <a:solidFill>
            <a:schemeClr val="tx1"/>
          </a:solidFill>
          <a:latin typeface="+mn-lt"/>
          <a:ea typeface="+mn-ea"/>
          <a:cs typeface="+mn-cs"/>
          <a:sym typeface="Arial" charset="0"/>
        </a:defRPr>
      </a:lvl3pPr>
      <a:lvl4pPr marL="1117174"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4pPr>
      <a:lvl5pPr marL="1438597"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5pPr>
      <a:lvl6pPr marL="1760022"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447"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2871"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295" indent="-160712" algn="l" rtl="0" eaLnBrk="1" fontAlgn="base" hangingPunct="1">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2"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1" tIns="35711" rIns="35711" bIns="35711"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4098" name="Rectangle 2"/>
          <p:cNvSpPr>
            <a:spLocks noGrp="1" noChangeArrowheads="1"/>
          </p:cNvSpPr>
          <p:nvPr>
            <p:ph type="body" idx="1"/>
          </p:nvPr>
        </p:nvSpPr>
        <p:spPr bwMode="auto">
          <a:xfrm>
            <a:off x="892969" y="1982391"/>
            <a:ext cx="3482578"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1" tIns="35711" rIns="35711" bIns="35711"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4101" name="Group 5"/>
          <p:cNvGrpSpPr>
            <a:grpSpLocks/>
          </p:cNvGrpSpPr>
          <p:nvPr/>
        </p:nvGrpSpPr>
        <p:grpSpPr bwMode="auto">
          <a:xfrm>
            <a:off x="-17860" y="-17856"/>
            <a:ext cx="9179719" cy="6875859"/>
            <a:chOff x="0" y="0"/>
            <a:chExt cx="8224" cy="6160"/>
          </a:xfrm>
        </p:grpSpPr>
        <p:sp>
          <p:nvSpPr>
            <p:cNvPr id="4099"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4100"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40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81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2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63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72"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52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93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977"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7024"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432"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840"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1249"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655" indent="-276768"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92973"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9" tIns="35709" rIns="35709" bIns="35709"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5122" name="Rectangle 2"/>
          <p:cNvSpPr>
            <a:spLocks noGrp="1" noChangeArrowheads="1"/>
          </p:cNvSpPr>
          <p:nvPr>
            <p:ph type="body" idx="1"/>
          </p:nvPr>
        </p:nvSpPr>
        <p:spPr bwMode="auto">
          <a:xfrm>
            <a:off x="892973" y="1982391"/>
            <a:ext cx="7358063"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9" tIns="35709" rIns="35709" bIns="35709"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5125" name="Group 5"/>
          <p:cNvGrpSpPr>
            <a:grpSpLocks/>
          </p:cNvGrpSpPr>
          <p:nvPr/>
        </p:nvGrpSpPr>
        <p:grpSpPr bwMode="auto">
          <a:xfrm>
            <a:off x="-17860" y="-17855"/>
            <a:ext cx="9179719" cy="6875859"/>
            <a:chOff x="0" y="0"/>
            <a:chExt cx="8224" cy="6160"/>
          </a:xfrm>
        </p:grpSpPr>
        <p:sp>
          <p:nvSpPr>
            <p:cNvPr id="5123"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5124"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9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83"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17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56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50"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479"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872"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900"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929"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321"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712"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1104"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494" indent="-276754"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892969" y="1982391"/>
            <a:ext cx="3482578"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sp>
        <p:nvSpPr>
          <p:cNvPr id="6146" name="Rectangle 2"/>
          <p:cNvSpPr>
            <a:spLocks noGrp="1" noChangeArrowheads="1"/>
          </p:cNvSpPr>
          <p:nvPr>
            <p:ph type="title"/>
          </p:nvPr>
        </p:nvSpPr>
        <p:spPr bwMode="auto">
          <a:xfrm>
            <a:off x="892974"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7" tIns="35707" rIns="35707" bIns="3570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6149" name="Group 5"/>
          <p:cNvGrpSpPr>
            <a:grpSpLocks/>
          </p:cNvGrpSpPr>
          <p:nvPr/>
        </p:nvGrpSpPr>
        <p:grpSpPr bwMode="auto">
          <a:xfrm>
            <a:off x="-17860" y="-17854"/>
            <a:ext cx="9179719" cy="6875859"/>
            <a:chOff x="0" y="0"/>
            <a:chExt cx="8224" cy="6160"/>
          </a:xfrm>
        </p:grpSpPr>
        <p:sp>
          <p:nvSpPr>
            <p:cNvPr id="614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614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7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50"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1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500"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27"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438"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81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82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83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209"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584"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0960"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333" indent="-276740"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92975"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5" tIns="35705" rIns="35705" bIns="35705"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7170" name="Rectangle 2"/>
          <p:cNvSpPr>
            <a:spLocks noGrp="1" noChangeArrowheads="1"/>
          </p:cNvSpPr>
          <p:nvPr>
            <p:ph type="body" idx="1"/>
          </p:nvPr>
        </p:nvSpPr>
        <p:spPr bwMode="auto">
          <a:xfrm>
            <a:off x="5170289" y="1982391"/>
            <a:ext cx="3080742"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5" tIns="35705" rIns="35705" bIns="35705"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7173" name="Group 5"/>
          <p:cNvGrpSpPr>
            <a:grpSpLocks/>
          </p:cNvGrpSpPr>
          <p:nvPr/>
        </p:nvGrpSpPr>
        <p:grpSpPr bwMode="auto">
          <a:xfrm>
            <a:off x="-17860" y="-17853"/>
            <a:ext cx="9179719" cy="6875859"/>
            <a:chOff x="0" y="0"/>
            <a:chExt cx="8224" cy="6160"/>
          </a:xfrm>
        </p:grpSpPr>
        <p:sp>
          <p:nvSpPr>
            <p:cNvPr id="7171"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717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5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71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40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43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437405"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1pPr>
      <a:lvl2pPr marL="803397"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2pPr>
      <a:lvl3pPr marL="1124756"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3pPr>
      <a:lvl4pPr marL="1490748"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4pPr>
      <a:lvl5pPr marL="1856739"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5pPr>
      <a:lvl6pPr marL="2178098"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6pPr>
      <a:lvl7pPr marL="2499456"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7pPr>
      <a:lvl8pPr marL="2820815"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8pPr>
      <a:lvl9pPr marL="3142172" indent="-276726" algn="l" rtl="0" eaLnBrk="1" fontAlgn="base" hangingPunct="1">
        <a:spcBef>
          <a:spcPts val="1969"/>
        </a:spcBef>
        <a:spcAft>
          <a:spcPct val="0"/>
        </a:spcAft>
        <a:buSzPct val="46000"/>
        <a:buChar char="•"/>
        <a:defRPr sz="2200">
          <a:solidFill>
            <a:schemeClr val="tx1"/>
          </a:solidFill>
          <a:latin typeface="+mn-lt"/>
          <a:ea typeface="+mn-ea"/>
          <a:cs typeface="+mn-cs"/>
          <a:sym typeface="Papyrus"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589359" y="1482328"/>
            <a:ext cx="4295180" cy="223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3" tIns="35703" rIns="35703" bIns="35703" numCol="1" anchor="b"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8194" name="Rectangle 2"/>
          <p:cNvSpPr>
            <a:spLocks noGrp="1" noChangeArrowheads="1"/>
          </p:cNvSpPr>
          <p:nvPr>
            <p:ph type="body" idx="1"/>
          </p:nvPr>
        </p:nvSpPr>
        <p:spPr bwMode="auto">
          <a:xfrm>
            <a:off x="589359" y="3768335"/>
            <a:ext cx="4295180"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3" tIns="35703" rIns="35703" bIns="35703"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8197" name="Group 5"/>
          <p:cNvGrpSpPr>
            <a:grpSpLocks/>
          </p:cNvGrpSpPr>
          <p:nvPr/>
        </p:nvGrpSpPr>
        <p:grpSpPr bwMode="auto">
          <a:xfrm>
            <a:off x="-17860" y="-17852"/>
            <a:ext cx="9179719" cy="6875859"/>
            <a:chOff x="0" y="0"/>
            <a:chExt cx="8224" cy="6160"/>
          </a:xfrm>
        </p:grpSpPr>
        <p:sp>
          <p:nvSpPr>
            <p:cNvPr id="8195"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8196"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txStyles>
    <p:titleStyle>
      <a:lvl1pPr algn="ctr" rtl="0" eaLnBrk="1" fontAlgn="base" hangingPunct="1">
        <a:spcBef>
          <a:spcPct val="0"/>
        </a:spcBef>
        <a:spcAft>
          <a:spcPct val="0"/>
        </a:spcAft>
        <a:defRPr sz="4200">
          <a:solidFill>
            <a:schemeClr val="tx1"/>
          </a:solidFill>
          <a:latin typeface="+mj-lt"/>
          <a:ea typeface="+mj-ea"/>
          <a:cs typeface="+mj-cs"/>
          <a:sym typeface="Papyrus" charset="0"/>
        </a:defRPr>
      </a:lvl1pPr>
      <a:lvl2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5pPr>
      <a:lvl6pPr marL="321341"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6pPr>
      <a:lvl7pPr marL="642684"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7pPr>
      <a:lvl8pPr marL="964025"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8pPr>
      <a:lvl9pPr marL="1285368" algn="ctr" rtl="0" eaLnBrk="1" fontAlgn="base" hangingPunct="1">
        <a:spcBef>
          <a:spcPct val="0"/>
        </a:spcBef>
        <a:spcAft>
          <a:spcPct val="0"/>
        </a:spcAft>
        <a:defRPr sz="42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100">
          <a:solidFill>
            <a:schemeClr val="tx1"/>
          </a:solidFill>
          <a:latin typeface="+mn-lt"/>
          <a:ea typeface="+mn-ea"/>
          <a:cs typeface="+mn-cs"/>
          <a:sym typeface="Papyrus" charset="0"/>
        </a:defRPr>
      </a:lvl1pPr>
      <a:lvl2pPr algn="ctr" rtl="0" eaLnBrk="1" fontAlgn="base" hangingPunct="1">
        <a:spcBef>
          <a:spcPct val="0"/>
        </a:spcBef>
        <a:spcAft>
          <a:spcPct val="0"/>
        </a:spcAft>
        <a:defRPr sz="2100">
          <a:solidFill>
            <a:schemeClr val="tx1"/>
          </a:solidFill>
          <a:latin typeface="+mn-lt"/>
          <a:ea typeface="+mn-ea"/>
          <a:cs typeface="+mn-cs"/>
          <a:sym typeface="Papyrus" charset="0"/>
        </a:defRPr>
      </a:lvl2pPr>
      <a:lvl3pPr algn="ctr" rtl="0" eaLnBrk="1" fontAlgn="base" hangingPunct="1">
        <a:spcBef>
          <a:spcPct val="0"/>
        </a:spcBef>
        <a:spcAft>
          <a:spcPct val="0"/>
        </a:spcAft>
        <a:defRPr sz="2100">
          <a:solidFill>
            <a:schemeClr val="tx1"/>
          </a:solidFill>
          <a:latin typeface="+mn-lt"/>
          <a:ea typeface="+mn-ea"/>
          <a:cs typeface="+mn-cs"/>
          <a:sym typeface="Papyrus" charset="0"/>
        </a:defRPr>
      </a:lvl3pPr>
      <a:lvl4pPr algn="ctr" rtl="0" eaLnBrk="1" fontAlgn="base" hangingPunct="1">
        <a:spcBef>
          <a:spcPct val="0"/>
        </a:spcBef>
        <a:spcAft>
          <a:spcPct val="0"/>
        </a:spcAft>
        <a:defRPr sz="2100">
          <a:solidFill>
            <a:schemeClr val="tx1"/>
          </a:solidFill>
          <a:latin typeface="+mn-lt"/>
          <a:ea typeface="+mn-ea"/>
          <a:cs typeface="+mn-cs"/>
          <a:sym typeface="Papyrus" charset="0"/>
        </a:defRPr>
      </a:lvl4pPr>
      <a:lvl5pPr algn="ctr" rtl="0" eaLnBrk="1" fontAlgn="base" hangingPunct="1">
        <a:spcBef>
          <a:spcPct val="0"/>
        </a:spcBef>
        <a:spcAft>
          <a:spcPct val="0"/>
        </a:spcAft>
        <a:defRPr sz="2100">
          <a:solidFill>
            <a:schemeClr val="tx1"/>
          </a:solidFill>
          <a:latin typeface="+mn-lt"/>
          <a:ea typeface="+mn-ea"/>
          <a:cs typeface="+mn-cs"/>
          <a:sym typeface="Papyrus" charset="0"/>
        </a:defRPr>
      </a:lvl5pPr>
      <a:lvl6pPr marL="321341" algn="ctr" rtl="0" eaLnBrk="1" fontAlgn="base" hangingPunct="1">
        <a:spcBef>
          <a:spcPct val="0"/>
        </a:spcBef>
        <a:spcAft>
          <a:spcPct val="0"/>
        </a:spcAft>
        <a:defRPr sz="2100">
          <a:solidFill>
            <a:schemeClr val="tx1"/>
          </a:solidFill>
          <a:latin typeface="+mn-lt"/>
          <a:ea typeface="+mn-ea"/>
          <a:cs typeface="+mn-cs"/>
          <a:sym typeface="Papyrus" charset="0"/>
        </a:defRPr>
      </a:lvl6pPr>
      <a:lvl7pPr marL="642684" algn="ctr" rtl="0" eaLnBrk="1" fontAlgn="base" hangingPunct="1">
        <a:spcBef>
          <a:spcPct val="0"/>
        </a:spcBef>
        <a:spcAft>
          <a:spcPct val="0"/>
        </a:spcAft>
        <a:defRPr sz="2100">
          <a:solidFill>
            <a:schemeClr val="tx1"/>
          </a:solidFill>
          <a:latin typeface="+mn-lt"/>
          <a:ea typeface="+mn-ea"/>
          <a:cs typeface="+mn-cs"/>
          <a:sym typeface="Papyrus" charset="0"/>
        </a:defRPr>
      </a:lvl7pPr>
      <a:lvl8pPr marL="964025" algn="ctr" rtl="0" eaLnBrk="1" fontAlgn="base" hangingPunct="1">
        <a:spcBef>
          <a:spcPct val="0"/>
        </a:spcBef>
        <a:spcAft>
          <a:spcPct val="0"/>
        </a:spcAft>
        <a:defRPr sz="2100">
          <a:solidFill>
            <a:schemeClr val="tx1"/>
          </a:solidFill>
          <a:latin typeface="+mn-lt"/>
          <a:ea typeface="+mn-ea"/>
          <a:cs typeface="+mn-cs"/>
          <a:sym typeface="Papyrus" charset="0"/>
        </a:defRPr>
      </a:lvl8pPr>
      <a:lvl9pPr marL="1285368" algn="ctr" rtl="0" eaLnBrk="1" fontAlgn="base" hangingPunct="1">
        <a:spcBef>
          <a:spcPct val="0"/>
        </a:spcBef>
        <a:spcAft>
          <a:spcPct val="0"/>
        </a:spcAft>
        <a:defRPr sz="2100">
          <a:solidFill>
            <a:schemeClr val="tx1"/>
          </a:solidFill>
          <a:latin typeface="+mn-lt"/>
          <a:ea typeface="+mn-ea"/>
          <a:cs typeface="+mn-cs"/>
          <a:sym typeface="Papyrus" charset="0"/>
        </a:defRPr>
      </a:lvl9pPr>
    </p:bodyStyle>
    <p:otherStyle>
      <a:defPPr>
        <a:defRPr lang="en-US"/>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92977"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01" tIns="35701" rIns="35701" bIns="35701"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9220" name="Group 4"/>
          <p:cNvGrpSpPr>
            <a:grpSpLocks/>
          </p:cNvGrpSpPr>
          <p:nvPr/>
        </p:nvGrpSpPr>
        <p:grpSpPr bwMode="auto">
          <a:xfrm>
            <a:off x="-17860" y="-17851"/>
            <a:ext cx="9179719" cy="6875859"/>
            <a:chOff x="0" y="0"/>
            <a:chExt cx="8224" cy="6160"/>
          </a:xfrm>
        </p:grpSpPr>
        <p:sp>
          <p:nvSpPr>
            <p:cNvPr id="921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921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24"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65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9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30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606949"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9786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97702"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9754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606309"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92763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48962"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70284"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91613" indent="-39273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3" name="Group 3"/>
          <p:cNvGrpSpPr>
            <a:grpSpLocks/>
          </p:cNvGrpSpPr>
          <p:nvPr/>
        </p:nvGrpSpPr>
        <p:grpSpPr bwMode="auto">
          <a:xfrm>
            <a:off x="-17860" y="-17850"/>
            <a:ext cx="9179719" cy="6875859"/>
            <a:chOff x="0" y="0"/>
            <a:chExt cx="8224" cy="6160"/>
          </a:xfrm>
        </p:grpSpPr>
        <p:sp>
          <p:nvSpPr>
            <p:cNvPr id="10241"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42"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308"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618"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92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237"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308"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618"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925"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5237"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308" rtl="0" eaLnBrk="1" latinLnBrk="0" hangingPunct="1">
        <a:defRPr sz="1300" kern="1200">
          <a:solidFill>
            <a:schemeClr val="tx1"/>
          </a:solidFill>
          <a:latin typeface="+mn-lt"/>
          <a:ea typeface="+mn-ea"/>
          <a:cs typeface="+mn-cs"/>
        </a:defRPr>
      </a:lvl1pPr>
      <a:lvl2pPr marL="321308" algn="l" defTabSz="321308" rtl="0" eaLnBrk="1" latinLnBrk="0" hangingPunct="1">
        <a:defRPr sz="1300" kern="1200">
          <a:solidFill>
            <a:schemeClr val="tx1"/>
          </a:solidFill>
          <a:latin typeface="+mn-lt"/>
          <a:ea typeface="+mn-ea"/>
          <a:cs typeface="+mn-cs"/>
        </a:defRPr>
      </a:lvl2pPr>
      <a:lvl3pPr marL="642618" algn="l" defTabSz="321308" rtl="0" eaLnBrk="1" latinLnBrk="0" hangingPunct="1">
        <a:defRPr sz="1300" kern="1200">
          <a:solidFill>
            <a:schemeClr val="tx1"/>
          </a:solidFill>
          <a:latin typeface="+mn-lt"/>
          <a:ea typeface="+mn-ea"/>
          <a:cs typeface="+mn-cs"/>
        </a:defRPr>
      </a:lvl3pPr>
      <a:lvl4pPr marL="963925" algn="l" defTabSz="321308" rtl="0" eaLnBrk="1" latinLnBrk="0" hangingPunct="1">
        <a:defRPr sz="1300" kern="1200">
          <a:solidFill>
            <a:schemeClr val="tx1"/>
          </a:solidFill>
          <a:latin typeface="+mn-lt"/>
          <a:ea typeface="+mn-ea"/>
          <a:cs typeface="+mn-cs"/>
        </a:defRPr>
      </a:lvl4pPr>
      <a:lvl5pPr marL="1285237" algn="l" defTabSz="321308" rtl="0" eaLnBrk="1" latinLnBrk="0" hangingPunct="1">
        <a:defRPr sz="1300" kern="1200">
          <a:solidFill>
            <a:schemeClr val="tx1"/>
          </a:solidFill>
          <a:latin typeface="+mn-lt"/>
          <a:ea typeface="+mn-ea"/>
          <a:cs typeface="+mn-cs"/>
        </a:defRPr>
      </a:lvl5pPr>
      <a:lvl6pPr marL="1606546" algn="l" defTabSz="321308" rtl="0" eaLnBrk="1" latinLnBrk="0" hangingPunct="1">
        <a:defRPr sz="1300" kern="1200">
          <a:solidFill>
            <a:schemeClr val="tx1"/>
          </a:solidFill>
          <a:latin typeface="+mn-lt"/>
          <a:ea typeface="+mn-ea"/>
          <a:cs typeface="+mn-cs"/>
        </a:defRPr>
      </a:lvl6pPr>
      <a:lvl7pPr marL="1927855" algn="l" defTabSz="321308" rtl="0" eaLnBrk="1" latinLnBrk="0" hangingPunct="1">
        <a:defRPr sz="1300" kern="1200">
          <a:solidFill>
            <a:schemeClr val="tx1"/>
          </a:solidFill>
          <a:latin typeface="+mn-lt"/>
          <a:ea typeface="+mn-ea"/>
          <a:cs typeface="+mn-cs"/>
        </a:defRPr>
      </a:lvl7pPr>
      <a:lvl8pPr marL="2249166" algn="l" defTabSz="321308" rtl="0" eaLnBrk="1" latinLnBrk="0" hangingPunct="1">
        <a:defRPr sz="1300" kern="1200">
          <a:solidFill>
            <a:schemeClr val="tx1"/>
          </a:solidFill>
          <a:latin typeface="+mn-lt"/>
          <a:ea typeface="+mn-ea"/>
          <a:cs typeface="+mn-cs"/>
        </a:defRPr>
      </a:lvl8pPr>
      <a:lvl9pPr marL="2570475" algn="l" defTabSz="321308"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92979" y="2205633"/>
            <a:ext cx="7358063" cy="243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697" tIns="35697" rIns="35697" bIns="3569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11268" name="Group 4"/>
          <p:cNvGrpSpPr>
            <a:grpSpLocks/>
          </p:cNvGrpSpPr>
          <p:nvPr/>
        </p:nvGrpSpPr>
        <p:grpSpPr bwMode="auto">
          <a:xfrm>
            <a:off x="-17860" y="-17849"/>
            <a:ext cx="9179719" cy="6875859"/>
            <a:chOff x="0" y="0"/>
            <a:chExt cx="8224" cy="6160"/>
          </a:xfrm>
        </p:grpSpPr>
        <p:sp>
          <p:nvSpPr>
            <p:cNvPr id="1126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126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29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58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87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171"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291"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585"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876"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5171"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291" rtl="0" eaLnBrk="1" latinLnBrk="0" hangingPunct="1">
        <a:defRPr sz="1300" kern="1200">
          <a:solidFill>
            <a:schemeClr val="tx1"/>
          </a:solidFill>
          <a:latin typeface="+mn-lt"/>
          <a:ea typeface="+mn-ea"/>
          <a:cs typeface="+mn-cs"/>
        </a:defRPr>
      </a:lvl1pPr>
      <a:lvl2pPr marL="321291" algn="l" defTabSz="321291" rtl="0" eaLnBrk="1" latinLnBrk="0" hangingPunct="1">
        <a:defRPr sz="1300" kern="1200">
          <a:solidFill>
            <a:schemeClr val="tx1"/>
          </a:solidFill>
          <a:latin typeface="+mn-lt"/>
          <a:ea typeface="+mn-ea"/>
          <a:cs typeface="+mn-cs"/>
        </a:defRPr>
      </a:lvl2pPr>
      <a:lvl3pPr marL="642585" algn="l" defTabSz="321291" rtl="0" eaLnBrk="1" latinLnBrk="0" hangingPunct="1">
        <a:defRPr sz="1300" kern="1200">
          <a:solidFill>
            <a:schemeClr val="tx1"/>
          </a:solidFill>
          <a:latin typeface="+mn-lt"/>
          <a:ea typeface="+mn-ea"/>
          <a:cs typeface="+mn-cs"/>
        </a:defRPr>
      </a:lvl3pPr>
      <a:lvl4pPr marL="963876" algn="l" defTabSz="321291" rtl="0" eaLnBrk="1" latinLnBrk="0" hangingPunct="1">
        <a:defRPr sz="1300" kern="1200">
          <a:solidFill>
            <a:schemeClr val="tx1"/>
          </a:solidFill>
          <a:latin typeface="+mn-lt"/>
          <a:ea typeface="+mn-ea"/>
          <a:cs typeface="+mn-cs"/>
        </a:defRPr>
      </a:lvl4pPr>
      <a:lvl5pPr marL="1285171" algn="l" defTabSz="321291" rtl="0" eaLnBrk="1" latinLnBrk="0" hangingPunct="1">
        <a:defRPr sz="1300" kern="1200">
          <a:solidFill>
            <a:schemeClr val="tx1"/>
          </a:solidFill>
          <a:latin typeface="+mn-lt"/>
          <a:ea typeface="+mn-ea"/>
          <a:cs typeface="+mn-cs"/>
        </a:defRPr>
      </a:lvl5pPr>
      <a:lvl6pPr marL="1606464" algn="l" defTabSz="321291" rtl="0" eaLnBrk="1" latinLnBrk="0" hangingPunct="1">
        <a:defRPr sz="1300" kern="1200">
          <a:solidFill>
            <a:schemeClr val="tx1"/>
          </a:solidFill>
          <a:latin typeface="+mn-lt"/>
          <a:ea typeface="+mn-ea"/>
          <a:cs typeface="+mn-cs"/>
        </a:defRPr>
      </a:lvl6pPr>
      <a:lvl7pPr marL="1927756" algn="l" defTabSz="321291" rtl="0" eaLnBrk="1" latinLnBrk="0" hangingPunct="1">
        <a:defRPr sz="1300" kern="1200">
          <a:solidFill>
            <a:schemeClr val="tx1"/>
          </a:solidFill>
          <a:latin typeface="+mn-lt"/>
          <a:ea typeface="+mn-ea"/>
          <a:cs typeface="+mn-cs"/>
        </a:defRPr>
      </a:lvl7pPr>
      <a:lvl8pPr marL="2249051" algn="l" defTabSz="321291" rtl="0" eaLnBrk="1" latinLnBrk="0" hangingPunct="1">
        <a:defRPr sz="1300" kern="1200">
          <a:solidFill>
            <a:schemeClr val="tx1"/>
          </a:solidFill>
          <a:latin typeface="+mn-lt"/>
          <a:ea typeface="+mn-ea"/>
          <a:cs typeface="+mn-cs"/>
        </a:defRPr>
      </a:lvl8pPr>
      <a:lvl9pPr marL="2570344" algn="l" defTabSz="321291"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2291" name="Group 3"/>
          <p:cNvGrpSpPr>
            <a:grpSpLocks/>
          </p:cNvGrpSpPr>
          <p:nvPr/>
        </p:nvGrpSpPr>
        <p:grpSpPr bwMode="auto">
          <a:xfrm>
            <a:off x="-17860" y="-17848"/>
            <a:ext cx="9179719" cy="6875859"/>
            <a:chOff x="0" y="0"/>
            <a:chExt cx="8224" cy="6160"/>
          </a:xfrm>
        </p:grpSpPr>
        <p:sp>
          <p:nvSpPr>
            <p:cNvPr id="12289" name="Rectangle 1"/>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2290"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27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55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826"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510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60685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97694"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97457"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97221"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605909"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927183"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48464"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6973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91016" indent="-39267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275" rtl="0" eaLnBrk="1" latinLnBrk="0" hangingPunct="1">
        <a:defRPr sz="1300" kern="1200">
          <a:solidFill>
            <a:schemeClr val="tx1"/>
          </a:solidFill>
          <a:latin typeface="+mn-lt"/>
          <a:ea typeface="+mn-ea"/>
          <a:cs typeface="+mn-cs"/>
        </a:defRPr>
      </a:lvl1pPr>
      <a:lvl2pPr marL="321275" algn="l" defTabSz="321275" rtl="0" eaLnBrk="1" latinLnBrk="0" hangingPunct="1">
        <a:defRPr sz="1300" kern="1200">
          <a:solidFill>
            <a:schemeClr val="tx1"/>
          </a:solidFill>
          <a:latin typeface="+mn-lt"/>
          <a:ea typeface="+mn-ea"/>
          <a:cs typeface="+mn-cs"/>
        </a:defRPr>
      </a:lvl2pPr>
      <a:lvl3pPr marL="642552" algn="l" defTabSz="321275" rtl="0" eaLnBrk="1" latinLnBrk="0" hangingPunct="1">
        <a:defRPr sz="1300" kern="1200">
          <a:solidFill>
            <a:schemeClr val="tx1"/>
          </a:solidFill>
          <a:latin typeface="+mn-lt"/>
          <a:ea typeface="+mn-ea"/>
          <a:cs typeface="+mn-cs"/>
        </a:defRPr>
      </a:lvl3pPr>
      <a:lvl4pPr marL="963826" algn="l" defTabSz="321275" rtl="0" eaLnBrk="1" latinLnBrk="0" hangingPunct="1">
        <a:defRPr sz="1300" kern="1200">
          <a:solidFill>
            <a:schemeClr val="tx1"/>
          </a:solidFill>
          <a:latin typeface="+mn-lt"/>
          <a:ea typeface="+mn-ea"/>
          <a:cs typeface="+mn-cs"/>
        </a:defRPr>
      </a:lvl4pPr>
      <a:lvl5pPr marL="1285105" algn="l" defTabSz="321275" rtl="0" eaLnBrk="1" latinLnBrk="0" hangingPunct="1">
        <a:defRPr sz="1300" kern="1200">
          <a:solidFill>
            <a:schemeClr val="tx1"/>
          </a:solidFill>
          <a:latin typeface="+mn-lt"/>
          <a:ea typeface="+mn-ea"/>
          <a:cs typeface="+mn-cs"/>
        </a:defRPr>
      </a:lvl5pPr>
      <a:lvl6pPr marL="1606382" algn="l" defTabSz="321275" rtl="0" eaLnBrk="1" latinLnBrk="0" hangingPunct="1">
        <a:defRPr sz="1300" kern="1200">
          <a:solidFill>
            <a:schemeClr val="tx1"/>
          </a:solidFill>
          <a:latin typeface="+mn-lt"/>
          <a:ea typeface="+mn-ea"/>
          <a:cs typeface="+mn-cs"/>
        </a:defRPr>
      </a:lvl6pPr>
      <a:lvl7pPr marL="1927658" algn="l" defTabSz="321275" rtl="0" eaLnBrk="1" latinLnBrk="0" hangingPunct="1">
        <a:defRPr sz="1300" kern="1200">
          <a:solidFill>
            <a:schemeClr val="tx1"/>
          </a:solidFill>
          <a:latin typeface="+mn-lt"/>
          <a:ea typeface="+mn-ea"/>
          <a:cs typeface="+mn-cs"/>
        </a:defRPr>
      </a:lvl7pPr>
      <a:lvl8pPr marL="2248936" algn="l" defTabSz="321275" rtl="0" eaLnBrk="1" latinLnBrk="0" hangingPunct="1">
        <a:defRPr sz="1300" kern="1200">
          <a:solidFill>
            <a:schemeClr val="tx1"/>
          </a:solidFill>
          <a:latin typeface="+mn-lt"/>
          <a:ea typeface="+mn-ea"/>
          <a:cs typeface="+mn-cs"/>
        </a:defRPr>
      </a:lvl8pPr>
      <a:lvl9pPr marL="2570212" algn="l" defTabSz="32127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6001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455414" y="1526977"/>
            <a:ext cx="823317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1" tIns="26771" rIns="26771" bIns="26771"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sp>
        <p:nvSpPr>
          <p:cNvPr id="13314" name="Text Box 2"/>
          <p:cNvSpPr txBox="1">
            <a:spLocks noGrp="1" noChangeArrowheads="1"/>
          </p:cNvSpPr>
          <p:nvPr>
            <p:ph type="sldNum" sz="quarter" idx="4"/>
          </p:nvPr>
        </p:nvSpPr>
        <p:spPr bwMode="auto">
          <a:xfrm>
            <a:off x="8751106" y="151817"/>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51" tIns="32125" rIns="64251" bIns="32125"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AD43C545-90A6-E048-89E4-6C02A8B04D6F}" type="slidenum">
              <a:rPr lang="en-US"/>
              <a:pPr/>
              <a:t>‹#›</a:t>
            </a:fld>
            <a:endParaRPr lang="en-US"/>
          </a:p>
        </p:txBody>
      </p:sp>
      <p:sp>
        <p:nvSpPr>
          <p:cNvPr id="13315"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1" tIns="26771" rIns="26771" bIns="26771"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3318" name="Group 6"/>
          <p:cNvGrpSpPr>
            <a:grpSpLocks/>
          </p:cNvGrpSpPr>
          <p:nvPr/>
        </p:nvGrpSpPr>
        <p:grpSpPr bwMode="auto">
          <a:xfrm>
            <a:off x="-17860" y="-17847"/>
            <a:ext cx="9179719" cy="6875859"/>
            <a:chOff x="0" y="0"/>
            <a:chExt cx="8224" cy="6160"/>
          </a:xfrm>
        </p:grpSpPr>
        <p:sp>
          <p:nvSpPr>
            <p:cNvPr id="1331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331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5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51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77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503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61" indent="-19186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773" indent="-19297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330" indent="-160631"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307" indent="-160631"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291"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549"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807"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9068"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50329" indent="-16063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338" name="Text Box 2"/>
          <p:cNvSpPr txBox="1">
            <a:spLocks noGrp="1" noChangeArrowheads="1"/>
          </p:cNvSpPr>
          <p:nvPr>
            <p:ph type="sldNum" sz="quarter" idx="4"/>
          </p:nvPr>
        </p:nvSpPr>
        <p:spPr bwMode="auto">
          <a:xfrm>
            <a:off x="8751107" y="151818"/>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8" tIns="32123" rIns="64248" bIns="32123"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365ED86D-B12E-E546-8BEA-CC4C564B0B54}" type="slidenum">
              <a:rPr lang="en-US"/>
              <a:pPr/>
              <a:t>‹#›</a:t>
            </a:fld>
            <a:endParaRPr lang="en-US"/>
          </a:p>
        </p:txBody>
      </p:sp>
      <p:sp>
        <p:nvSpPr>
          <p:cNvPr id="14339"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0" tIns="26770" rIns="26770" bIns="26770"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sp>
        <p:nvSpPr>
          <p:cNvPr id="14340" name="Rectangle 4"/>
          <p:cNvSpPr>
            <a:spLocks noGrp="1" noChangeArrowheads="1"/>
          </p:cNvSpPr>
          <p:nvPr>
            <p:ph type="body" idx="1"/>
          </p:nvPr>
        </p:nvSpPr>
        <p:spPr bwMode="auto">
          <a:xfrm>
            <a:off x="455415" y="1526977"/>
            <a:ext cx="405966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70" tIns="26770" rIns="26770" bIns="26770"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grpSp>
        <p:nvGrpSpPr>
          <p:cNvPr id="14343" name="Group 7"/>
          <p:cNvGrpSpPr>
            <a:grpSpLocks/>
          </p:cNvGrpSpPr>
          <p:nvPr/>
        </p:nvGrpSpPr>
        <p:grpSpPr bwMode="auto">
          <a:xfrm>
            <a:off x="-17860" y="-17846"/>
            <a:ext cx="9179719" cy="6875859"/>
            <a:chOff x="0" y="0"/>
            <a:chExt cx="8224" cy="6160"/>
          </a:xfrm>
        </p:grpSpPr>
        <p:sp>
          <p:nvSpPr>
            <p:cNvPr id="14341" name="Rectangle 5"/>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4342" name="Picture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41"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8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727"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973"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51" indent="-19185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752" indent="-19296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295" indent="-160622"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262" indent="-160622"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237"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478"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720"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8964"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50209" indent="-160622"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5362" name="Text Box 2"/>
          <p:cNvSpPr txBox="1">
            <a:spLocks noGrp="1" noChangeArrowheads="1"/>
          </p:cNvSpPr>
          <p:nvPr>
            <p:ph type="sldNum" sz="quarter" idx="4"/>
          </p:nvPr>
        </p:nvSpPr>
        <p:spPr bwMode="auto">
          <a:xfrm>
            <a:off x="8751108" y="151819"/>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5" tIns="32121" rIns="64245" bIns="32121"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9D3CFA46-E849-3D4C-8EAC-480BA135EEC2}" type="slidenum">
              <a:rPr lang="en-US"/>
              <a:pPr/>
              <a:t>‹#›</a:t>
            </a:fld>
            <a:endParaRPr lang="en-US"/>
          </a:p>
        </p:txBody>
      </p:sp>
      <p:sp>
        <p:nvSpPr>
          <p:cNvPr id="15363"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68" tIns="26768" rIns="26768" bIns="26768"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5366" name="Group 6"/>
          <p:cNvGrpSpPr>
            <a:grpSpLocks/>
          </p:cNvGrpSpPr>
          <p:nvPr/>
        </p:nvGrpSpPr>
        <p:grpSpPr bwMode="auto">
          <a:xfrm>
            <a:off x="-17860" y="-17845"/>
            <a:ext cx="9179719" cy="6875859"/>
            <a:chOff x="0" y="0"/>
            <a:chExt cx="8224" cy="6160"/>
          </a:xfrm>
        </p:grpSpPr>
        <p:sp>
          <p:nvSpPr>
            <p:cNvPr id="15364"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5365"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2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53"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67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90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41" indent="-19184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95" indent="-19295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6033" indent="-160614"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990" indent="-160614"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948"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3177"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402"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634"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853" indent="-160614"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25" rtl="0" eaLnBrk="1" latinLnBrk="0" hangingPunct="1">
        <a:defRPr sz="1300" kern="1200">
          <a:solidFill>
            <a:schemeClr val="tx1"/>
          </a:solidFill>
          <a:latin typeface="+mn-lt"/>
          <a:ea typeface="+mn-ea"/>
          <a:cs typeface="+mn-cs"/>
        </a:defRPr>
      </a:lvl1pPr>
      <a:lvl2pPr marL="321225" algn="l" defTabSz="321225" rtl="0" eaLnBrk="1" latinLnBrk="0" hangingPunct="1">
        <a:defRPr sz="1300" kern="1200">
          <a:solidFill>
            <a:schemeClr val="tx1"/>
          </a:solidFill>
          <a:latin typeface="+mn-lt"/>
          <a:ea typeface="+mn-ea"/>
          <a:cs typeface="+mn-cs"/>
        </a:defRPr>
      </a:lvl2pPr>
      <a:lvl3pPr marL="642453" algn="l" defTabSz="321225" rtl="0" eaLnBrk="1" latinLnBrk="0" hangingPunct="1">
        <a:defRPr sz="1300" kern="1200">
          <a:solidFill>
            <a:schemeClr val="tx1"/>
          </a:solidFill>
          <a:latin typeface="+mn-lt"/>
          <a:ea typeface="+mn-ea"/>
          <a:cs typeface="+mn-cs"/>
        </a:defRPr>
      </a:lvl3pPr>
      <a:lvl4pPr marL="963678" algn="l" defTabSz="321225" rtl="0" eaLnBrk="1" latinLnBrk="0" hangingPunct="1">
        <a:defRPr sz="1300" kern="1200">
          <a:solidFill>
            <a:schemeClr val="tx1"/>
          </a:solidFill>
          <a:latin typeface="+mn-lt"/>
          <a:ea typeface="+mn-ea"/>
          <a:cs typeface="+mn-cs"/>
        </a:defRPr>
      </a:lvl4pPr>
      <a:lvl5pPr marL="1284908" algn="l" defTabSz="321225" rtl="0" eaLnBrk="1" latinLnBrk="0" hangingPunct="1">
        <a:defRPr sz="1300" kern="1200">
          <a:solidFill>
            <a:schemeClr val="tx1"/>
          </a:solidFill>
          <a:latin typeface="+mn-lt"/>
          <a:ea typeface="+mn-ea"/>
          <a:cs typeface="+mn-cs"/>
        </a:defRPr>
      </a:lvl5pPr>
      <a:lvl6pPr marL="1606134" algn="l" defTabSz="321225" rtl="0" eaLnBrk="1" latinLnBrk="0" hangingPunct="1">
        <a:defRPr sz="1300" kern="1200">
          <a:solidFill>
            <a:schemeClr val="tx1"/>
          </a:solidFill>
          <a:latin typeface="+mn-lt"/>
          <a:ea typeface="+mn-ea"/>
          <a:cs typeface="+mn-cs"/>
        </a:defRPr>
      </a:lvl6pPr>
      <a:lvl7pPr marL="1927362" algn="l" defTabSz="321225" rtl="0" eaLnBrk="1" latinLnBrk="0" hangingPunct="1">
        <a:defRPr sz="1300" kern="1200">
          <a:solidFill>
            <a:schemeClr val="tx1"/>
          </a:solidFill>
          <a:latin typeface="+mn-lt"/>
          <a:ea typeface="+mn-ea"/>
          <a:cs typeface="+mn-cs"/>
        </a:defRPr>
      </a:lvl7pPr>
      <a:lvl8pPr marL="2248591" algn="l" defTabSz="321225" rtl="0" eaLnBrk="1" latinLnBrk="0" hangingPunct="1">
        <a:defRPr sz="1300" kern="1200">
          <a:solidFill>
            <a:schemeClr val="tx1"/>
          </a:solidFill>
          <a:latin typeface="+mn-lt"/>
          <a:ea typeface="+mn-ea"/>
          <a:cs typeface="+mn-cs"/>
        </a:defRPr>
      </a:lvl8pPr>
      <a:lvl9pPr marL="2569817" algn="l" defTabSz="321225" rtl="0" eaLnBrk="1" latinLnBrk="0" hangingPunct="1">
        <a:defRPr sz="13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6386" name="Text Box 2"/>
          <p:cNvSpPr txBox="1">
            <a:spLocks noGrp="1" noChangeArrowheads="1"/>
          </p:cNvSpPr>
          <p:nvPr>
            <p:ph type="sldNum" sz="quarter" idx="4"/>
          </p:nvPr>
        </p:nvSpPr>
        <p:spPr bwMode="auto">
          <a:xfrm>
            <a:off x="8751109" y="151820"/>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42" tIns="32119" rIns="64242" bIns="32119"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0025E2E7-2034-E445-83CC-E7F8077B8E2A}" type="slidenum">
              <a:rPr lang="en-US"/>
              <a:pPr/>
              <a:t>‹#›</a:t>
            </a:fld>
            <a:endParaRPr lang="en-US"/>
          </a:p>
        </p:txBody>
      </p:sp>
      <p:grpSp>
        <p:nvGrpSpPr>
          <p:cNvPr id="16389" name="Group 5"/>
          <p:cNvGrpSpPr>
            <a:grpSpLocks/>
          </p:cNvGrpSpPr>
          <p:nvPr/>
        </p:nvGrpSpPr>
        <p:grpSpPr bwMode="auto">
          <a:xfrm>
            <a:off x="-17860" y="-17844"/>
            <a:ext cx="9179719" cy="6875859"/>
            <a:chOff x="0" y="0"/>
            <a:chExt cx="8224" cy="6160"/>
          </a:xfrm>
        </p:grpSpPr>
        <p:sp>
          <p:nvSpPr>
            <p:cNvPr id="1638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6388" name="Picture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208"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42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62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842"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31" indent="-19183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72" indent="-19294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5997" indent="-160606"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944" indent="-160606"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892"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3104"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314"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529"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731" indent="-160606"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208" rtl="0" eaLnBrk="1" latinLnBrk="0" hangingPunct="1">
        <a:defRPr sz="1300" kern="1200">
          <a:solidFill>
            <a:schemeClr val="tx1"/>
          </a:solidFill>
          <a:latin typeface="+mn-lt"/>
          <a:ea typeface="+mn-ea"/>
          <a:cs typeface="+mn-cs"/>
        </a:defRPr>
      </a:lvl1pPr>
      <a:lvl2pPr marL="321208" algn="l" defTabSz="321208" rtl="0" eaLnBrk="1" latinLnBrk="0" hangingPunct="1">
        <a:defRPr sz="1300" kern="1200">
          <a:solidFill>
            <a:schemeClr val="tx1"/>
          </a:solidFill>
          <a:latin typeface="+mn-lt"/>
          <a:ea typeface="+mn-ea"/>
          <a:cs typeface="+mn-cs"/>
        </a:defRPr>
      </a:lvl2pPr>
      <a:lvl3pPr marL="642420" algn="l" defTabSz="321208" rtl="0" eaLnBrk="1" latinLnBrk="0" hangingPunct="1">
        <a:defRPr sz="1300" kern="1200">
          <a:solidFill>
            <a:schemeClr val="tx1"/>
          </a:solidFill>
          <a:latin typeface="+mn-lt"/>
          <a:ea typeface="+mn-ea"/>
          <a:cs typeface="+mn-cs"/>
        </a:defRPr>
      </a:lvl3pPr>
      <a:lvl4pPr marL="963629" algn="l" defTabSz="321208" rtl="0" eaLnBrk="1" latinLnBrk="0" hangingPunct="1">
        <a:defRPr sz="1300" kern="1200">
          <a:solidFill>
            <a:schemeClr val="tx1"/>
          </a:solidFill>
          <a:latin typeface="+mn-lt"/>
          <a:ea typeface="+mn-ea"/>
          <a:cs typeface="+mn-cs"/>
        </a:defRPr>
      </a:lvl4pPr>
      <a:lvl5pPr marL="1284842" algn="l" defTabSz="321208" rtl="0" eaLnBrk="1" latinLnBrk="0" hangingPunct="1">
        <a:defRPr sz="1300" kern="1200">
          <a:solidFill>
            <a:schemeClr val="tx1"/>
          </a:solidFill>
          <a:latin typeface="+mn-lt"/>
          <a:ea typeface="+mn-ea"/>
          <a:cs typeface="+mn-cs"/>
        </a:defRPr>
      </a:lvl5pPr>
      <a:lvl6pPr marL="1606052" algn="l" defTabSz="321208" rtl="0" eaLnBrk="1" latinLnBrk="0" hangingPunct="1">
        <a:defRPr sz="1300" kern="1200">
          <a:solidFill>
            <a:schemeClr val="tx1"/>
          </a:solidFill>
          <a:latin typeface="+mn-lt"/>
          <a:ea typeface="+mn-ea"/>
          <a:cs typeface="+mn-cs"/>
        </a:defRPr>
      </a:lvl6pPr>
      <a:lvl7pPr marL="1927263" algn="l" defTabSz="321208" rtl="0" eaLnBrk="1" latinLnBrk="0" hangingPunct="1">
        <a:defRPr sz="1300" kern="1200">
          <a:solidFill>
            <a:schemeClr val="tx1"/>
          </a:solidFill>
          <a:latin typeface="+mn-lt"/>
          <a:ea typeface="+mn-ea"/>
          <a:cs typeface="+mn-cs"/>
        </a:defRPr>
      </a:lvl7pPr>
      <a:lvl8pPr marL="2248476" algn="l" defTabSz="321208" rtl="0" eaLnBrk="1" latinLnBrk="0" hangingPunct="1">
        <a:defRPr sz="1300" kern="1200">
          <a:solidFill>
            <a:schemeClr val="tx1"/>
          </a:solidFill>
          <a:latin typeface="+mn-lt"/>
          <a:ea typeface="+mn-ea"/>
          <a:cs typeface="+mn-cs"/>
        </a:defRPr>
      </a:lvl8pPr>
      <a:lvl9pPr marL="2569686" algn="l" defTabSz="321208" rtl="0" eaLnBrk="1" latinLnBrk="0" hangingPunct="1">
        <a:defRPr sz="13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14">
            <a:extLst>
              <a:ext uri="{28A0092B-C50C-407E-A947-70E740481C1C}">
                <a14:useLocalDpi xmlns:a14="http://schemas.microsoft.com/office/drawing/2010/main" val="0"/>
              </a:ext>
            </a:extLst>
          </a:blip>
          <a:srcRect l="6488" t="3635" r="6093" b="63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7410" name="Rectangle 2"/>
          <p:cNvSpPr>
            <a:spLocks noGrp="1" noChangeArrowheads="1"/>
          </p:cNvSpPr>
          <p:nvPr>
            <p:ph type="body" idx="1"/>
          </p:nvPr>
        </p:nvSpPr>
        <p:spPr bwMode="auto">
          <a:xfrm>
            <a:off x="1518047" y="1445496"/>
            <a:ext cx="6107906" cy="4126631"/>
          </a:xfrm>
          <a:prstGeom prst="rect">
            <a:avLst/>
          </a:prstGeom>
          <a:noFill/>
          <a:ln>
            <a:noFill/>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6765" tIns="26765" rIns="26765" bIns="26765" numCol="1" anchor="ctr" anchorCtr="0" compatLnSpc="1">
            <a:prstTxWarp prst="textNoShape">
              <a:avLst/>
            </a:prstTxWarp>
          </a:bodyPr>
          <a:lstStyle/>
          <a:p>
            <a:pPr lvl="0"/>
            <a:r>
              <a:rPr lang="en-US" smtClean="0">
                <a:sym typeface="Constantia Bold" charset="0"/>
              </a:rPr>
              <a:t>Click to edit Master text styles</a:t>
            </a:r>
          </a:p>
          <a:p>
            <a:pPr lvl="1"/>
            <a:r>
              <a:rPr lang="en-US" smtClean="0">
                <a:sym typeface="Constantia Bold" charset="0"/>
              </a:rPr>
              <a:t>Second level</a:t>
            </a:r>
          </a:p>
          <a:p>
            <a:pPr lvl="2"/>
            <a:r>
              <a:rPr lang="en-US" smtClean="0">
                <a:sym typeface="Constantia Bold" charset="0"/>
              </a:rPr>
              <a:t>Third level</a:t>
            </a:r>
          </a:p>
          <a:p>
            <a:pPr lvl="3"/>
            <a:r>
              <a:rPr lang="en-US" smtClean="0">
                <a:sym typeface="Constantia Bold" charset="0"/>
              </a:rPr>
              <a:t>Fourth level</a:t>
            </a:r>
          </a:p>
          <a:p>
            <a:pPr lvl="4"/>
            <a:r>
              <a:rPr lang="en-US" smtClean="0">
                <a:sym typeface="Constantia Bold" charset="0"/>
              </a:rPr>
              <a:t>Fifth level</a:t>
            </a:r>
            <a:endParaRPr lang="en-US">
              <a:sym typeface="Constantia" charset="0"/>
            </a:endParaRPr>
          </a:p>
        </p:txBody>
      </p:sp>
      <p:sp>
        <p:nvSpPr>
          <p:cNvPr id="17411" name="Text Box 3"/>
          <p:cNvSpPr txBox="1">
            <a:spLocks noGrp="1" noChangeArrowheads="1"/>
          </p:cNvSpPr>
          <p:nvPr>
            <p:ph type="sldNum" sz="quarter" idx="4"/>
          </p:nvPr>
        </p:nvSpPr>
        <p:spPr bwMode="auto">
          <a:xfrm>
            <a:off x="8723205" y="151821"/>
            <a:ext cx="267891"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9" tIns="32118" rIns="64239" bIns="32118" numCol="1" anchor="ctr" anchorCtr="0" compatLnSpc="1">
            <a:prstTxWarp prst="textNoShape">
              <a:avLst/>
            </a:prstTxWarp>
          </a:bodyPr>
          <a:lstStyle>
            <a:lvl1pPr algn="r">
              <a:defRPr sz="2400">
                <a:solidFill>
                  <a:schemeClr val="tx1"/>
                </a:solidFill>
                <a:effectLst>
                  <a:outerShdw blurRad="38100" dist="38100" dir="2700000" algn="tl">
                    <a:srgbClr val="000000"/>
                  </a:outerShdw>
                </a:effectLst>
                <a:latin typeface="+mj-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69001772-40AA-E44C-BA91-AFB17D38E9D7}" type="slidenum">
              <a:rPr lang="en-US"/>
              <a:pPr/>
              <a:t>‹#›</a:t>
            </a:fld>
            <a:endParaRPr lang="en-US"/>
          </a:p>
        </p:txBody>
      </p:sp>
      <p:grpSp>
        <p:nvGrpSpPr>
          <p:cNvPr id="17414" name="Group 6"/>
          <p:cNvGrpSpPr>
            <a:grpSpLocks/>
          </p:cNvGrpSpPr>
          <p:nvPr/>
        </p:nvGrpSpPr>
        <p:grpSpPr bwMode="auto">
          <a:xfrm>
            <a:off x="-17860" y="-17843"/>
            <a:ext cx="9179719" cy="6875859"/>
            <a:chOff x="0" y="0"/>
            <a:chExt cx="8224" cy="6160"/>
          </a:xfrm>
        </p:grpSpPr>
        <p:sp>
          <p:nvSpPr>
            <p:cNvPr id="17412"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7413"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92"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87"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58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776"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21" indent="-191821" algn="l" rtl="0" eaLnBrk="1" fontAlgn="base" hangingPunct="1">
        <a:spcBef>
          <a:spcPts val="1195"/>
        </a:spcBef>
        <a:spcAft>
          <a:spcPct val="0"/>
        </a:spcAft>
        <a:buClr>
          <a:srgbClr val="D6862D"/>
        </a:buClr>
        <a:buSzPct val="85000"/>
        <a:buFont typeface="Wingdings 2" charset="0"/>
        <a:buChar char=""/>
        <a:defRPr sz="2700">
          <a:solidFill>
            <a:srgbClr val="000000"/>
          </a:solidFill>
          <a:latin typeface="+mn-lt"/>
          <a:ea typeface="+mn-ea"/>
          <a:cs typeface="+mn-cs"/>
          <a:sym typeface="Constantia Bold" charset="0"/>
        </a:defRPr>
      </a:lvl1pPr>
      <a:lvl2pPr marL="422688" indent="-192938" algn="l" rtl="0" eaLnBrk="1" fontAlgn="base" hangingPunct="1">
        <a:lnSpc>
          <a:spcPts val="2953"/>
        </a:lnSpc>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2pPr>
      <a:lvl3pPr marL="679191" indent="-160598" algn="l" rtl="0" eaLnBrk="1" fontAlgn="base" hangingPunct="1">
        <a:spcBef>
          <a:spcPts val="281"/>
        </a:spcBef>
        <a:spcAft>
          <a:spcPct val="0"/>
        </a:spcAft>
        <a:buClr>
          <a:srgbClr val="9C6120"/>
        </a:buClr>
        <a:buSzPct val="85000"/>
        <a:buFont typeface="Wingdings 2" charset="0"/>
        <a:buChar char=""/>
        <a:defRPr sz="3700">
          <a:solidFill>
            <a:srgbClr val="000000"/>
          </a:solidFill>
          <a:latin typeface="+mj-lt"/>
          <a:ea typeface="+mj-ea"/>
          <a:cs typeface="+mj-cs"/>
          <a:sym typeface="Constantia" charset="0"/>
        </a:defRPr>
      </a:lvl3pPr>
      <a:lvl4pPr marL="872127"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4pPr>
      <a:lvl5pPr marL="1065073"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5pPr>
      <a:lvl6pPr marL="1386265"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6pPr>
      <a:lvl7pPr marL="1707457"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7pPr>
      <a:lvl8pPr marL="2028652"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8pPr>
      <a:lvl9pPr marL="2349849" indent="-160598" algn="l" rtl="0" eaLnBrk="1" fontAlgn="base" hangingPunct="1">
        <a:spcBef>
          <a:spcPts val="281"/>
        </a:spcBef>
        <a:spcAft>
          <a:spcPct val="0"/>
        </a:spcAft>
        <a:buClr>
          <a:srgbClr val="BB7527"/>
        </a:buClr>
        <a:buSzPct val="85000"/>
        <a:buFont typeface="Wingdings 2" charset="0"/>
        <a:buChar char=""/>
        <a:defRPr sz="3700">
          <a:solidFill>
            <a:srgbClr val="000000"/>
          </a:solidFill>
          <a:latin typeface="+mj-lt"/>
          <a:ea typeface="+mj-ea"/>
          <a:cs typeface="+mj-cs"/>
          <a:sym typeface="Constantia" charset="0"/>
        </a:defRPr>
      </a:lvl9pPr>
    </p:bodyStyle>
    <p:otherStyle>
      <a:defPPr>
        <a:defRPr lang="en-US"/>
      </a:defPPr>
      <a:lvl1pPr marL="0" algn="l" defTabSz="321192" rtl="0" eaLnBrk="1" latinLnBrk="0" hangingPunct="1">
        <a:defRPr sz="1300" kern="1200">
          <a:solidFill>
            <a:schemeClr val="tx1"/>
          </a:solidFill>
          <a:latin typeface="+mn-lt"/>
          <a:ea typeface="+mn-ea"/>
          <a:cs typeface="+mn-cs"/>
        </a:defRPr>
      </a:lvl1pPr>
      <a:lvl2pPr marL="321192" algn="l" defTabSz="321192" rtl="0" eaLnBrk="1" latinLnBrk="0" hangingPunct="1">
        <a:defRPr sz="1300" kern="1200">
          <a:solidFill>
            <a:schemeClr val="tx1"/>
          </a:solidFill>
          <a:latin typeface="+mn-lt"/>
          <a:ea typeface="+mn-ea"/>
          <a:cs typeface="+mn-cs"/>
        </a:defRPr>
      </a:lvl2pPr>
      <a:lvl3pPr marL="642387" algn="l" defTabSz="321192" rtl="0" eaLnBrk="1" latinLnBrk="0" hangingPunct="1">
        <a:defRPr sz="1300" kern="1200">
          <a:solidFill>
            <a:schemeClr val="tx1"/>
          </a:solidFill>
          <a:latin typeface="+mn-lt"/>
          <a:ea typeface="+mn-ea"/>
          <a:cs typeface="+mn-cs"/>
        </a:defRPr>
      </a:lvl3pPr>
      <a:lvl4pPr marL="963580" algn="l" defTabSz="321192" rtl="0" eaLnBrk="1" latinLnBrk="0" hangingPunct="1">
        <a:defRPr sz="1300" kern="1200">
          <a:solidFill>
            <a:schemeClr val="tx1"/>
          </a:solidFill>
          <a:latin typeface="+mn-lt"/>
          <a:ea typeface="+mn-ea"/>
          <a:cs typeface="+mn-cs"/>
        </a:defRPr>
      </a:lvl4pPr>
      <a:lvl5pPr marL="1284776" algn="l" defTabSz="321192" rtl="0" eaLnBrk="1" latinLnBrk="0" hangingPunct="1">
        <a:defRPr sz="1300" kern="1200">
          <a:solidFill>
            <a:schemeClr val="tx1"/>
          </a:solidFill>
          <a:latin typeface="+mn-lt"/>
          <a:ea typeface="+mn-ea"/>
          <a:cs typeface="+mn-cs"/>
        </a:defRPr>
      </a:lvl5pPr>
      <a:lvl6pPr marL="1605970" algn="l" defTabSz="321192" rtl="0" eaLnBrk="1" latinLnBrk="0" hangingPunct="1">
        <a:defRPr sz="1300" kern="1200">
          <a:solidFill>
            <a:schemeClr val="tx1"/>
          </a:solidFill>
          <a:latin typeface="+mn-lt"/>
          <a:ea typeface="+mn-ea"/>
          <a:cs typeface="+mn-cs"/>
        </a:defRPr>
      </a:lvl6pPr>
      <a:lvl7pPr marL="1927164" algn="l" defTabSz="321192" rtl="0" eaLnBrk="1" latinLnBrk="0" hangingPunct="1">
        <a:defRPr sz="1300" kern="1200">
          <a:solidFill>
            <a:schemeClr val="tx1"/>
          </a:solidFill>
          <a:latin typeface="+mn-lt"/>
          <a:ea typeface="+mn-ea"/>
          <a:cs typeface="+mn-cs"/>
        </a:defRPr>
      </a:lvl7pPr>
      <a:lvl8pPr marL="2248361" algn="l" defTabSz="321192" rtl="0" eaLnBrk="1" latinLnBrk="0" hangingPunct="1">
        <a:defRPr sz="1300" kern="1200">
          <a:solidFill>
            <a:schemeClr val="tx1"/>
          </a:solidFill>
          <a:latin typeface="+mn-lt"/>
          <a:ea typeface="+mn-ea"/>
          <a:cs typeface="+mn-cs"/>
        </a:defRPr>
      </a:lvl8pPr>
      <a:lvl9pPr marL="2569554" algn="l" defTabSz="321192" rtl="0" eaLnBrk="1" latinLnBrk="0" hangingPunct="1">
        <a:defRPr sz="13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bwMode="auto">
          <a:xfrm>
            <a:off x="455414" y="1526977"/>
            <a:ext cx="823317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64" tIns="26764" rIns="26764" bIns="26764" numCol="1" anchor="t" anchorCtr="0" compatLnSpc="1">
            <a:prstTxWarp prst="textNoShape">
              <a:avLst/>
            </a:prstTxWarp>
          </a:bodyPr>
          <a:lstStyle/>
          <a:p>
            <a:pPr lvl="0"/>
            <a:r>
              <a:rPr lang="en-US" smtClean="0">
                <a:sym typeface="Constantia" charset="0"/>
              </a:rPr>
              <a:t>Click to edit Master text styles</a:t>
            </a:r>
          </a:p>
          <a:p>
            <a:pPr lvl="1"/>
            <a:r>
              <a:rPr lang="en-US" smtClean="0">
                <a:sym typeface="Constantia" charset="0"/>
              </a:rPr>
              <a:t>Second level</a:t>
            </a:r>
          </a:p>
          <a:p>
            <a:pPr lvl="2"/>
            <a:r>
              <a:rPr lang="en-US" smtClean="0">
                <a:sym typeface="Constantia" charset="0"/>
              </a:rPr>
              <a:t>Third level</a:t>
            </a:r>
          </a:p>
          <a:p>
            <a:pPr lvl="3"/>
            <a:r>
              <a:rPr lang="en-US" smtClean="0">
                <a:sym typeface="Constantia" charset="0"/>
              </a:rPr>
              <a:t>Fourth level</a:t>
            </a:r>
          </a:p>
          <a:p>
            <a:pPr lvl="4"/>
            <a:r>
              <a:rPr lang="en-US" smtClean="0">
                <a:sym typeface="Constantia" charset="0"/>
              </a:rPr>
              <a:t>Fifth level</a:t>
            </a:r>
            <a:endParaRPr lang="en-US">
              <a:sym typeface="Constantia" charset="0"/>
            </a:endParaRPr>
          </a:p>
        </p:txBody>
      </p:sp>
      <p:sp>
        <p:nvSpPr>
          <p:cNvPr id="18434" name="Text Box 2"/>
          <p:cNvSpPr txBox="1">
            <a:spLocks noGrp="1" noChangeArrowheads="1"/>
          </p:cNvSpPr>
          <p:nvPr>
            <p:ph type="sldNum" sz="quarter" idx="4"/>
          </p:nvPr>
        </p:nvSpPr>
        <p:spPr bwMode="auto">
          <a:xfrm>
            <a:off x="8751111" y="151822"/>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6" tIns="32116" rIns="64236" bIns="32116" numCol="1" anchor="ctr" anchorCtr="0" compatLnSpc="1">
            <a:prstTxWarp prst="textNoShape">
              <a:avLst/>
            </a:prstTxWarp>
          </a:bodyPr>
          <a:lstStyle>
            <a:lvl1pPr algn="r">
              <a:defRPr sz="2400">
                <a:solidFill>
                  <a:srgbClr val="ECE9C6"/>
                </a:solidFill>
                <a:effectLst>
                  <a:outerShdw blurRad="38100" dist="38100" dir="2700000" algn="tl">
                    <a:srgbClr val="FFFFFF"/>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E3AE4363-694F-AD45-9259-F1FF86CD07B8}" type="slidenum">
              <a:rPr lang="en-US"/>
              <a:pPr/>
              <a:t>‹#›</a:t>
            </a:fld>
            <a:endParaRPr lang="en-US"/>
          </a:p>
        </p:txBody>
      </p:sp>
      <p:sp>
        <p:nvSpPr>
          <p:cNvPr id="18435" name="Rectangle 3"/>
          <p:cNvSpPr>
            <a:spLocks noGrp="1" noChangeArrowheads="1"/>
          </p:cNvSpPr>
          <p:nvPr>
            <p:ph type="title"/>
          </p:nvPr>
        </p:nvSpPr>
        <p:spPr bwMode="auto">
          <a:xfrm>
            <a:off x="455414" y="151805"/>
            <a:ext cx="8233172" cy="1223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26764" tIns="26764" rIns="26764" bIns="26764" numCol="1" anchor="b" anchorCtr="0" compatLnSpc="1">
            <a:prstTxWarp prst="textNoShape">
              <a:avLst/>
            </a:prstTxWarp>
          </a:bodyPr>
          <a:lstStyle/>
          <a:p>
            <a:pPr lvl="0"/>
            <a:r>
              <a:rPr lang="en-US" smtClean="0">
                <a:sym typeface="Constantia" charset="0"/>
              </a:rPr>
              <a:t>Click to edit Master title style</a:t>
            </a:r>
            <a:endParaRPr lang="en-US">
              <a:sym typeface="Constantia" charset="0"/>
            </a:endParaRPr>
          </a:p>
        </p:txBody>
      </p:sp>
      <p:grpSp>
        <p:nvGrpSpPr>
          <p:cNvPr id="18438" name="Group 6"/>
          <p:cNvGrpSpPr>
            <a:grpSpLocks/>
          </p:cNvGrpSpPr>
          <p:nvPr/>
        </p:nvGrpSpPr>
        <p:grpSpPr bwMode="auto">
          <a:xfrm>
            <a:off x="-17860" y="-17842"/>
            <a:ext cx="9179719" cy="6875859"/>
            <a:chOff x="0" y="0"/>
            <a:chExt cx="8224" cy="6160"/>
          </a:xfrm>
        </p:grpSpPr>
        <p:sp>
          <p:nvSpPr>
            <p:cNvPr id="18436" name="Rectangle 4"/>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8437"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7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54"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53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71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11" indent="-19181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22666" indent="-19292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679156" indent="-160589"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72082" indent="-160589"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6501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386194"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0736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28548"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49729" indent="-160589"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175" rtl="0" eaLnBrk="1" latinLnBrk="0" hangingPunct="1">
        <a:defRPr sz="1300" kern="1200">
          <a:solidFill>
            <a:schemeClr val="tx1"/>
          </a:solidFill>
          <a:latin typeface="+mn-lt"/>
          <a:ea typeface="+mn-ea"/>
          <a:cs typeface="+mn-cs"/>
        </a:defRPr>
      </a:lvl1pPr>
      <a:lvl2pPr marL="321175" algn="l" defTabSz="321175" rtl="0" eaLnBrk="1" latinLnBrk="0" hangingPunct="1">
        <a:defRPr sz="1300" kern="1200">
          <a:solidFill>
            <a:schemeClr val="tx1"/>
          </a:solidFill>
          <a:latin typeface="+mn-lt"/>
          <a:ea typeface="+mn-ea"/>
          <a:cs typeface="+mn-cs"/>
        </a:defRPr>
      </a:lvl2pPr>
      <a:lvl3pPr marL="642354" algn="l" defTabSz="321175" rtl="0" eaLnBrk="1" latinLnBrk="0" hangingPunct="1">
        <a:defRPr sz="1300" kern="1200">
          <a:solidFill>
            <a:schemeClr val="tx1"/>
          </a:solidFill>
          <a:latin typeface="+mn-lt"/>
          <a:ea typeface="+mn-ea"/>
          <a:cs typeface="+mn-cs"/>
        </a:defRPr>
      </a:lvl3pPr>
      <a:lvl4pPr marL="963530" algn="l" defTabSz="321175" rtl="0" eaLnBrk="1" latinLnBrk="0" hangingPunct="1">
        <a:defRPr sz="1300" kern="1200">
          <a:solidFill>
            <a:schemeClr val="tx1"/>
          </a:solidFill>
          <a:latin typeface="+mn-lt"/>
          <a:ea typeface="+mn-ea"/>
          <a:cs typeface="+mn-cs"/>
        </a:defRPr>
      </a:lvl4pPr>
      <a:lvl5pPr marL="1284710" algn="l" defTabSz="321175" rtl="0" eaLnBrk="1" latinLnBrk="0" hangingPunct="1">
        <a:defRPr sz="1300" kern="1200">
          <a:solidFill>
            <a:schemeClr val="tx1"/>
          </a:solidFill>
          <a:latin typeface="+mn-lt"/>
          <a:ea typeface="+mn-ea"/>
          <a:cs typeface="+mn-cs"/>
        </a:defRPr>
      </a:lvl5pPr>
      <a:lvl6pPr marL="1605888" algn="l" defTabSz="321175" rtl="0" eaLnBrk="1" latinLnBrk="0" hangingPunct="1">
        <a:defRPr sz="1300" kern="1200">
          <a:solidFill>
            <a:schemeClr val="tx1"/>
          </a:solidFill>
          <a:latin typeface="+mn-lt"/>
          <a:ea typeface="+mn-ea"/>
          <a:cs typeface="+mn-cs"/>
        </a:defRPr>
      </a:lvl6pPr>
      <a:lvl7pPr marL="1927066" algn="l" defTabSz="321175" rtl="0" eaLnBrk="1" latinLnBrk="0" hangingPunct="1">
        <a:defRPr sz="1300" kern="1200">
          <a:solidFill>
            <a:schemeClr val="tx1"/>
          </a:solidFill>
          <a:latin typeface="+mn-lt"/>
          <a:ea typeface="+mn-ea"/>
          <a:cs typeface="+mn-cs"/>
        </a:defRPr>
      </a:lvl7pPr>
      <a:lvl8pPr marL="2248246" algn="l" defTabSz="321175" rtl="0" eaLnBrk="1" latinLnBrk="0" hangingPunct="1">
        <a:defRPr sz="1300" kern="1200">
          <a:solidFill>
            <a:schemeClr val="tx1"/>
          </a:solidFill>
          <a:latin typeface="+mn-lt"/>
          <a:ea typeface="+mn-ea"/>
          <a:cs typeface="+mn-cs"/>
        </a:defRPr>
      </a:lvl8pPr>
      <a:lvl9pPr marL="2569423" algn="l" defTabSz="321175" rtl="0" eaLnBrk="1" latinLnBrk="0" hangingPunct="1">
        <a:defRPr sz="13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Text Box 1"/>
          <p:cNvSpPr txBox="1">
            <a:spLocks noGrp="1" noChangeArrowheads="1"/>
          </p:cNvSpPr>
          <p:nvPr>
            <p:ph type="sldNum" sz="quarter" idx="4"/>
          </p:nvPr>
        </p:nvSpPr>
        <p:spPr bwMode="auto">
          <a:xfrm>
            <a:off x="8751112" y="151823"/>
            <a:ext cx="266775" cy="303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32" tIns="32114" rIns="64232" bIns="32114" numCol="1" anchor="ctr" anchorCtr="0" compatLnSpc="1">
            <a:prstTxWarp prst="textNoShape">
              <a:avLst/>
            </a:prstTxWarp>
          </a:bodyPr>
          <a:lstStyle>
            <a:lvl1pPr algn="r">
              <a:defRPr sz="2400">
                <a:solidFill>
                  <a:schemeClr val="tx1"/>
                </a:solidFill>
                <a:effectLst>
                  <a:outerShdw blurRad="38100" dist="38100" dir="2700000" algn="tl">
                    <a:srgbClr val="808080"/>
                  </a:outerShdw>
                </a:effectLst>
                <a:latin typeface="+mn-lt"/>
                <a:ea typeface="ＭＳ Ｐゴシック" charset="0"/>
                <a:cs typeface="Constantia" charset="0"/>
                <a:sym typeface="Constantia" charset="0"/>
              </a:defRPr>
            </a:lvl1pPr>
            <a:lvl2pPr algn="l">
              <a:defRPr sz="800">
                <a:solidFill>
                  <a:schemeClr val="tx1"/>
                </a:solidFill>
                <a:latin typeface="Papyrus" charset="0"/>
                <a:ea typeface="ＭＳ Ｐゴシック" charset="0"/>
              </a:defRPr>
            </a:lvl2pPr>
            <a:lvl3pPr algn="l">
              <a:defRPr sz="800">
                <a:solidFill>
                  <a:schemeClr val="tx1"/>
                </a:solidFill>
                <a:latin typeface="Papyrus" charset="0"/>
                <a:ea typeface="ＭＳ Ｐゴシック" charset="0"/>
              </a:defRPr>
            </a:lvl3pPr>
            <a:lvl4pPr algn="l">
              <a:defRPr sz="800">
                <a:solidFill>
                  <a:schemeClr val="tx1"/>
                </a:solidFill>
                <a:latin typeface="Papyrus" charset="0"/>
                <a:ea typeface="ＭＳ Ｐゴシック" charset="0"/>
              </a:defRPr>
            </a:lvl4pPr>
            <a:lvl5pPr algn="l">
              <a:defRPr sz="800">
                <a:solidFill>
                  <a:schemeClr val="tx1"/>
                </a:solidFill>
                <a:latin typeface="Papyrus" charset="0"/>
                <a:ea typeface="ＭＳ Ｐゴシック" charset="0"/>
              </a:defRPr>
            </a:lvl5pPr>
            <a:lvl6pPr fontAlgn="base">
              <a:spcBef>
                <a:spcPct val="0"/>
              </a:spcBef>
              <a:spcAft>
                <a:spcPct val="0"/>
              </a:spcAft>
              <a:defRPr sz="800">
                <a:solidFill>
                  <a:schemeClr val="tx1"/>
                </a:solidFill>
                <a:latin typeface="Papyrus" charset="0"/>
                <a:ea typeface="ＭＳ Ｐゴシック" charset="0"/>
              </a:defRPr>
            </a:lvl6pPr>
            <a:lvl7pPr fontAlgn="base">
              <a:spcBef>
                <a:spcPct val="0"/>
              </a:spcBef>
              <a:spcAft>
                <a:spcPct val="0"/>
              </a:spcAft>
              <a:defRPr sz="800">
                <a:solidFill>
                  <a:schemeClr val="tx1"/>
                </a:solidFill>
                <a:latin typeface="Papyrus" charset="0"/>
                <a:ea typeface="ＭＳ Ｐゴシック" charset="0"/>
              </a:defRPr>
            </a:lvl7pPr>
            <a:lvl8pPr fontAlgn="base">
              <a:spcBef>
                <a:spcPct val="0"/>
              </a:spcBef>
              <a:spcAft>
                <a:spcPct val="0"/>
              </a:spcAft>
              <a:defRPr sz="800">
                <a:solidFill>
                  <a:schemeClr val="tx1"/>
                </a:solidFill>
                <a:latin typeface="Papyrus" charset="0"/>
                <a:ea typeface="ＭＳ Ｐゴシック" charset="0"/>
              </a:defRPr>
            </a:lvl8pPr>
            <a:lvl9pPr fontAlgn="base">
              <a:spcBef>
                <a:spcPct val="0"/>
              </a:spcBef>
              <a:spcAft>
                <a:spcPct val="0"/>
              </a:spcAft>
              <a:defRPr sz="800">
                <a:solidFill>
                  <a:schemeClr val="tx1"/>
                </a:solidFill>
                <a:latin typeface="Papyrus" charset="0"/>
                <a:ea typeface="ＭＳ Ｐゴシック" charset="0"/>
              </a:defRPr>
            </a:lvl9pPr>
          </a:lstStyle>
          <a:p>
            <a:fld id="{2C35AEC9-D26B-9F4C-88B0-FC99CA9082BE}" type="slidenum">
              <a:rPr lang="en-US"/>
              <a:pPr/>
              <a:t>‹#›</a:t>
            </a:fld>
            <a:endParaRPr lang="en-US"/>
          </a:p>
        </p:txBody>
      </p:sp>
      <p:grpSp>
        <p:nvGrpSpPr>
          <p:cNvPr id="19460" name="Group 4"/>
          <p:cNvGrpSpPr>
            <a:grpSpLocks/>
          </p:cNvGrpSpPr>
          <p:nvPr/>
        </p:nvGrpSpPr>
        <p:grpSpPr bwMode="auto">
          <a:xfrm>
            <a:off x="-17860" y="-17841"/>
            <a:ext cx="9179719" cy="6875859"/>
            <a:chOff x="0" y="0"/>
            <a:chExt cx="8224" cy="6160"/>
          </a:xfrm>
        </p:grpSpPr>
        <p:sp>
          <p:nvSpPr>
            <p:cNvPr id="19458"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9459"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p:hf hdr="0" ftr="0" dt="0"/>
  <p:txStyles>
    <p:titleStyle>
      <a:lvl1pPr algn="l" rtl="0" eaLnBrk="1" fontAlgn="base" hangingPunct="1">
        <a:spcBef>
          <a:spcPct val="0"/>
        </a:spcBef>
        <a:spcAft>
          <a:spcPct val="0"/>
        </a:spcAft>
        <a:defRPr sz="4100">
          <a:solidFill>
            <a:srgbClr val="F9F9F9"/>
          </a:solidFill>
          <a:latin typeface="+mj-lt"/>
          <a:ea typeface="+mj-ea"/>
          <a:cs typeface="+mj-cs"/>
          <a:sym typeface="Constantia" charset="0"/>
        </a:defRPr>
      </a:lvl1pPr>
      <a:lvl2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2pPr>
      <a:lvl3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3pPr>
      <a:lvl4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4pPr>
      <a:lvl5pPr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5pPr>
      <a:lvl6pPr marL="321159"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6pPr>
      <a:lvl7pPr marL="642321"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7pPr>
      <a:lvl8pPr marL="963480"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8pPr>
      <a:lvl9pPr marL="1284645" algn="l" rtl="0" eaLnBrk="1" fontAlgn="base" hangingPunct="1">
        <a:spcBef>
          <a:spcPct val="0"/>
        </a:spcBef>
        <a:spcAft>
          <a:spcPct val="0"/>
        </a:spcAft>
        <a:defRPr sz="4100">
          <a:solidFill>
            <a:srgbClr val="F9F9F9"/>
          </a:solidFill>
          <a:latin typeface="Constantia" charset="0"/>
          <a:ea typeface="ヒラギノ角ゴ ProN W3" charset="0"/>
          <a:cs typeface="ヒラギノ角ゴ ProN W3" charset="0"/>
          <a:sym typeface="Constantia" charset="0"/>
        </a:defRPr>
      </a:lvl9pPr>
    </p:titleStyle>
    <p:bodyStyle>
      <a:lvl1pPr marL="191801" indent="-191801" algn="l" rtl="0" eaLnBrk="1" fontAlgn="base" hangingPunct="1">
        <a:spcBef>
          <a:spcPts val="633"/>
        </a:spcBef>
        <a:spcAft>
          <a:spcPct val="0"/>
        </a:spcAft>
        <a:buClr>
          <a:srgbClr val="D6862D"/>
        </a:buClr>
        <a:buSzPct val="85000"/>
        <a:buFont typeface="Wingdings 2" charset="0"/>
        <a:buChar char=""/>
        <a:defRPr sz="2500">
          <a:solidFill>
            <a:schemeClr val="tx1"/>
          </a:solidFill>
          <a:latin typeface="+mn-lt"/>
          <a:ea typeface="+mn-ea"/>
          <a:cs typeface="+mn-cs"/>
          <a:sym typeface="Constantia" charset="0"/>
        </a:defRPr>
      </a:lvl1pPr>
      <a:lvl2pPr marL="449403" indent="-192918" algn="l" rtl="0" eaLnBrk="1" fontAlgn="base" hangingPunct="1">
        <a:spcBef>
          <a:spcPts val="281"/>
        </a:spcBef>
        <a:spcAft>
          <a:spcPct val="0"/>
        </a:spcAft>
        <a:buClr>
          <a:srgbClr val="BB7527"/>
        </a:buClr>
        <a:buSzPct val="85000"/>
        <a:buFont typeface="Wingdings 2" charset="0"/>
        <a:buChar char=""/>
        <a:defRPr sz="2400">
          <a:solidFill>
            <a:srgbClr val="ECE9C6"/>
          </a:solidFill>
          <a:latin typeface="+mn-lt"/>
          <a:ea typeface="+mn-ea"/>
          <a:cs typeface="+mn-cs"/>
          <a:sym typeface="Constantia" charset="0"/>
        </a:defRPr>
      </a:lvl2pPr>
      <a:lvl3pPr marL="705889" indent="-160581" algn="l" rtl="0" eaLnBrk="1" fontAlgn="base" hangingPunct="1">
        <a:spcBef>
          <a:spcPts val="281"/>
        </a:spcBef>
        <a:spcAft>
          <a:spcPct val="0"/>
        </a:spcAft>
        <a:buClr>
          <a:srgbClr val="9C6120"/>
        </a:buClr>
        <a:buSzPct val="85000"/>
        <a:buFont typeface="Wingdings 2" charset="0"/>
        <a:buChar char=""/>
        <a:defRPr sz="2000">
          <a:solidFill>
            <a:schemeClr val="tx1"/>
          </a:solidFill>
          <a:latin typeface="+mn-lt"/>
          <a:ea typeface="+mn-ea"/>
          <a:cs typeface="+mn-cs"/>
          <a:sym typeface="Constantia" charset="0"/>
        </a:defRPr>
      </a:lvl3pPr>
      <a:lvl4pPr marL="898806" indent="-160581" algn="l" rtl="0" eaLnBrk="1" fontAlgn="base" hangingPunct="1">
        <a:spcBef>
          <a:spcPts val="281"/>
        </a:spcBef>
        <a:spcAft>
          <a:spcPct val="0"/>
        </a:spcAft>
        <a:buClr>
          <a:srgbClr val="BB7527"/>
        </a:buClr>
        <a:buSzPct val="85000"/>
        <a:buFont typeface="Wingdings 2" charset="0"/>
        <a:buChar char=""/>
        <a:defRPr sz="1800">
          <a:solidFill>
            <a:schemeClr val="tx1"/>
          </a:solidFill>
          <a:latin typeface="+mn-lt"/>
          <a:ea typeface="+mn-ea"/>
          <a:cs typeface="+mn-cs"/>
          <a:sym typeface="Constantia" charset="0"/>
        </a:defRPr>
      </a:lvl4pPr>
      <a:lvl5pPr marL="1091724"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5pPr>
      <a:lvl6pPr marL="1412888"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6pPr>
      <a:lvl7pPr marL="1734047"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7pPr>
      <a:lvl8pPr marL="2055214"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8pPr>
      <a:lvl9pPr marL="2376366" indent="-160581" algn="l" rtl="0" eaLnBrk="1" fontAlgn="base" hangingPunct="1">
        <a:spcBef>
          <a:spcPts val="281"/>
        </a:spcBef>
        <a:spcAft>
          <a:spcPct val="0"/>
        </a:spcAft>
        <a:buClr>
          <a:srgbClr val="BB7527"/>
        </a:buClr>
        <a:buSzPct val="85000"/>
        <a:buFont typeface="Wingdings 2" charset="0"/>
        <a:buChar char=""/>
        <a:defRPr sz="1500">
          <a:solidFill>
            <a:schemeClr val="tx1"/>
          </a:solidFill>
          <a:latin typeface="+mn-lt"/>
          <a:ea typeface="+mn-ea"/>
          <a:cs typeface="+mn-cs"/>
          <a:sym typeface="Constantia" charset="0"/>
        </a:defRPr>
      </a:lvl9pPr>
    </p:bodyStyle>
    <p:otherStyle>
      <a:defPPr>
        <a:defRPr lang="en-US"/>
      </a:defPPr>
      <a:lvl1pPr marL="0" algn="l" defTabSz="321159" rtl="0" eaLnBrk="1" latinLnBrk="0" hangingPunct="1">
        <a:defRPr sz="1300" kern="1200">
          <a:solidFill>
            <a:schemeClr val="tx1"/>
          </a:solidFill>
          <a:latin typeface="+mn-lt"/>
          <a:ea typeface="+mn-ea"/>
          <a:cs typeface="+mn-cs"/>
        </a:defRPr>
      </a:lvl1pPr>
      <a:lvl2pPr marL="321159" algn="l" defTabSz="321159" rtl="0" eaLnBrk="1" latinLnBrk="0" hangingPunct="1">
        <a:defRPr sz="1300" kern="1200">
          <a:solidFill>
            <a:schemeClr val="tx1"/>
          </a:solidFill>
          <a:latin typeface="+mn-lt"/>
          <a:ea typeface="+mn-ea"/>
          <a:cs typeface="+mn-cs"/>
        </a:defRPr>
      </a:lvl2pPr>
      <a:lvl3pPr marL="642321" algn="l" defTabSz="321159" rtl="0" eaLnBrk="1" latinLnBrk="0" hangingPunct="1">
        <a:defRPr sz="1300" kern="1200">
          <a:solidFill>
            <a:schemeClr val="tx1"/>
          </a:solidFill>
          <a:latin typeface="+mn-lt"/>
          <a:ea typeface="+mn-ea"/>
          <a:cs typeface="+mn-cs"/>
        </a:defRPr>
      </a:lvl3pPr>
      <a:lvl4pPr marL="963480" algn="l" defTabSz="321159" rtl="0" eaLnBrk="1" latinLnBrk="0" hangingPunct="1">
        <a:defRPr sz="1300" kern="1200">
          <a:solidFill>
            <a:schemeClr val="tx1"/>
          </a:solidFill>
          <a:latin typeface="+mn-lt"/>
          <a:ea typeface="+mn-ea"/>
          <a:cs typeface="+mn-cs"/>
        </a:defRPr>
      </a:lvl4pPr>
      <a:lvl5pPr marL="1284645" algn="l" defTabSz="321159" rtl="0" eaLnBrk="1" latinLnBrk="0" hangingPunct="1">
        <a:defRPr sz="1300" kern="1200">
          <a:solidFill>
            <a:schemeClr val="tx1"/>
          </a:solidFill>
          <a:latin typeface="+mn-lt"/>
          <a:ea typeface="+mn-ea"/>
          <a:cs typeface="+mn-cs"/>
        </a:defRPr>
      </a:lvl5pPr>
      <a:lvl6pPr marL="1605806" algn="l" defTabSz="321159" rtl="0" eaLnBrk="1" latinLnBrk="0" hangingPunct="1">
        <a:defRPr sz="1300" kern="1200">
          <a:solidFill>
            <a:schemeClr val="tx1"/>
          </a:solidFill>
          <a:latin typeface="+mn-lt"/>
          <a:ea typeface="+mn-ea"/>
          <a:cs typeface="+mn-cs"/>
        </a:defRPr>
      </a:lvl6pPr>
      <a:lvl7pPr marL="1926967" algn="l" defTabSz="321159" rtl="0" eaLnBrk="1" latinLnBrk="0" hangingPunct="1">
        <a:defRPr sz="1300" kern="1200">
          <a:solidFill>
            <a:schemeClr val="tx1"/>
          </a:solidFill>
          <a:latin typeface="+mn-lt"/>
          <a:ea typeface="+mn-ea"/>
          <a:cs typeface="+mn-cs"/>
        </a:defRPr>
      </a:lvl7pPr>
      <a:lvl8pPr marL="2248131" algn="l" defTabSz="321159" rtl="0" eaLnBrk="1" latinLnBrk="0" hangingPunct="1">
        <a:defRPr sz="1300" kern="1200">
          <a:solidFill>
            <a:schemeClr val="tx1"/>
          </a:solidFill>
          <a:latin typeface="+mn-lt"/>
          <a:ea typeface="+mn-ea"/>
          <a:cs typeface="+mn-cs"/>
        </a:defRPr>
      </a:lvl8pPr>
      <a:lvl9pPr marL="2569291" algn="l" defTabSz="321159" rtl="0" eaLnBrk="1" latinLnBrk="0" hangingPunct="1">
        <a:defRPr sz="13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bwMode="auto">
          <a:xfrm>
            <a:off x="892988" y="821532"/>
            <a:ext cx="7358063"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680" tIns="35680" rIns="35680" bIns="356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20484" name="Group 4"/>
          <p:cNvGrpSpPr>
            <a:grpSpLocks/>
          </p:cNvGrpSpPr>
          <p:nvPr/>
        </p:nvGrpSpPr>
        <p:grpSpPr bwMode="auto">
          <a:xfrm>
            <a:off x="-17860" y="-17840"/>
            <a:ext cx="9179719" cy="6875859"/>
            <a:chOff x="0" y="0"/>
            <a:chExt cx="8224" cy="6160"/>
          </a:xfrm>
        </p:grpSpPr>
        <p:sp>
          <p:nvSpPr>
            <p:cNvPr id="20482"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483"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xStyles>
    <p:titleStyle>
      <a:lvl1pPr marL="294384" indent="-294384" algn="l" rtl="0" eaLnBrk="1" fontAlgn="base" hangingPunct="1">
        <a:spcBef>
          <a:spcPct val="0"/>
        </a:spcBef>
        <a:spcAft>
          <a:spcPct val="0"/>
        </a:spcAft>
        <a:defRPr sz="5100">
          <a:solidFill>
            <a:schemeClr val="tx1"/>
          </a:solidFill>
          <a:latin typeface="+mj-lt"/>
          <a:ea typeface="+mj-ea"/>
          <a:cs typeface="+mj-cs"/>
          <a:sym typeface="Papyrus" charset="0"/>
        </a:defRPr>
      </a:lvl1pPr>
      <a:lvl2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marL="294384"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615535"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936672"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1257823"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578959" indent="-294384"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570927"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1pPr>
      <a:lvl2pPr marL="1061561"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2pPr>
      <a:lvl3pPr marL="1561120"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3pPr>
      <a:lvl4pPr marL="2060678"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4pPr>
      <a:lvl5pPr marL="2569160"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5pPr>
      <a:lvl6pPr marL="2890304"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6pPr>
      <a:lvl7pPr marL="3211449"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7pPr>
      <a:lvl8pPr marL="3532592"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8pPr>
      <a:lvl9pPr marL="3853739" indent="-392512" algn="l" rtl="0" eaLnBrk="1" fontAlgn="base" hangingPunct="1">
        <a:spcBef>
          <a:spcPts val="2601"/>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892989" y="5143500"/>
            <a:ext cx="7358063" cy="1321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678" tIns="35678" rIns="35678" bIns="35678"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grpSp>
        <p:nvGrpSpPr>
          <p:cNvPr id="21508" name="Group 4"/>
          <p:cNvGrpSpPr>
            <a:grpSpLocks/>
          </p:cNvGrpSpPr>
          <p:nvPr/>
        </p:nvGrpSpPr>
        <p:grpSpPr bwMode="auto">
          <a:xfrm>
            <a:off x="-17860" y="-17840"/>
            <a:ext cx="9179719" cy="6875859"/>
            <a:chOff x="0" y="0"/>
            <a:chExt cx="8224" cy="6160"/>
          </a:xfrm>
        </p:grpSpPr>
        <p:sp>
          <p:nvSpPr>
            <p:cNvPr id="21506" name="Rectangle 2"/>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1507"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ransition/>
  <p:txStyles>
    <p:titleStyle>
      <a:lvl1pPr algn="ctr" rtl="0" eaLnBrk="1" fontAlgn="base" hangingPunct="1">
        <a:spcBef>
          <a:spcPct val="0"/>
        </a:spcBef>
        <a:spcAft>
          <a:spcPct val="0"/>
        </a:spcAft>
        <a:defRPr sz="5100">
          <a:solidFill>
            <a:schemeClr val="tx1"/>
          </a:solidFill>
          <a:latin typeface="+mj-lt"/>
          <a:ea typeface="+mj-ea"/>
          <a:cs typeface="+mj-cs"/>
          <a:sym typeface="Papyrus" charset="0"/>
        </a:defRPr>
      </a:lvl1pPr>
      <a:lvl2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32112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642255"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963382"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284513" algn="ctr"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algn="ctr" rtl="0" eaLnBrk="1" fontAlgn="base" hangingPunct="1">
        <a:spcBef>
          <a:spcPct val="0"/>
        </a:spcBef>
        <a:spcAft>
          <a:spcPct val="0"/>
        </a:spcAft>
        <a:defRPr sz="2500">
          <a:solidFill>
            <a:schemeClr val="tx1"/>
          </a:solidFill>
          <a:latin typeface="+mn-lt"/>
          <a:ea typeface="+mn-ea"/>
          <a:cs typeface="+mn-cs"/>
          <a:sym typeface="Papyrus" charset="0"/>
        </a:defRPr>
      </a:lvl1pPr>
      <a:lvl2pPr algn="ctr" rtl="0" eaLnBrk="1" fontAlgn="base" hangingPunct="1">
        <a:spcBef>
          <a:spcPct val="0"/>
        </a:spcBef>
        <a:spcAft>
          <a:spcPct val="0"/>
        </a:spcAft>
        <a:defRPr sz="2500">
          <a:solidFill>
            <a:schemeClr val="tx1"/>
          </a:solidFill>
          <a:latin typeface="+mn-lt"/>
          <a:ea typeface="+mn-ea"/>
          <a:cs typeface="+mn-cs"/>
          <a:sym typeface="Papyrus" charset="0"/>
        </a:defRPr>
      </a:lvl2pPr>
      <a:lvl3pPr algn="ctr" rtl="0" eaLnBrk="1" fontAlgn="base" hangingPunct="1">
        <a:spcBef>
          <a:spcPct val="0"/>
        </a:spcBef>
        <a:spcAft>
          <a:spcPct val="0"/>
        </a:spcAft>
        <a:defRPr sz="2500">
          <a:solidFill>
            <a:schemeClr val="tx1"/>
          </a:solidFill>
          <a:latin typeface="+mn-lt"/>
          <a:ea typeface="+mn-ea"/>
          <a:cs typeface="+mn-cs"/>
          <a:sym typeface="Papyrus" charset="0"/>
        </a:defRPr>
      </a:lvl3pPr>
      <a:lvl4pPr algn="ctr" rtl="0" eaLnBrk="1" fontAlgn="base" hangingPunct="1">
        <a:spcBef>
          <a:spcPct val="0"/>
        </a:spcBef>
        <a:spcAft>
          <a:spcPct val="0"/>
        </a:spcAft>
        <a:defRPr sz="2500">
          <a:solidFill>
            <a:schemeClr val="tx1"/>
          </a:solidFill>
          <a:latin typeface="+mn-lt"/>
          <a:ea typeface="+mn-ea"/>
          <a:cs typeface="+mn-cs"/>
          <a:sym typeface="Papyrus" charset="0"/>
        </a:defRPr>
      </a:lvl4pPr>
      <a:lvl5pPr algn="ctr" rtl="0" eaLnBrk="1" fontAlgn="base" hangingPunct="1">
        <a:spcBef>
          <a:spcPct val="0"/>
        </a:spcBef>
        <a:spcAft>
          <a:spcPct val="0"/>
        </a:spcAft>
        <a:defRPr sz="2500">
          <a:solidFill>
            <a:schemeClr val="tx1"/>
          </a:solidFill>
          <a:latin typeface="+mn-lt"/>
          <a:ea typeface="+mn-ea"/>
          <a:cs typeface="+mn-cs"/>
          <a:sym typeface="Papyrus" charset="0"/>
        </a:defRPr>
      </a:lvl5pPr>
      <a:lvl6pPr marL="321125" algn="ctr" rtl="0" eaLnBrk="1" fontAlgn="base" hangingPunct="1">
        <a:spcBef>
          <a:spcPct val="0"/>
        </a:spcBef>
        <a:spcAft>
          <a:spcPct val="0"/>
        </a:spcAft>
        <a:defRPr sz="2500">
          <a:solidFill>
            <a:schemeClr val="tx1"/>
          </a:solidFill>
          <a:latin typeface="+mn-lt"/>
          <a:ea typeface="+mn-ea"/>
          <a:cs typeface="+mn-cs"/>
          <a:sym typeface="Papyrus" charset="0"/>
        </a:defRPr>
      </a:lvl6pPr>
      <a:lvl7pPr marL="642255" algn="ctr" rtl="0" eaLnBrk="1" fontAlgn="base" hangingPunct="1">
        <a:spcBef>
          <a:spcPct val="0"/>
        </a:spcBef>
        <a:spcAft>
          <a:spcPct val="0"/>
        </a:spcAft>
        <a:defRPr sz="2500">
          <a:solidFill>
            <a:schemeClr val="tx1"/>
          </a:solidFill>
          <a:latin typeface="+mn-lt"/>
          <a:ea typeface="+mn-ea"/>
          <a:cs typeface="+mn-cs"/>
          <a:sym typeface="Papyrus" charset="0"/>
        </a:defRPr>
      </a:lvl7pPr>
      <a:lvl8pPr marL="963382" algn="ctr" rtl="0" eaLnBrk="1" fontAlgn="base" hangingPunct="1">
        <a:spcBef>
          <a:spcPct val="0"/>
        </a:spcBef>
        <a:spcAft>
          <a:spcPct val="0"/>
        </a:spcAft>
        <a:defRPr sz="2500">
          <a:solidFill>
            <a:schemeClr val="tx1"/>
          </a:solidFill>
          <a:latin typeface="+mn-lt"/>
          <a:ea typeface="+mn-ea"/>
          <a:cs typeface="+mn-cs"/>
          <a:sym typeface="Papyrus" charset="0"/>
        </a:defRPr>
      </a:lvl8pPr>
      <a:lvl9pPr marL="1284513" algn="ctr" rtl="0" eaLnBrk="1" fontAlgn="base" hangingPunct="1">
        <a:spcBef>
          <a:spcPct val="0"/>
        </a:spcBef>
        <a:spcAft>
          <a:spcPct val="0"/>
        </a:spcAft>
        <a:defRPr sz="2500">
          <a:solidFill>
            <a:schemeClr val="tx1"/>
          </a:solidFill>
          <a:latin typeface="+mn-lt"/>
          <a:ea typeface="+mn-ea"/>
          <a:cs typeface="+mn-cs"/>
          <a:sym typeface="Papyrus" charset="0"/>
        </a:defRPr>
      </a:lvl9pPr>
    </p:bodyStyle>
    <p:otherStyle>
      <a:defPPr>
        <a:defRPr lang="en-US"/>
      </a:defPPr>
      <a:lvl1pPr marL="0" algn="l" defTabSz="321125" rtl="0" eaLnBrk="1" latinLnBrk="0" hangingPunct="1">
        <a:defRPr sz="1300" kern="1200">
          <a:solidFill>
            <a:schemeClr val="tx1"/>
          </a:solidFill>
          <a:latin typeface="+mn-lt"/>
          <a:ea typeface="+mn-ea"/>
          <a:cs typeface="+mn-cs"/>
        </a:defRPr>
      </a:lvl1pPr>
      <a:lvl2pPr marL="321125" algn="l" defTabSz="321125" rtl="0" eaLnBrk="1" latinLnBrk="0" hangingPunct="1">
        <a:defRPr sz="1300" kern="1200">
          <a:solidFill>
            <a:schemeClr val="tx1"/>
          </a:solidFill>
          <a:latin typeface="+mn-lt"/>
          <a:ea typeface="+mn-ea"/>
          <a:cs typeface="+mn-cs"/>
        </a:defRPr>
      </a:lvl2pPr>
      <a:lvl3pPr marL="642255" algn="l" defTabSz="321125" rtl="0" eaLnBrk="1" latinLnBrk="0" hangingPunct="1">
        <a:defRPr sz="1300" kern="1200">
          <a:solidFill>
            <a:schemeClr val="tx1"/>
          </a:solidFill>
          <a:latin typeface="+mn-lt"/>
          <a:ea typeface="+mn-ea"/>
          <a:cs typeface="+mn-cs"/>
        </a:defRPr>
      </a:lvl3pPr>
      <a:lvl4pPr marL="963382" algn="l" defTabSz="321125" rtl="0" eaLnBrk="1" latinLnBrk="0" hangingPunct="1">
        <a:defRPr sz="1300" kern="1200">
          <a:solidFill>
            <a:schemeClr val="tx1"/>
          </a:solidFill>
          <a:latin typeface="+mn-lt"/>
          <a:ea typeface="+mn-ea"/>
          <a:cs typeface="+mn-cs"/>
        </a:defRPr>
      </a:lvl4pPr>
      <a:lvl5pPr marL="1284513" algn="l" defTabSz="321125" rtl="0" eaLnBrk="1" latinLnBrk="0" hangingPunct="1">
        <a:defRPr sz="1300" kern="1200">
          <a:solidFill>
            <a:schemeClr val="tx1"/>
          </a:solidFill>
          <a:latin typeface="+mn-lt"/>
          <a:ea typeface="+mn-ea"/>
          <a:cs typeface="+mn-cs"/>
        </a:defRPr>
      </a:lvl5pPr>
      <a:lvl6pPr marL="1605642" algn="l" defTabSz="321125" rtl="0" eaLnBrk="1" latinLnBrk="0" hangingPunct="1">
        <a:defRPr sz="1300" kern="1200">
          <a:solidFill>
            <a:schemeClr val="tx1"/>
          </a:solidFill>
          <a:latin typeface="+mn-lt"/>
          <a:ea typeface="+mn-ea"/>
          <a:cs typeface="+mn-cs"/>
        </a:defRPr>
      </a:lvl6pPr>
      <a:lvl7pPr marL="1926770" algn="l" defTabSz="321125" rtl="0" eaLnBrk="1" latinLnBrk="0" hangingPunct="1">
        <a:defRPr sz="1300" kern="1200">
          <a:solidFill>
            <a:schemeClr val="tx1"/>
          </a:solidFill>
          <a:latin typeface="+mn-lt"/>
          <a:ea typeface="+mn-ea"/>
          <a:cs typeface="+mn-cs"/>
        </a:defRPr>
      </a:lvl7pPr>
      <a:lvl8pPr marL="2247901" algn="l" defTabSz="321125" rtl="0" eaLnBrk="1" latinLnBrk="0" hangingPunct="1">
        <a:defRPr sz="1300" kern="1200">
          <a:solidFill>
            <a:schemeClr val="tx1"/>
          </a:solidFill>
          <a:latin typeface="+mn-lt"/>
          <a:ea typeface="+mn-ea"/>
          <a:cs typeface="+mn-cs"/>
        </a:defRPr>
      </a:lvl8pPr>
      <a:lvl9pPr marL="2569028" algn="l" defTabSz="321125" rtl="0" eaLnBrk="1" latinLnBrk="0" hangingPunct="1">
        <a:defRPr sz="13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000000">
                  <a:lumMod val="65000"/>
                  <a:lumOff val="35000"/>
                </a:srgbClr>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9/23/2014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66803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F8018D2F-7E75-497F-856F-7BB1A8B5502A}" type="datetimeFigureOut">
              <a:rPr lang="en-US" smtClean="0">
                <a:solidFill>
                  <a:srgbClr val="000000">
                    <a:lumMod val="65000"/>
                    <a:lumOff val="35000"/>
                  </a:srgbClr>
                </a:solidFill>
              </a:rPr>
              <a:pPr/>
              <a:t>9/23/2014</a:t>
            </a:fld>
            <a:endParaRPr lang="en-US">
              <a:solidFill>
                <a:srgbClr val="000000">
                  <a:lumMod val="65000"/>
                  <a:lumOff val="3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solidFill>
                <a:srgbClr val="000000">
                  <a:lumMod val="65000"/>
                  <a:lumOff val="3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75C2461B-2CB7-4BE9-9484-42A3EF58B08C}"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l="1057" t="2160" r="3671" b="3724"/>
          <a:stretch/>
        </p:blipFill>
        <p:spPr>
          <a:xfrm>
            <a:off x="2" y="0"/>
            <a:ext cx="914399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227659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l="1057" t="2160" r="3671" b="3724"/>
          <a:stretch/>
        </p:blipFill>
        <p:spPr>
          <a:xfrm>
            <a:off x="2" y="0"/>
            <a:ext cx="914399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5769961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l="1057" t="2160" r="3671" b="3724"/>
          <a:stretch/>
        </p:blipFill>
        <p:spPr>
          <a:xfrm>
            <a:off x="2" y="0"/>
            <a:ext cx="914399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A9B25-6F97-4083-B795-A94C9A2E48EE}"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9FA57-0003-442A-9FA6-0C38FFA718A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1797275"/>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l="1057" t="2160" r="3671" b="3724"/>
          <a:stretch/>
        </p:blipFill>
        <p:spPr>
          <a:xfrm>
            <a:off x="2" y="0"/>
            <a:ext cx="914399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07D9-41F5-4420-8C9C-5E36DE4CAC04}" type="datetimeFigureOut">
              <a:rPr lang="en-US" smtClean="0">
                <a:solidFill>
                  <a:prstClr val="white">
                    <a:tint val="75000"/>
                  </a:prstClr>
                </a:solidFill>
              </a:rPr>
              <a:pPr/>
              <a:t>9/23/2014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F3E51-0490-429D-9BB9-D0659744976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9205579"/>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2969" y="446484"/>
            <a:ext cx="735806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1026" name="Rectangle 2"/>
          <p:cNvSpPr>
            <a:spLocks noGrp="1" noChangeArrowheads="1"/>
          </p:cNvSpPr>
          <p:nvPr>
            <p:ph type="body" idx="1"/>
          </p:nvPr>
        </p:nvSpPr>
        <p:spPr bwMode="auto">
          <a:xfrm>
            <a:off x="892969" y="1982391"/>
            <a:ext cx="7358063" cy="410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1029" name="Group 5"/>
          <p:cNvGrpSpPr>
            <a:grpSpLocks/>
          </p:cNvGrpSpPr>
          <p:nvPr/>
        </p:nvGrpSpPr>
        <p:grpSpPr bwMode="auto">
          <a:xfrm>
            <a:off x="-17860" y="-17859"/>
            <a:ext cx="9179719" cy="6875859"/>
            <a:chOff x="0" y="0"/>
            <a:chExt cx="8224" cy="6160"/>
          </a:xfrm>
        </p:grpSpPr>
        <p:sp>
          <p:nvSpPr>
            <p:cNvPr id="1027" name="Rectangle 3"/>
            <p:cNvSpPr>
              <a:spLocks/>
            </p:cNvSpPr>
            <p:nvPr/>
          </p:nvSpPr>
          <p:spPr bwMode="auto">
            <a:xfrm>
              <a:off x="0" y="8"/>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1028"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marL="294669" indent="-294669" algn="l" rtl="0" eaLnBrk="1" fontAlgn="base" hangingPunct="1">
        <a:spcBef>
          <a:spcPct val="0"/>
        </a:spcBef>
        <a:spcAft>
          <a:spcPct val="0"/>
        </a:spcAft>
        <a:defRPr sz="5100">
          <a:solidFill>
            <a:schemeClr val="tx1"/>
          </a:solidFill>
          <a:latin typeface="+mj-lt"/>
          <a:ea typeface="+mj-ea"/>
          <a:cs typeface="+mj-cs"/>
          <a:sym typeface="Papyrus" charset="0"/>
        </a:defRPr>
      </a:lvl1pPr>
      <a:lvl2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2pPr>
      <a:lvl3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3pPr>
      <a:lvl4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4pPr>
      <a:lvl5pPr marL="294669"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5pPr>
      <a:lvl6pPr marL="616127"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6pPr>
      <a:lvl7pPr marL="937584"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7pPr>
      <a:lvl8pPr marL="1259041"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8pPr>
      <a:lvl9pPr marL="1580498" indent="-294669" algn="l" rtl="0" eaLnBrk="1" fontAlgn="base" hangingPunct="1">
        <a:spcBef>
          <a:spcPct val="0"/>
        </a:spcBef>
        <a:spcAft>
          <a:spcPct val="0"/>
        </a:spcAft>
        <a:defRPr sz="5100">
          <a:solidFill>
            <a:schemeClr val="tx1"/>
          </a:solidFill>
          <a:latin typeface="Papyrus" charset="0"/>
          <a:ea typeface="ヒラギノ角ゴ ProN W3" charset="0"/>
          <a:cs typeface="ヒラギノ角ゴ ProN W3" charset="0"/>
          <a:sym typeface="Papyrus" charset="0"/>
        </a:defRPr>
      </a:lvl9pPr>
    </p:titleStyle>
    <p:bodyStyle>
      <a:lvl1pPr marL="571480"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1pPr>
      <a:lvl2pPr marL="1062595"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2pPr>
      <a:lvl3pPr marL="1562640"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3pPr>
      <a:lvl4pPr marL="2062684"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4pPr>
      <a:lvl5pPr marL="2571659"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5pPr>
      <a:lvl6pPr marL="2893116"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6pPr>
      <a:lvl7pPr marL="3214573"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7pPr>
      <a:lvl8pPr marL="3536031"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8pPr>
      <a:lvl9pPr marL="3857488" indent="-392892" algn="l" rtl="0" eaLnBrk="1" fontAlgn="base" hangingPunct="1">
        <a:spcBef>
          <a:spcPts val="844"/>
        </a:spcBef>
        <a:spcAft>
          <a:spcPct val="0"/>
        </a:spcAft>
        <a:buSzPct val="46000"/>
        <a:buChar char="•"/>
        <a:defRPr sz="3000">
          <a:solidFill>
            <a:schemeClr val="tx1"/>
          </a:solidFill>
          <a:latin typeface="+mn-lt"/>
          <a:ea typeface="+mn-ea"/>
          <a:cs typeface="+mn-cs"/>
          <a:sym typeface="Papyru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2969" y="446484"/>
            <a:ext cx="7349133" cy="1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5" tIns="35715" rIns="35715" bIns="35715" numCol="1" anchor="ctr" anchorCtr="0" compatLnSpc="1">
            <a:prstTxWarp prst="textNoShape">
              <a:avLst/>
            </a:prstTxWarp>
          </a:bodyPr>
          <a:lstStyle/>
          <a:p>
            <a:pPr lvl="0"/>
            <a:r>
              <a:rPr lang="en-US" smtClean="0">
                <a:sym typeface="Papyrus" charset="0"/>
              </a:rPr>
              <a:t>Click to edit Master title style</a:t>
            </a:r>
            <a:endParaRPr lang="en-US">
              <a:sym typeface="Papyrus" charset="0"/>
            </a:endParaRPr>
          </a:p>
        </p:txBody>
      </p:sp>
      <p:sp>
        <p:nvSpPr>
          <p:cNvPr id="2050" name="Rectangle 2"/>
          <p:cNvSpPr>
            <a:spLocks noGrp="1" noChangeArrowheads="1"/>
          </p:cNvSpPr>
          <p:nvPr>
            <p:ph type="body" idx="1"/>
          </p:nvPr>
        </p:nvSpPr>
        <p:spPr bwMode="auto">
          <a:xfrm>
            <a:off x="892969" y="1982391"/>
            <a:ext cx="7349133" cy="4098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5" tIns="35715" rIns="35715" bIns="35715"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endParaRPr lang="en-US">
              <a:sym typeface="Papyrus" charset="0"/>
            </a:endParaRPr>
          </a:p>
        </p:txBody>
      </p:sp>
      <p:grpSp>
        <p:nvGrpSpPr>
          <p:cNvPr id="2053" name="Group 5"/>
          <p:cNvGrpSpPr>
            <a:grpSpLocks/>
          </p:cNvGrpSpPr>
          <p:nvPr/>
        </p:nvGrpSpPr>
        <p:grpSpPr bwMode="auto">
          <a:xfrm>
            <a:off x="-8930" y="-8930"/>
            <a:ext cx="9179719" cy="6866930"/>
            <a:chOff x="0" y="0"/>
            <a:chExt cx="8224" cy="6152"/>
          </a:xfrm>
        </p:grpSpPr>
        <p:sp>
          <p:nvSpPr>
            <p:cNvPr id="2051" name="Rectangle 3"/>
            <p:cNvSpPr>
              <a:spLocks/>
            </p:cNvSpPr>
            <p:nvPr/>
          </p:nvSpPr>
          <p:spPr bwMode="auto">
            <a:xfrm>
              <a:off x="0" y="0"/>
              <a:ext cx="8224" cy="6152"/>
            </a:xfrm>
            <a:prstGeom prst="rect">
              <a:avLst/>
            </a:prstGeom>
            <a:gradFill rotWithShape="0">
              <a:gsLst>
                <a:gs pos="0">
                  <a:srgbClr val="522809"/>
                </a:gs>
                <a:gs pos="100000">
                  <a:srgbClr val="220809"/>
                </a:gs>
              </a:gsLst>
              <a:lin ang="5400000" scaled="1"/>
            </a:gradFill>
            <a:ln w="25400" cap="flat">
              <a:solidFill>
                <a:srgbClr val="000000"/>
              </a:solidFill>
              <a:prstDash val="solid"/>
              <a:miter lim="800000"/>
              <a:headEnd type="none" w="med" len="med"/>
              <a:tailEnd type="none" w="med" len="med"/>
            </a:ln>
          </p:spPr>
          <p:txBody>
            <a:bodyPr lIns="0" tIns="0" rIns="0" bIns="0"/>
            <a:lstStyle/>
            <a:p>
              <a:endParaRPr lang="en-US"/>
            </a:p>
          </p:txBody>
        </p:sp>
        <p:pic>
          <p:nvPicPr>
            <p:cNvPr id="2052" name="Picture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 y="0"/>
              <a:ext cx="816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marL="294654" indent="-294654" algn="l" rtl="0" eaLnBrk="1" fontAlgn="base" hangingPunct="1">
        <a:spcBef>
          <a:spcPct val="0"/>
        </a:spcBef>
        <a:spcAft>
          <a:spcPct val="0"/>
        </a:spcAft>
        <a:defRPr sz="4900">
          <a:solidFill>
            <a:schemeClr val="tx1"/>
          </a:solidFill>
          <a:latin typeface="+mj-lt"/>
          <a:ea typeface="+mj-ea"/>
          <a:cs typeface="+mj-cs"/>
          <a:sym typeface="Papyrus" charset="0"/>
        </a:defRPr>
      </a:lvl1pPr>
      <a:lvl2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2pPr>
      <a:lvl3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3pPr>
      <a:lvl4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4pPr>
      <a:lvl5pPr marL="294654"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5pPr>
      <a:lvl6pPr marL="61609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6pPr>
      <a:lvl7pPr marL="93753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7pPr>
      <a:lvl8pPr marL="1258976"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8pPr>
      <a:lvl9pPr marL="1580417" indent="-294654" algn="l" rtl="0" eaLnBrk="1" fontAlgn="base" hangingPunct="1">
        <a:spcBef>
          <a:spcPct val="0"/>
        </a:spcBef>
        <a:spcAft>
          <a:spcPct val="0"/>
        </a:spcAft>
        <a:defRPr sz="4900">
          <a:solidFill>
            <a:schemeClr val="tx1"/>
          </a:solidFill>
          <a:latin typeface="Papyrus" charset="0"/>
          <a:ea typeface="ヒラギノ角ゴ ProN W3" charset="0"/>
          <a:cs typeface="ヒラギノ角ゴ ProN W3" charset="0"/>
          <a:sym typeface="Papyrus" charset="0"/>
        </a:defRPr>
      </a:lvl9pPr>
    </p:titleStyle>
    <p:bodyStyle>
      <a:lvl1pPr marL="571451"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1pPr>
      <a:lvl2pPr marL="1062541"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2pPr>
      <a:lvl3pPr marL="156256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3pPr>
      <a:lvl4pPr marL="2062578"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4pPr>
      <a:lvl5pPr marL="2571527"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5pPr>
      <a:lvl6pPr marL="2892968"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6pPr>
      <a:lvl7pPr marL="3214409"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7pPr>
      <a:lvl8pPr marL="353585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8pPr>
      <a:lvl9pPr marL="3857290" indent="-392872" algn="l" rtl="0" eaLnBrk="1" fontAlgn="base" hangingPunct="1">
        <a:spcBef>
          <a:spcPts val="773"/>
        </a:spcBef>
        <a:spcAft>
          <a:spcPct val="0"/>
        </a:spcAft>
        <a:buSzPct val="46000"/>
        <a:buChar char="•"/>
        <a:defRPr sz="2700">
          <a:solidFill>
            <a:schemeClr val="tx1"/>
          </a:solidFill>
          <a:latin typeface="+mn-lt"/>
          <a:ea typeface="+mn-ea"/>
          <a:cs typeface="+mn-cs"/>
          <a:sym typeface="Papyru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3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n\AppData\Local\Microsoft\Windows\Temporary Internet Files\Content.IE5\DFOK6FFX\MP900401561[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09600" y="2057400"/>
            <a:ext cx="4800600" cy="32857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Subtitle 2"/>
          <p:cNvSpPr>
            <a:spLocks noGrp="1"/>
          </p:cNvSpPr>
          <p:nvPr>
            <p:ph type="subTitle" idx="1"/>
          </p:nvPr>
        </p:nvSpPr>
        <p:spPr/>
        <p:txBody>
          <a:bodyPr>
            <a:normAutofit/>
          </a:bodyPr>
          <a:lstStyle/>
          <a:p>
            <a:r>
              <a:rPr lang="en-US" sz="2400" dirty="0" smtClean="0"/>
              <a:t>Concerning Suffering &amp; Grief</a:t>
            </a:r>
            <a:endParaRPr lang="en-US" sz="2400" dirty="0"/>
          </a:p>
        </p:txBody>
      </p:sp>
      <p:sp>
        <p:nvSpPr>
          <p:cNvPr id="2" name="Title 1"/>
          <p:cNvSpPr>
            <a:spLocks noGrp="1"/>
          </p:cNvSpPr>
          <p:nvPr>
            <p:ph type="title"/>
          </p:nvPr>
        </p:nvSpPr>
        <p:spPr>
          <a:xfrm>
            <a:off x="457200" y="2057400"/>
            <a:ext cx="4953000" cy="2971800"/>
          </a:xfrm>
        </p:spPr>
        <p:txBody>
          <a:bodyPr>
            <a:prstTxWarp prst="textPlain">
              <a:avLst/>
            </a:prstTxWarp>
            <a:scene3d>
              <a:camera prst="isometricOffAxis1Right"/>
              <a:lightRig rig="threePt" dir="t"/>
            </a:scene3d>
          </a:bodyPr>
          <a:lstStyle/>
          <a:p>
            <a:pPr algn="l"/>
            <a:r>
              <a:rPr lang="en-US" sz="7200" dirty="0" smtClean="0">
                <a:effectLst>
                  <a:outerShdw blurRad="38100" dist="38100" dir="2700000" algn="tl">
                    <a:srgbClr val="000000">
                      <a:alpha val="43137"/>
                    </a:srgbClr>
                  </a:outerShdw>
                </a:effectLst>
                <a:latin typeface="Berlin Sans FB Demi" panose="020E0802020502020306" pitchFamily="34" charset="0"/>
              </a:rPr>
              <a:t>THE TRUTH</a:t>
            </a:r>
            <a:endParaRPr lang="en-US" sz="7200"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7534672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Empty Talk (Job 35:13)</a:t>
            </a:r>
            <a:endParaRPr lang="en-US" dirty="0"/>
          </a:p>
        </p:txBody>
      </p:sp>
      <p:sp>
        <p:nvSpPr>
          <p:cNvPr id="3" name="Content Placeholder 2"/>
          <p:cNvSpPr>
            <a:spLocks noGrp="1"/>
          </p:cNvSpPr>
          <p:nvPr>
            <p:ph idx="1"/>
          </p:nvPr>
        </p:nvSpPr>
        <p:spPr>
          <a:xfrm>
            <a:off x="457200" y="1600200"/>
            <a:ext cx="5943600" cy="5257800"/>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God will not listen to empty talk (13)</a:t>
            </a:r>
          </a:p>
          <a:p>
            <a:pPr lvl="1"/>
            <a:r>
              <a:rPr lang="en-US" sz="2800" dirty="0" smtClean="0"/>
              <a:t>How often do men utter empty words when afflicted?</a:t>
            </a:r>
          </a:p>
          <a:p>
            <a:pPr lvl="2"/>
            <a:r>
              <a:rPr lang="en-US" sz="2800" dirty="0" smtClean="0"/>
              <a:t>“Why has God brought this upon me?”</a:t>
            </a:r>
          </a:p>
          <a:p>
            <a:pPr lvl="2"/>
            <a:r>
              <a:rPr lang="en-US" sz="2800" dirty="0" smtClean="0"/>
              <a:t>“How can a God of love allow so much suffering?”</a:t>
            </a:r>
          </a:p>
          <a:p>
            <a:pPr lvl="2"/>
            <a:r>
              <a:rPr lang="en-US" sz="2800" dirty="0" smtClean="0"/>
              <a:t>“It must be God’s will!” </a:t>
            </a:r>
          </a:p>
          <a:p>
            <a:pPr lvl="2"/>
            <a:r>
              <a:rPr lang="en-US" sz="2800" dirty="0" smtClean="0"/>
              <a:t>Ecclesiastes 5:1, 2</a:t>
            </a:r>
          </a:p>
        </p:txBody>
      </p:sp>
      <p:pic>
        <p:nvPicPr>
          <p:cNvPr id="1029" name="Picture 5" descr="C:\Users\Steven\AppData\Local\Microsoft\Windows\Temporary Internet Files\Content.IE5\XJOPTHOC\MP90038553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56"/>
          <a:stretch/>
        </p:blipFill>
        <p:spPr bwMode="auto">
          <a:xfrm>
            <a:off x="6719280" y="2514600"/>
            <a:ext cx="219612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3495733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Call &amp;Wait (Job 35:14-16)</a:t>
            </a:r>
            <a:endParaRPr lang="en-US" dirty="0"/>
          </a:p>
        </p:txBody>
      </p:sp>
      <p:sp>
        <p:nvSpPr>
          <p:cNvPr id="3" name="Content Placeholder 2"/>
          <p:cNvSpPr>
            <a:spLocks noGrp="1"/>
          </p:cNvSpPr>
          <p:nvPr>
            <p:ph idx="1"/>
          </p:nvPr>
        </p:nvSpPr>
        <p:spPr>
          <a:xfrm>
            <a:off x="457200" y="1600200"/>
            <a:ext cx="8229600" cy="48006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sz="3600" dirty="0" smtClean="0"/>
              <a:t>14  </a:t>
            </a:r>
            <a:r>
              <a:rPr lang="en-US" sz="3600" dirty="0"/>
              <a:t>Although you say you do not see Him, Yet justice is before Him, and you must wait for Him.</a:t>
            </a:r>
          </a:p>
          <a:p>
            <a:pPr marL="0" indent="0">
              <a:buNone/>
            </a:pPr>
            <a:r>
              <a:rPr lang="en-US" sz="3600" dirty="0" smtClean="0"/>
              <a:t>15  </a:t>
            </a:r>
            <a:r>
              <a:rPr lang="en-US" sz="3600" dirty="0"/>
              <a:t>And now, because He has not punished in His anger, Nor taken much notice of folly,</a:t>
            </a:r>
          </a:p>
          <a:p>
            <a:pPr marL="0" indent="0">
              <a:buNone/>
            </a:pPr>
            <a:r>
              <a:rPr lang="en-US" sz="3600" dirty="0" smtClean="0"/>
              <a:t>16  Therefore </a:t>
            </a:r>
            <a:r>
              <a:rPr lang="en-US" sz="3600" dirty="0"/>
              <a:t>Job opens his mouth in vain; He multiplies words without knowledge</a:t>
            </a:r>
            <a:r>
              <a:rPr lang="en-US" sz="3600" dirty="0" smtClean="0"/>
              <a:t>."</a:t>
            </a:r>
          </a:p>
        </p:txBody>
      </p:sp>
      <p:sp>
        <p:nvSpPr>
          <p:cNvPr id="4" name="Content Placeholder 2"/>
          <p:cNvSpPr txBox="1">
            <a:spLocks/>
          </p:cNvSpPr>
          <p:nvPr/>
        </p:nvSpPr>
        <p:spPr>
          <a:xfrm>
            <a:off x="457200" y="1600200"/>
            <a:ext cx="8229600" cy="48006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Font typeface="Arial" pitchFamily="34" charset="0"/>
              <a:buNone/>
            </a:pPr>
            <a:r>
              <a:rPr lang="en-US" sz="3600" dirty="0" smtClean="0">
                <a:solidFill>
                  <a:prstClr val="black"/>
                </a:solidFill>
              </a:rPr>
              <a:t>14  Although you say you do not see Him, Yet justice is before Him, and you must wait for Him.</a:t>
            </a:r>
          </a:p>
          <a:p>
            <a:pPr marL="0" indent="0">
              <a:buFont typeface="Arial" pitchFamily="34" charset="0"/>
              <a:buNone/>
            </a:pPr>
            <a:r>
              <a:rPr lang="en-US" sz="3600" dirty="0" smtClean="0">
                <a:solidFill>
                  <a:prstClr val="black"/>
                </a:solidFill>
              </a:rPr>
              <a:t>15  And now, because He has not punished in His anger, Nor taken much notice of folly,</a:t>
            </a:r>
          </a:p>
          <a:p>
            <a:pPr marL="0" indent="0">
              <a:buFont typeface="Arial" pitchFamily="34" charset="0"/>
              <a:buNone/>
            </a:pPr>
            <a:r>
              <a:rPr lang="en-US" sz="3600" dirty="0" smtClean="0">
                <a:solidFill>
                  <a:prstClr val="black"/>
                </a:solidFill>
              </a:rPr>
              <a:t>16  Therefore Job opens his mouth in vain; </a:t>
            </a:r>
            <a:r>
              <a:rPr lang="en-US" sz="3600" dirty="0" smtClean="0">
                <a:solidFill>
                  <a:srgbClr val="FF6700"/>
                </a:solidFill>
              </a:rPr>
              <a:t>He multiplies words without knowledge.</a:t>
            </a:r>
            <a:r>
              <a:rPr lang="en-US" sz="3600" dirty="0" smtClean="0">
                <a:solidFill>
                  <a:prstClr val="black"/>
                </a:solidFill>
              </a:rPr>
              <a:t>"</a:t>
            </a:r>
          </a:p>
        </p:txBody>
      </p:sp>
      <p:sp>
        <p:nvSpPr>
          <p:cNvPr id="5" name="TextBox 4"/>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1312039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371600"/>
          </a:xfrm>
        </p:spPr>
        <p:txBody>
          <a:bodyPr>
            <a:normAutofit/>
          </a:bodyPr>
          <a:lstStyle/>
          <a:p>
            <a:r>
              <a:rPr lang="en-US" sz="6600" dirty="0" smtClean="0"/>
              <a:t>2 Timothy 4:1-5</a:t>
            </a:r>
          </a:p>
        </p:txBody>
      </p:sp>
    </p:spTree>
    <p:extLst>
      <p:ext uri="{BB962C8B-B14F-4D97-AF65-F5344CB8AC3E}">
        <p14:creationId xmlns:p14="http://schemas.microsoft.com/office/powerpoint/2010/main" val="1686245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371600"/>
          </a:xfrm>
        </p:spPr>
        <p:txBody>
          <a:bodyPr>
            <a:normAutofit fontScale="62500" lnSpcReduction="20000"/>
          </a:bodyPr>
          <a:lstStyle/>
          <a:p>
            <a:r>
              <a:rPr lang="en-US" sz="8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A. </a:t>
            </a:r>
            <a:r>
              <a:rPr lang="en-US" sz="6600" i="1" dirty="0" smtClean="0"/>
              <a:t>The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seriousness </a:t>
            </a:r>
            <a:r>
              <a:rPr lang="en-US" sz="6600" i="1" dirty="0" smtClean="0"/>
              <a:t>in </a:t>
            </a:r>
            <a:r>
              <a:rPr lang="en-US" sz="6600" i="1" dirty="0"/>
              <a:t>the charge to preach the </a:t>
            </a:r>
            <a:r>
              <a:rPr lang="en-US" sz="6600" i="1" dirty="0" smtClean="0"/>
              <a:t>word</a:t>
            </a:r>
            <a:endParaRPr lang="en-US" sz="6600" dirty="0" smtClean="0"/>
          </a:p>
        </p:txBody>
      </p:sp>
    </p:spTree>
    <p:extLst>
      <p:ext uri="{BB962C8B-B14F-4D97-AF65-F5344CB8AC3E}">
        <p14:creationId xmlns:p14="http://schemas.microsoft.com/office/powerpoint/2010/main" val="15704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371600"/>
          </a:xfrm>
        </p:spPr>
        <p:txBody>
          <a:bodyPr>
            <a:normAutofit fontScale="62500" lnSpcReduction="20000"/>
          </a:bodyPr>
          <a:lstStyle/>
          <a:p>
            <a:r>
              <a:rPr lang="en-US" sz="8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B. </a:t>
            </a:r>
            <a:r>
              <a:rPr lang="en-US" sz="6600" i="1" dirty="0"/>
              <a:t>The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steadfastness </a:t>
            </a:r>
            <a:r>
              <a:rPr lang="en-US" sz="6600" i="1" dirty="0"/>
              <a:t>in the charge to preach the </a:t>
            </a:r>
            <a:r>
              <a:rPr lang="en-US" sz="6600" i="1" dirty="0" smtClean="0"/>
              <a:t>word</a:t>
            </a:r>
            <a:endParaRPr lang="en-US" sz="6600" dirty="0" smtClean="0"/>
          </a:p>
        </p:txBody>
      </p:sp>
    </p:spTree>
    <p:extLst>
      <p:ext uri="{BB962C8B-B14F-4D97-AF65-F5344CB8AC3E}">
        <p14:creationId xmlns:p14="http://schemas.microsoft.com/office/powerpoint/2010/main" val="354297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371600"/>
          </a:xfrm>
        </p:spPr>
        <p:txBody>
          <a:bodyPr>
            <a:normAutofit fontScale="62500" lnSpcReduction="20000"/>
          </a:bodyPr>
          <a:lstStyle/>
          <a:p>
            <a:r>
              <a:rPr lang="en-US" sz="8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C. </a:t>
            </a:r>
            <a:r>
              <a:rPr lang="en-US" sz="6600" i="1" dirty="0" smtClean="0"/>
              <a:t>The </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vigilance </a:t>
            </a:r>
            <a:r>
              <a:rPr lang="en-US" sz="6600" i="1" dirty="0" smtClean="0"/>
              <a:t>in the </a:t>
            </a:r>
            <a:br>
              <a:rPr lang="en-US" sz="6600" i="1" dirty="0" smtClean="0"/>
            </a:br>
            <a:r>
              <a:rPr lang="en-US" sz="6600" i="1" dirty="0" smtClean="0"/>
              <a:t>charge to preach the word</a:t>
            </a:r>
            <a:endParaRPr lang="en-US" sz="6600" dirty="0" smtClean="0"/>
          </a:p>
        </p:txBody>
      </p:sp>
    </p:spTree>
    <p:extLst>
      <p:ext uri="{BB962C8B-B14F-4D97-AF65-F5344CB8AC3E}">
        <p14:creationId xmlns:p14="http://schemas.microsoft.com/office/powerpoint/2010/main" val="56927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371600"/>
          </a:xfrm>
        </p:spPr>
        <p:txBody>
          <a:bodyPr>
            <a:normAutofit fontScale="62500" lnSpcReduction="20000"/>
          </a:bodyPr>
          <a:lstStyle/>
          <a:p>
            <a:r>
              <a:rPr lang="en-US" sz="8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D. </a:t>
            </a:r>
            <a:r>
              <a:rPr lang="en-US" sz="6600" i="1" dirty="0"/>
              <a:t>The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suffering </a:t>
            </a:r>
            <a:r>
              <a:rPr lang="en-US" sz="6600" i="1" dirty="0"/>
              <a:t>in </a:t>
            </a:r>
            <a:r>
              <a:rPr lang="en-US" sz="6600" i="1" dirty="0" smtClean="0"/>
              <a:t>the</a:t>
            </a:r>
            <a:br>
              <a:rPr lang="en-US" sz="6600" i="1" dirty="0" smtClean="0"/>
            </a:br>
            <a:r>
              <a:rPr lang="en-US" sz="6600" i="1" dirty="0" smtClean="0"/>
              <a:t>charge </a:t>
            </a:r>
            <a:r>
              <a:rPr lang="en-US" sz="6600" i="1" dirty="0"/>
              <a:t>to preach the </a:t>
            </a:r>
            <a:r>
              <a:rPr lang="en-US" sz="6600" i="1" dirty="0" smtClean="0"/>
              <a:t>word</a:t>
            </a:r>
            <a:endParaRPr lang="en-US" sz="6600" dirty="0" smtClean="0"/>
          </a:p>
        </p:txBody>
      </p:sp>
    </p:spTree>
    <p:extLst>
      <p:ext uri="{BB962C8B-B14F-4D97-AF65-F5344CB8AC3E}">
        <p14:creationId xmlns:p14="http://schemas.microsoft.com/office/powerpoint/2010/main" val="18654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sz="2400" dirty="0" smtClean="0"/>
          </a:p>
          <a:p>
            <a:r>
              <a:rPr lang="en-US" sz="3600" dirty="0" smtClean="0"/>
              <a:t>“God And Suffering”</a:t>
            </a:r>
          </a:p>
        </p:txBody>
      </p:sp>
    </p:spTree>
    <p:extLst>
      <p:ext uri="{BB962C8B-B14F-4D97-AF65-F5344CB8AC3E}">
        <p14:creationId xmlns:p14="http://schemas.microsoft.com/office/powerpoint/2010/main" val="701698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Any Value In Suffering?</a:t>
            </a:r>
            <a:endParaRPr lang="en-US" dirty="0"/>
          </a:p>
        </p:txBody>
      </p:sp>
      <p:sp>
        <p:nvSpPr>
          <p:cNvPr id="5" name="Text Placeholder 4"/>
          <p:cNvSpPr>
            <a:spLocks noGrp="1"/>
          </p:cNvSpPr>
          <p:nvPr>
            <p:ph type="body" idx="1"/>
          </p:nvPr>
        </p:nvSpPr>
        <p:spPr>
          <a:xfrm>
            <a:off x="381000" y="533400"/>
            <a:ext cx="7772400" cy="978510"/>
          </a:xfrm>
        </p:spPr>
        <p:txBody>
          <a:bodyPr>
            <a:normAutofit/>
          </a:bodyPr>
          <a:lstStyle/>
          <a:p>
            <a:r>
              <a:rPr lang="en-US" sz="2800" dirty="0" smtClean="0"/>
              <a:t>Question 1</a:t>
            </a:r>
            <a:endParaRPr lang="en-US" sz="2800" dirty="0"/>
          </a:p>
        </p:txBody>
      </p:sp>
    </p:spTree>
    <p:extLst>
      <p:ext uri="{BB962C8B-B14F-4D97-AF65-F5344CB8AC3E}">
        <p14:creationId xmlns:p14="http://schemas.microsoft.com/office/powerpoint/2010/main" val="232557628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latin typeface="Arial Black" panose="020B0A04020102020204" pitchFamily="34" charset="0"/>
              </a:rPr>
              <a:t>James 1:2-4</a:t>
            </a:r>
            <a:endParaRPr lang="en-US" sz="4800" dirty="0">
              <a:latin typeface="Arial Black" panose="020B0A04020102020204" pitchFamily="34" charset="0"/>
            </a:endParaRPr>
          </a:p>
        </p:txBody>
      </p:sp>
      <p:sp>
        <p:nvSpPr>
          <p:cNvPr id="5" name="Content Placeholder 4"/>
          <p:cNvSpPr>
            <a:spLocks noGrp="1"/>
          </p:cNvSpPr>
          <p:nvPr>
            <p:ph idx="1"/>
          </p:nvPr>
        </p:nvSpPr>
        <p:spPr>
          <a:xfrm>
            <a:off x="457200" y="1951037"/>
            <a:ext cx="8229600" cy="4373563"/>
          </a:xfrm>
        </p:spPr>
        <p:txBody>
          <a:bodyPr>
            <a:normAutofit/>
          </a:bodyPr>
          <a:lstStyle/>
          <a:p>
            <a:pPr marL="0" indent="0">
              <a:buNone/>
            </a:pPr>
            <a:r>
              <a:rPr lang="en-US" sz="3600" dirty="0" smtClean="0"/>
              <a:t>2  </a:t>
            </a:r>
            <a:r>
              <a:rPr lang="en-US" sz="3600" dirty="0"/>
              <a:t>My brethren, count it all joy when you fall into various trials,</a:t>
            </a:r>
          </a:p>
          <a:p>
            <a:pPr marL="0" indent="0">
              <a:buNone/>
            </a:pPr>
            <a:r>
              <a:rPr lang="en-US" sz="3600" dirty="0"/>
              <a:t>3  knowing that the testing of your faith produces patience.</a:t>
            </a:r>
          </a:p>
          <a:p>
            <a:pPr marL="0" indent="0">
              <a:buNone/>
            </a:pPr>
            <a:r>
              <a:rPr lang="en-US" sz="3600" dirty="0"/>
              <a:t>4  But let patience have its perfect work, that you may be perfect and complete, lacking nothing</a:t>
            </a:r>
            <a:r>
              <a:rPr lang="en-US" sz="3600" dirty="0" smtClean="0"/>
              <a:t>.</a:t>
            </a:r>
            <a:endParaRPr lang="en-US" sz="3600" dirty="0"/>
          </a:p>
        </p:txBody>
      </p:sp>
      <p:sp>
        <p:nvSpPr>
          <p:cNvPr id="6" name="TextBox 5"/>
          <p:cNvSpPr txBox="1"/>
          <p:nvPr/>
        </p:nvSpPr>
        <p:spPr>
          <a:xfrm>
            <a:off x="1963420" y="6248400"/>
            <a:ext cx="1313180" cy="461665"/>
          </a:xfrm>
          <a:prstGeom prst="rect">
            <a:avLst/>
          </a:prstGeom>
          <a:noFill/>
        </p:spPr>
        <p:txBody>
          <a:bodyPr wrap="none" rtlCol="0">
            <a:spAutoFit/>
          </a:bodyPr>
          <a:lstStyle/>
          <a:p>
            <a:r>
              <a:rPr lang="en-US" sz="2400" spc="600" dirty="0">
                <a:solidFill>
                  <a:srgbClr val="FFFF00"/>
                </a:solidFill>
                <a:latin typeface="Arial Black" panose="020B0A04020102020204" pitchFamily="34" charset="0"/>
              </a:rPr>
              <a:t>FIND</a:t>
            </a:r>
          </a:p>
        </p:txBody>
      </p:sp>
      <p:sp>
        <p:nvSpPr>
          <p:cNvPr id="7" name="TextBox 6"/>
          <p:cNvSpPr txBox="1"/>
          <p:nvPr/>
        </p:nvSpPr>
        <p:spPr>
          <a:xfrm>
            <a:off x="3276600" y="6248400"/>
            <a:ext cx="1925399" cy="461665"/>
          </a:xfrm>
          <a:prstGeom prst="rect">
            <a:avLst/>
          </a:prstGeom>
          <a:noFill/>
        </p:spPr>
        <p:txBody>
          <a:bodyPr wrap="none" rtlCol="0">
            <a:spAutoFit/>
          </a:bodyPr>
          <a:lstStyle/>
          <a:p>
            <a:r>
              <a:rPr lang="en-US" sz="2400" spc="600" dirty="0">
                <a:solidFill>
                  <a:srgbClr val="FFFF00"/>
                </a:solidFill>
                <a:latin typeface="Arial Black" panose="020B0A04020102020204" pitchFamily="34" charset="0"/>
              </a:rPr>
              <a:t>| FAITH</a:t>
            </a:r>
          </a:p>
        </p:txBody>
      </p:sp>
      <p:sp>
        <p:nvSpPr>
          <p:cNvPr id="8" name="TextBox 7"/>
          <p:cNvSpPr txBox="1"/>
          <p:nvPr/>
        </p:nvSpPr>
        <p:spPr>
          <a:xfrm>
            <a:off x="5257800" y="6248400"/>
            <a:ext cx="1949123" cy="461665"/>
          </a:xfrm>
          <a:prstGeom prst="rect">
            <a:avLst/>
          </a:prstGeom>
          <a:noFill/>
        </p:spPr>
        <p:txBody>
          <a:bodyPr wrap="none" rtlCol="0">
            <a:spAutoFit/>
          </a:bodyPr>
          <a:lstStyle/>
          <a:p>
            <a:r>
              <a:rPr lang="en-US" sz="2400" spc="600" dirty="0">
                <a:solidFill>
                  <a:srgbClr val="FFFF00"/>
                </a:solidFill>
                <a:latin typeface="Arial Black" panose="020B0A04020102020204" pitchFamily="34" charset="0"/>
              </a:rPr>
              <a:t>| FRUIT</a:t>
            </a:r>
          </a:p>
        </p:txBody>
      </p:sp>
      <p:sp>
        <p:nvSpPr>
          <p:cNvPr id="9" name="Oval 8"/>
          <p:cNvSpPr/>
          <p:nvPr/>
        </p:nvSpPr>
        <p:spPr>
          <a:xfrm>
            <a:off x="3429000" y="2057400"/>
            <a:ext cx="1260015" cy="533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934201" y="3212123"/>
            <a:ext cx="1066800" cy="533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457200" y="3810000"/>
            <a:ext cx="1905000" cy="533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07314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par>
                          <p:cTn id="41" fill="hold">
                            <p:stCondLst>
                              <p:cond delay="500"/>
                            </p:stCondLst>
                            <p:childTnLst>
                              <p:par>
                                <p:cTn id="42" presetID="24" presetClass="emph" presetSubtype="0" fill="hold" nodeType="afterEffect">
                                  <p:stCondLst>
                                    <p:cond delay="0"/>
                                  </p:stCondLst>
                                  <p:childTnLst>
                                    <p:animClr clrSpc="hsl" dir="cw">
                                      <p:cBhvr override="childStyle">
                                        <p:cTn id="43" dur="500" fill="hold"/>
                                        <p:tgtEl>
                                          <p:spTgt spid="5">
                                            <p:txEl>
                                              <p:pRg st="0" end="0"/>
                                            </p:txEl>
                                          </p:spTgt>
                                        </p:tgtEl>
                                        <p:attrNameLst>
                                          <p:attrName>style.color</p:attrName>
                                        </p:attrNameLst>
                                      </p:cBhvr>
                                      <p:by>
                                        <p:hsl h="0" s="-12549" l="-25098"/>
                                      </p:by>
                                    </p:animClr>
                                    <p:animClr clrSpc="hsl" dir="cw">
                                      <p:cBhvr>
                                        <p:cTn id="44" dur="500" fill="hold"/>
                                        <p:tgtEl>
                                          <p:spTgt spid="5">
                                            <p:txEl>
                                              <p:pRg st="0" end="0"/>
                                            </p:txEl>
                                          </p:spTgt>
                                        </p:tgtEl>
                                        <p:attrNameLst>
                                          <p:attrName>fillcolor</p:attrName>
                                        </p:attrNameLst>
                                      </p:cBhvr>
                                      <p:by>
                                        <p:hsl h="0" s="-12549" l="-25098"/>
                                      </p:by>
                                    </p:animClr>
                                    <p:animClr clrSpc="hsl" dir="cw">
                                      <p:cBhvr>
                                        <p:cTn id="45" dur="500" fill="hold"/>
                                        <p:tgtEl>
                                          <p:spTgt spid="5">
                                            <p:txEl>
                                              <p:pRg st="0" end="0"/>
                                            </p:txEl>
                                          </p:spTgt>
                                        </p:tgtEl>
                                        <p:attrNameLst>
                                          <p:attrName>stroke.color</p:attrName>
                                        </p:attrNameLst>
                                      </p:cBhvr>
                                      <p:by>
                                        <p:hsl h="0" s="-12549" l="-25098"/>
                                      </p:by>
                                    </p:animClr>
                                    <p:set>
                                      <p:cBhvr>
                                        <p:cTn id="46" dur="500" fill="hold"/>
                                        <p:tgtEl>
                                          <p:spTgt spid="5">
                                            <p:txEl>
                                              <p:pRg st="0" end="0"/>
                                            </p:txEl>
                                          </p:spTgt>
                                        </p:tgtEl>
                                        <p:attrNameLst>
                                          <p:attrName>fill.type</p:attrName>
                                        </p:attrNameLst>
                                      </p:cBhvr>
                                      <p:to>
                                        <p:strVal val="solid"/>
                                      </p:to>
                                    </p:set>
                                  </p:childTnLst>
                                </p:cTn>
                              </p:par>
                              <p:par>
                                <p:cTn id="47" presetID="24" presetClass="emph" presetSubtype="0" fill="hold" nodeType="withEffect">
                                  <p:stCondLst>
                                    <p:cond delay="0"/>
                                  </p:stCondLst>
                                  <p:childTnLst>
                                    <p:animClr clrSpc="hsl" dir="cw">
                                      <p:cBhvr override="childStyle">
                                        <p:cTn id="48" dur="500" fill="hold"/>
                                        <p:tgtEl>
                                          <p:spTgt spid="5">
                                            <p:txEl>
                                              <p:pRg st="1" end="1"/>
                                            </p:txEl>
                                          </p:spTgt>
                                        </p:tgtEl>
                                        <p:attrNameLst>
                                          <p:attrName>style.color</p:attrName>
                                        </p:attrNameLst>
                                      </p:cBhvr>
                                      <p:by>
                                        <p:hsl h="0" s="-12549" l="-25098"/>
                                      </p:by>
                                    </p:animClr>
                                    <p:animClr clrSpc="hsl" dir="cw">
                                      <p:cBhvr>
                                        <p:cTn id="49" dur="500" fill="hold"/>
                                        <p:tgtEl>
                                          <p:spTgt spid="5">
                                            <p:txEl>
                                              <p:pRg st="1" end="1"/>
                                            </p:txEl>
                                          </p:spTgt>
                                        </p:tgtEl>
                                        <p:attrNameLst>
                                          <p:attrName>fillcolor</p:attrName>
                                        </p:attrNameLst>
                                      </p:cBhvr>
                                      <p:by>
                                        <p:hsl h="0" s="-12549" l="-25098"/>
                                      </p:by>
                                    </p:animClr>
                                    <p:animClr clrSpc="hsl" dir="cw">
                                      <p:cBhvr>
                                        <p:cTn id="50" dur="500" fill="hold"/>
                                        <p:tgtEl>
                                          <p:spTgt spid="5">
                                            <p:txEl>
                                              <p:pRg st="1" end="1"/>
                                            </p:txEl>
                                          </p:spTgt>
                                        </p:tgtEl>
                                        <p:attrNameLst>
                                          <p:attrName>stroke.color</p:attrName>
                                        </p:attrNameLst>
                                      </p:cBhvr>
                                      <p:by>
                                        <p:hsl h="0" s="-12549" l="-25098"/>
                                      </p:by>
                                    </p:animClr>
                                    <p:set>
                                      <p:cBhvr>
                                        <p:cTn id="51" dur="50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9" grpId="1" animBg="1"/>
      <p:bldP spid="10" grpId="0" animBg="1"/>
      <p:bldP spid="10" grpId="1"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5257800"/>
          </a:xfrm>
        </p:spPr>
        <p:txBody>
          <a:bodyPr>
            <a:normAutofit/>
          </a:bodyPr>
          <a:lstStyle/>
          <a:p>
            <a:r>
              <a:rPr lang="en-US" sz="3200" dirty="0" smtClean="0"/>
              <a:t>“In the days when God watched over me” (29:2) is defined by Job as before he suffered:</a:t>
            </a:r>
          </a:p>
          <a:p>
            <a:pPr lvl="1"/>
            <a:r>
              <a:rPr lang="en-US" sz="2400" dirty="0" smtClean="0"/>
              <a:t>In months past</a:t>
            </a:r>
            <a:r>
              <a:rPr lang="en-US" sz="2400" dirty="0"/>
              <a:t> </a:t>
            </a:r>
            <a:r>
              <a:rPr lang="en-US" sz="2400" dirty="0" smtClean="0"/>
              <a:t>(v. 2)</a:t>
            </a:r>
          </a:p>
          <a:p>
            <a:pPr lvl="1"/>
            <a:r>
              <a:rPr lang="en-US" sz="2400" dirty="0" smtClean="0"/>
              <a:t>When God’s lamp was upon Job’s head (v. 3)</a:t>
            </a:r>
          </a:p>
          <a:p>
            <a:pPr lvl="1"/>
            <a:r>
              <a:rPr lang="en-US" sz="2400" dirty="0"/>
              <a:t>W</a:t>
            </a:r>
            <a:r>
              <a:rPr lang="en-US" sz="2400" dirty="0" smtClean="0"/>
              <a:t>hen God’s friendly counsel was over him (v. 4)</a:t>
            </a:r>
          </a:p>
          <a:p>
            <a:pPr lvl="1"/>
            <a:r>
              <a:rPr lang="en-US" sz="2400" dirty="0" smtClean="0"/>
              <a:t>When God was with him (v. 5)</a:t>
            </a:r>
          </a:p>
          <a:p>
            <a:pPr lvl="1"/>
            <a:r>
              <a:rPr lang="en-US" sz="2400" dirty="0" smtClean="0"/>
              <a:t>When his children were around him (v. 5)</a:t>
            </a:r>
          </a:p>
          <a:p>
            <a:pPr lvl="1"/>
            <a:r>
              <a:rPr lang="en-US" sz="2400" dirty="0" smtClean="0"/>
              <a:t>When his steps bathed in cream (v. 6)</a:t>
            </a:r>
          </a:p>
          <a:p>
            <a:pPr lvl="1"/>
            <a:r>
              <a:rPr lang="en-US" sz="2400" dirty="0" smtClean="0"/>
              <a:t>Further defined when people adorned him with honor (29:7-30)</a:t>
            </a:r>
          </a:p>
        </p:txBody>
      </p:sp>
      <p:sp>
        <p:nvSpPr>
          <p:cNvPr id="5" name="Title 1"/>
          <p:cNvSpPr>
            <a:spLocks noGrp="1"/>
          </p:cNvSpPr>
          <p:nvPr>
            <p:ph type="title"/>
          </p:nvPr>
        </p:nvSpPr>
        <p:spPr>
          <a:xfrm>
            <a:off x="457200" y="152400"/>
            <a:ext cx="8229600" cy="1295400"/>
          </a:xfrm>
        </p:spPr>
        <p:txBody>
          <a:bodyPr>
            <a:normAutofit fontScale="90000"/>
          </a:bodyPr>
          <a:lstStyle/>
          <a:p>
            <a:r>
              <a:rPr lang="en-US" dirty="0" smtClean="0">
                <a:solidFill>
                  <a:schemeClr val="tx1">
                    <a:lumMod val="85000"/>
                  </a:schemeClr>
                </a:solidFill>
              </a:rPr>
              <a:t>Job</a:t>
            </a:r>
            <a:r>
              <a:rPr lang="en-US" dirty="0" smtClean="0"/>
              <a:t> </a:t>
            </a:r>
            <a:r>
              <a:rPr lang="en-US" dirty="0" smtClean="0">
                <a:solidFill>
                  <a:schemeClr val="accent6"/>
                </a:solidFill>
              </a:rPr>
              <a:t>Reminisced</a:t>
            </a:r>
            <a:r>
              <a:rPr lang="en-US" dirty="0" smtClean="0"/>
              <a:t> </a:t>
            </a:r>
            <a:r>
              <a:rPr lang="en-US" dirty="0" smtClean="0">
                <a:solidFill>
                  <a:schemeClr val="tx1">
                    <a:lumMod val="85000"/>
                  </a:schemeClr>
                </a:solidFill>
              </a:rPr>
              <a:t>His Past (29:1-6)</a:t>
            </a:r>
            <a:endParaRPr lang="en-US" dirty="0">
              <a:solidFill>
                <a:schemeClr val="tx1">
                  <a:lumMod val="85000"/>
                </a:schemeClr>
              </a:solidFill>
            </a:endParaRPr>
          </a:p>
        </p:txBody>
      </p:sp>
    </p:spTree>
    <p:extLst>
      <p:ext uri="{BB962C8B-B14F-4D97-AF65-F5344CB8AC3E}">
        <p14:creationId xmlns:p14="http://schemas.microsoft.com/office/powerpoint/2010/main" val="38643384"/>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Black" panose="020B0A04020102020204" pitchFamily="34" charset="0"/>
              </a:rPr>
              <a:t>Romans 5:1-4</a:t>
            </a:r>
            <a:endParaRPr lang="en-US" sz="4800" dirty="0">
              <a:latin typeface="Arial Black" panose="020B0A04020102020204" pitchFamily="34" charset="0"/>
            </a:endParaRPr>
          </a:p>
        </p:txBody>
      </p:sp>
      <p:sp>
        <p:nvSpPr>
          <p:cNvPr id="3" name="Content Placeholder 2"/>
          <p:cNvSpPr>
            <a:spLocks noGrp="1"/>
          </p:cNvSpPr>
          <p:nvPr>
            <p:ph idx="1"/>
          </p:nvPr>
        </p:nvSpPr>
        <p:spPr>
          <a:xfrm>
            <a:off x="457200" y="1752600"/>
            <a:ext cx="8229600" cy="5105400"/>
          </a:xfrm>
        </p:spPr>
        <p:txBody>
          <a:bodyPr>
            <a:normAutofit fontScale="92500"/>
          </a:bodyPr>
          <a:lstStyle/>
          <a:p>
            <a:pPr marL="0" indent="0">
              <a:buNone/>
            </a:pPr>
            <a:r>
              <a:rPr lang="en-US" dirty="0"/>
              <a:t>1 </a:t>
            </a:r>
            <a:r>
              <a:rPr lang="en-US" dirty="0" smtClean="0"/>
              <a:t> </a:t>
            </a:r>
            <a:r>
              <a:rPr lang="en-US" dirty="0"/>
              <a:t>Therefore, having been justified by faith, we have peace with God through our Lord Jesus Christ,</a:t>
            </a:r>
          </a:p>
          <a:p>
            <a:pPr marL="0" indent="0">
              <a:buNone/>
            </a:pPr>
            <a:r>
              <a:rPr lang="en-US" dirty="0"/>
              <a:t>2  through whom also we have access by faith into this grace in which we stand, and rejoice in hope of the glory of God.</a:t>
            </a:r>
          </a:p>
          <a:p>
            <a:pPr marL="0" indent="0">
              <a:buNone/>
            </a:pPr>
            <a:r>
              <a:rPr lang="en-US" dirty="0"/>
              <a:t>3  And not only that, but we also glory in tribulations, knowing that tribulation </a:t>
            </a:r>
            <a:r>
              <a:rPr lang="en-US" b="1" dirty="0">
                <a:solidFill>
                  <a:srgbClr val="FFFF00"/>
                </a:solidFill>
              </a:rPr>
              <a:t>produces</a:t>
            </a:r>
            <a:r>
              <a:rPr lang="en-US" dirty="0"/>
              <a:t> </a:t>
            </a:r>
            <a:r>
              <a:rPr lang="en-US" dirty="0">
                <a:solidFill>
                  <a:srgbClr val="FFC000"/>
                </a:solidFill>
              </a:rPr>
              <a:t>perseverance</a:t>
            </a:r>
            <a:r>
              <a:rPr lang="en-US" dirty="0"/>
              <a:t>;</a:t>
            </a:r>
          </a:p>
          <a:p>
            <a:pPr marL="0" indent="0">
              <a:buNone/>
            </a:pPr>
            <a:r>
              <a:rPr lang="en-US" dirty="0"/>
              <a:t>4  and perseverance, </a:t>
            </a:r>
            <a:r>
              <a:rPr lang="en-US" dirty="0">
                <a:solidFill>
                  <a:srgbClr val="FFC000"/>
                </a:solidFill>
              </a:rPr>
              <a:t>character</a:t>
            </a:r>
            <a:r>
              <a:rPr lang="en-US" dirty="0"/>
              <a:t>; and character, </a:t>
            </a:r>
            <a:r>
              <a:rPr lang="en-US" dirty="0">
                <a:solidFill>
                  <a:srgbClr val="FFC000"/>
                </a:solidFill>
              </a:rPr>
              <a:t>hope</a:t>
            </a:r>
            <a:r>
              <a:rPr lang="en-US" dirty="0" smtClean="0"/>
              <a:t>.</a:t>
            </a:r>
            <a:endParaRPr lang="en-US" dirty="0"/>
          </a:p>
        </p:txBody>
      </p:sp>
    </p:spTree>
    <p:extLst>
      <p:ext uri="{BB962C8B-B14F-4D97-AF65-F5344CB8AC3E}">
        <p14:creationId xmlns:p14="http://schemas.microsoft.com/office/powerpoint/2010/main" val="261909128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Any Value In Suffering?</a:t>
            </a:r>
            <a:endParaRPr lang="en-US" dirty="0"/>
          </a:p>
        </p:txBody>
      </p:sp>
      <p:sp>
        <p:nvSpPr>
          <p:cNvPr id="5" name="Text Placeholder 4"/>
          <p:cNvSpPr>
            <a:spLocks noGrp="1"/>
          </p:cNvSpPr>
          <p:nvPr>
            <p:ph type="body" idx="1"/>
          </p:nvPr>
        </p:nvSpPr>
        <p:spPr>
          <a:xfrm>
            <a:off x="381000" y="533400"/>
            <a:ext cx="7772400" cy="978510"/>
          </a:xfrm>
        </p:spPr>
        <p:txBody>
          <a:bodyPr>
            <a:normAutofit/>
          </a:bodyPr>
          <a:lstStyle/>
          <a:p>
            <a:r>
              <a:rPr lang="en-US" sz="2800" dirty="0" smtClean="0"/>
              <a:t>Question 1</a:t>
            </a:r>
            <a:endParaRPr lang="en-US" sz="2800" dirty="0"/>
          </a:p>
        </p:txBody>
      </p:sp>
      <p:sp>
        <p:nvSpPr>
          <p:cNvPr id="2" name="TextBox 1"/>
          <p:cNvSpPr txBox="1"/>
          <p:nvPr/>
        </p:nvSpPr>
        <p:spPr>
          <a:xfrm>
            <a:off x="3733800" y="5029200"/>
            <a:ext cx="1625766" cy="769441"/>
          </a:xfrm>
          <a:prstGeom prst="rect">
            <a:avLst/>
          </a:prstGeom>
          <a:noFill/>
        </p:spPr>
        <p:txBody>
          <a:bodyPr wrap="none" rtlCol="0">
            <a:spAutoFit/>
          </a:bodyPr>
          <a:lstStyle/>
          <a:p>
            <a:r>
              <a:rPr lang="en-US" sz="4400" dirty="0">
                <a:solidFill>
                  <a:srgbClr val="FFFF00"/>
                </a:solidFill>
                <a:latin typeface="Arial Black" panose="020B0A04020102020204" pitchFamily="34" charset="0"/>
              </a:rPr>
              <a:t>YES!</a:t>
            </a:r>
          </a:p>
        </p:txBody>
      </p:sp>
    </p:spTree>
    <p:extLst>
      <p:ext uri="{BB962C8B-B14F-4D97-AF65-F5344CB8AC3E}">
        <p14:creationId xmlns:p14="http://schemas.microsoft.com/office/powerpoint/2010/main" val="60728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SUFFERING COMPATIBLE WITH A LOVING GOD?</a:t>
            </a:r>
            <a:endParaRPr lang="en-US" dirty="0"/>
          </a:p>
        </p:txBody>
      </p:sp>
      <p:sp>
        <p:nvSpPr>
          <p:cNvPr id="5" name="Text Placeholder 4"/>
          <p:cNvSpPr>
            <a:spLocks noGrp="1"/>
          </p:cNvSpPr>
          <p:nvPr>
            <p:ph type="body" idx="1"/>
          </p:nvPr>
        </p:nvSpPr>
        <p:spPr>
          <a:xfrm>
            <a:off x="381000" y="533400"/>
            <a:ext cx="7772400" cy="978510"/>
          </a:xfrm>
        </p:spPr>
        <p:txBody>
          <a:bodyPr>
            <a:normAutofit/>
          </a:bodyPr>
          <a:lstStyle/>
          <a:p>
            <a:r>
              <a:rPr lang="en-US" sz="2800" dirty="0" smtClean="0"/>
              <a:t>Question 2</a:t>
            </a:r>
            <a:endParaRPr lang="en-US" sz="2800" dirty="0"/>
          </a:p>
        </p:txBody>
      </p:sp>
    </p:spTree>
    <p:extLst>
      <p:ext uri="{BB962C8B-B14F-4D97-AF65-F5344CB8AC3E}">
        <p14:creationId xmlns:p14="http://schemas.microsoft.com/office/powerpoint/2010/main" val="245039548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Atheists Commonly Use Suffering Against God</a:t>
            </a:r>
            <a:endParaRPr lang="en-US" dirty="0"/>
          </a:p>
        </p:txBody>
      </p:sp>
      <p:sp>
        <p:nvSpPr>
          <p:cNvPr id="5" name="Content Placeholder 4"/>
          <p:cNvSpPr>
            <a:spLocks noGrp="1"/>
          </p:cNvSpPr>
          <p:nvPr>
            <p:ph sz="half" idx="2"/>
          </p:nvPr>
        </p:nvSpPr>
        <p:spPr>
          <a:xfrm>
            <a:off x="4953000" y="1600200"/>
            <a:ext cx="3733800" cy="5257800"/>
          </a:xfrm>
        </p:spPr>
        <p:txBody>
          <a:bodyPr>
            <a:normAutofit/>
          </a:bodyPr>
          <a:lstStyle/>
          <a:p>
            <a:r>
              <a:rPr lang="en-US" dirty="0" smtClean="0">
                <a:solidFill>
                  <a:srgbClr val="C00000"/>
                </a:solidFill>
              </a:rPr>
              <a:t>Vulture meat is edible (1 Tim. 4:4)!</a:t>
            </a:r>
          </a:p>
          <a:p>
            <a:r>
              <a:rPr lang="en-US" dirty="0" smtClean="0">
                <a:solidFill>
                  <a:srgbClr val="C00000"/>
                </a:solidFill>
              </a:rPr>
              <a:t>What have atheists given this child?</a:t>
            </a:r>
          </a:p>
          <a:p>
            <a:r>
              <a:rPr lang="en-US" dirty="0" smtClean="0">
                <a:solidFill>
                  <a:srgbClr val="C00000"/>
                </a:solidFill>
              </a:rPr>
              <a:t>God is not in the Catholic Church and has not performed any signs through them (2 Thess. 2:8, 9; 1 Tim. 3:1ff; Matt. 23:9; 1 Pet. 2:9)</a:t>
            </a:r>
          </a:p>
        </p:txBody>
      </p:sp>
      <p:pic>
        <p:nvPicPr>
          <p:cNvPr id="1026" name="Picture 2" descr="http://freethoughtblogs.com/yemmynisting/files/2013/05/307120_290237154324821_100000156154826_1443765_1849047904_n.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5125" y="1676400"/>
            <a:ext cx="451167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019800"/>
            <a:ext cx="4119910" cy="307777"/>
          </a:xfrm>
          <a:prstGeom prst="rect">
            <a:avLst/>
          </a:prstGeom>
          <a:noFill/>
        </p:spPr>
        <p:txBody>
          <a:bodyPr wrap="none" rtlCol="0">
            <a:spAutoFit/>
          </a:bodyPr>
          <a:lstStyle/>
          <a:p>
            <a:r>
              <a:rPr lang="en-US" sz="1400" dirty="0">
                <a:solidFill>
                  <a:srgbClr val="000000"/>
                </a:solidFill>
              </a:rPr>
              <a:t>Posted by, </a:t>
            </a:r>
            <a:r>
              <a:rPr lang="en-US" sz="1400" dirty="0" err="1">
                <a:solidFill>
                  <a:srgbClr val="000000"/>
                </a:solidFill>
              </a:rPr>
              <a:t>Yemisi</a:t>
            </a:r>
            <a:r>
              <a:rPr lang="en-US" sz="1400" dirty="0">
                <a:solidFill>
                  <a:srgbClr val="000000"/>
                </a:solidFill>
              </a:rPr>
              <a:t> </a:t>
            </a:r>
            <a:r>
              <a:rPr lang="en-US" sz="1400" dirty="0" err="1">
                <a:solidFill>
                  <a:srgbClr val="000000"/>
                </a:solidFill>
              </a:rPr>
              <a:t>Ilesanmi</a:t>
            </a:r>
            <a:r>
              <a:rPr lang="en-US" sz="1400" dirty="0">
                <a:solidFill>
                  <a:srgbClr val="000000"/>
                </a:solidFill>
              </a:rPr>
              <a:t>, freethoughtsblog.com</a:t>
            </a:r>
          </a:p>
        </p:txBody>
      </p:sp>
    </p:spTree>
    <p:extLst>
      <p:ext uri="{BB962C8B-B14F-4D97-AF65-F5344CB8AC3E}">
        <p14:creationId xmlns:p14="http://schemas.microsoft.com/office/powerpoint/2010/main" val="3724715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Atheists Commonly Use Suffering Against God</a:t>
            </a:r>
            <a:endParaRPr lang="en-US" dirty="0"/>
          </a:p>
        </p:txBody>
      </p:sp>
      <p:sp>
        <p:nvSpPr>
          <p:cNvPr id="5" name="Content Placeholder 4"/>
          <p:cNvSpPr>
            <a:spLocks noGrp="1"/>
          </p:cNvSpPr>
          <p:nvPr>
            <p:ph sz="half" idx="2"/>
          </p:nvPr>
        </p:nvSpPr>
        <p:spPr>
          <a:xfrm>
            <a:off x="4953000" y="1600200"/>
            <a:ext cx="3733800" cy="5257800"/>
          </a:xfrm>
        </p:spPr>
        <p:txBody>
          <a:bodyPr>
            <a:normAutofit/>
          </a:bodyPr>
          <a:lstStyle/>
          <a:p>
            <a:r>
              <a:rPr lang="en-US" dirty="0">
                <a:solidFill>
                  <a:srgbClr val="C00000"/>
                </a:solidFill>
              </a:rPr>
              <a:t>If evolution and “survival of the fittest” is good, then why is this picture not good to atheists?</a:t>
            </a:r>
          </a:p>
          <a:p>
            <a:r>
              <a:rPr lang="en-US" dirty="0" smtClean="0">
                <a:solidFill>
                  <a:srgbClr val="C00000"/>
                </a:solidFill>
              </a:rPr>
              <a:t>If God did cure some people, atheists would still complain that He doesn’t exist because He did not cure all people</a:t>
            </a:r>
          </a:p>
        </p:txBody>
      </p:sp>
      <p:pic>
        <p:nvPicPr>
          <p:cNvPr id="1026" name="Picture 2" descr="http://freethoughtblogs.com/yemmynisting/files/2013/05/307120_290237154324821_100000156154826_1443765_1849047904_n.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125" y="1676400"/>
            <a:ext cx="451167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019800"/>
            <a:ext cx="4119910" cy="307777"/>
          </a:xfrm>
          <a:prstGeom prst="rect">
            <a:avLst/>
          </a:prstGeom>
          <a:noFill/>
        </p:spPr>
        <p:txBody>
          <a:bodyPr wrap="none" rtlCol="0">
            <a:spAutoFit/>
          </a:bodyPr>
          <a:lstStyle/>
          <a:p>
            <a:r>
              <a:rPr lang="en-US" sz="1400" dirty="0">
                <a:solidFill>
                  <a:prstClr val="black"/>
                </a:solidFill>
              </a:rPr>
              <a:t>Posted by, </a:t>
            </a:r>
            <a:r>
              <a:rPr lang="en-US" sz="1400" dirty="0" err="1">
                <a:solidFill>
                  <a:prstClr val="black"/>
                </a:solidFill>
              </a:rPr>
              <a:t>Yemisi</a:t>
            </a:r>
            <a:r>
              <a:rPr lang="en-US" sz="1400" dirty="0">
                <a:solidFill>
                  <a:prstClr val="black"/>
                </a:solidFill>
              </a:rPr>
              <a:t> </a:t>
            </a:r>
            <a:r>
              <a:rPr lang="en-US" sz="1400" dirty="0" err="1">
                <a:solidFill>
                  <a:prstClr val="black"/>
                </a:solidFill>
              </a:rPr>
              <a:t>Ilesanmi</a:t>
            </a:r>
            <a:r>
              <a:rPr lang="en-US" sz="1400" dirty="0">
                <a:solidFill>
                  <a:prstClr val="black"/>
                </a:solidFill>
              </a:rPr>
              <a:t>, freethoughtsblog.com</a:t>
            </a:r>
          </a:p>
        </p:txBody>
      </p:sp>
    </p:spTree>
    <p:extLst>
      <p:ext uri="{BB962C8B-B14F-4D97-AF65-F5344CB8AC3E}">
        <p14:creationId xmlns:p14="http://schemas.microsoft.com/office/powerpoint/2010/main" val="30683746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Atheists Commonly Use Suffering Against God</a:t>
            </a:r>
            <a:endParaRPr lang="en-US" dirty="0"/>
          </a:p>
        </p:txBody>
      </p:sp>
      <p:sp>
        <p:nvSpPr>
          <p:cNvPr id="5" name="Content Placeholder 4"/>
          <p:cNvSpPr>
            <a:spLocks noGrp="1"/>
          </p:cNvSpPr>
          <p:nvPr>
            <p:ph sz="half" idx="2"/>
          </p:nvPr>
        </p:nvSpPr>
        <p:spPr>
          <a:xfrm>
            <a:off x="4953000" y="1600200"/>
            <a:ext cx="3733800" cy="5257800"/>
          </a:xfrm>
        </p:spPr>
        <p:txBody>
          <a:bodyPr>
            <a:normAutofit/>
          </a:bodyPr>
          <a:lstStyle/>
          <a:p>
            <a:r>
              <a:rPr lang="en-US" dirty="0" smtClean="0">
                <a:solidFill>
                  <a:srgbClr val="C00000"/>
                </a:solidFill>
              </a:rPr>
              <a:t>If their literature is taken seriously, God can never exist if anyone ever suffers and dies</a:t>
            </a:r>
          </a:p>
        </p:txBody>
      </p:sp>
      <p:pic>
        <p:nvPicPr>
          <p:cNvPr id="1026" name="Picture 2" descr="http://freethoughtblogs.com/yemmynisting/files/2013/05/307120_290237154324821_100000156154826_1443765_1849047904_n.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125" y="1676400"/>
            <a:ext cx="451167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019800"/>
            <a:ext cx="4119910" cy="307777"/>
          </a:xfrm>
          <a:prstGeom prst="rect">
            <a:avLst/>
          </a:prstGeom>
          <a:noFill/>
        </p:spPr>
        <p:txBody>
          <a:bodyPr wrap="none" rtlCol="0">
            <a:spAutoFit/>
          </a:bodyPr>
          <a:lstStyle/>
          <a:p>
            <a:r>
              <a:rPr lang="en-US" sz="1400" dirty="0">
                <a:solidFill>
                  <a:prstClr val="black"/>
                </a:solidFill>
              </a:rPr>
              <a:t>Posted by, </a:t>
            </a:r>
            <a:r>
              <a:rPr lang="en-US" sz="1400" dirty="0" err="1">
                <a:solidFill>
                  <a:prstClr val="black"/>
                </a:solidFill>
              </a:rPr>
              <a:t>Yemisi</a:t>
            </a:r>
            <a:r>
              <a:rPr lang="en-US" sz="1400" dirty="0">
                <a:solidFill>
                  <a:prstClr val="black"/>
                </a:solidFill>
              </a:rPr>
              <a:t> </a:t>
            </a:r>
            <a:r>
              <a:rPr lang="en-US" sz="1400" dirty="0" err="1">
                <a:solidFill>
                  <a:prstClr val="black"/>
                </a:solidFill>
              </a:rPr>
              <a:t>Ilesanmi</a:t>
            </a:r>
            <a:r>
              <a:rPr lang="en-US" sz="1400" dirty="0">
                <a:solidFill>
                  <a:prstClr val="black"/>
                </a:solidFill>
              </a:rPr>
              <a:t>, freethoughtsblog.com</a:t>
            </a:r>
          </a:p>
        </p:txBody>
      </p:sp>
    </p:spTree>
    <p:extLst>
      <p:ext uri="{BB962C8B-B14F-4D97-AF65-F5344CB8AC3E}">
        <p14:creationId xmlns:p14="http://schemas.microsoft.com/office/powerpoint/2010/main" val="3755798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SUFFERING COMPATIBLE WITH A LOVING GOD?</a:t>
            </a:r>
            <a:endParaRPr lang="en-US" dirty="0"/>
          </a:p>
        </p:txBody>
      </p:sp>
      <p:sp>
        <p:nvSpPr>
          <p:cNvPr id="5" name="Text Placeholder 4"/>
          <p:cNvSpPr>
            <a:spLocks noGrp="1"/>
          </p:cNvSpPr>
          <p:nvPr>
            <p:ph type="body" idx="1"/>
          </p:nvPr>
        </p:nvSpPr>
        <p:spPr>
          <a:xfrm>
            <a:off x="381000" y="533400"/>
            <a:ext cx="7772400" cy="978510"/>
          </a:xfrm>
        </p:spPr>
        <p:txBody>
          <a:bodyPr>
            <a:normAutofit/>
          </a:bodyPr>
          <a:lstStyle/>
          <a:p>
            <a:r>
              <a:rPr lang="en-US" sz="2800" dirty="0" smtClean="0"/>
              <a:t>Question 2</a:t>
            </a:r>
            <a:endParaRPr lang="en-US" sz="2800" dirty="0"/>
          </a:p>
        </p:txBody>
      </p:sp>
      <p:sp>
        <p:nvSpPr>
          <p:cNvPr id="6" name="TextBox 5"/>
          <p:cNvSpPr txBox="1"/>
          <p:nvPr/>
        </p:nvSpPr>
        <p:spPr>
          <a:xfrm>
            <a:off x="3733800" y="5029200"/>
            <a:ext cx="1625766" cy="769441"/>
          </a:xfrm>
          <a:prstGeom prst="rect">
            <a:avLst/>
          </a:prstGeom>
          <a:noFill/>
        </p:spPr>
        <p:txBody>
          <a:bodyPr wrap="none" rtlCol="0">
            <a:spAutoFit/>
          </a:bodyPr>
          <a:lstStyle/>
          <a:p>
            <a:r>
              <a:rPr lang="en-US" sz="4400" dirty="0">
                <a:solidFill>
                  <a:srgbClr val="FFFF00"/>
                </a:solidFill>
                <a:latin typeface="Arial Black" panose="020B0A04020102020204" pitchFamily="34" charset="0"/>
              </a:rPr>
              <a:t>YES!</a:t>
            </a:r>
          </a:p>
        </p:txBody>
      </p:sp>
    </p:spTree>
    <p:extLst>
      <p:ext uri="{BB962C8B-B14F-4D97-AF65-F5344CB8AC3E}">
        <p14:creationId xmlns:p14="http://schemas.microsoft.com/office/powerpoint/2010/main" val="341571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Plan To Recover Man:  </a:t>
            </a:r>
            <a:r>
              <a:rPr lang="en-US" i="1" dirty="0" smtClean="0"/>
              <a:t>LADEN WITH SUFFERING (Heb. 9:23-28)</a:t>
            </a:r>
            <a:endParaRPr lang="en-US" i="1" dirty="0"/>
          </a:p>
        </p:txBody>
      </p:sp>
      <p:sp>
        <p:nvSpPr>
          <p:cNvPr id="5" name="Content Placeholder 4"/>
          <p:cNvSpPr>
            <a:spLocks noGrp="1"/>
          </p:cNvSpPr>
          <p:nvPr>
            <p:ph idx="1"/>
          </p:nvPr>
        </p:nvSpPr>
        <p:spPr>
          <a:xfrm>
            <a:off x="457200" y="1828800"/>
            <a:ext cx="8229600" cy="5029200"/>
          </a:xfrm>
        </p:spPr>
        <p:txBody>
          <a:bodyPr>
            <a:noAutofit/>
          </a:bodyPr>
          <a:lstStyle/>
          <a:p>
            <a:pPr marL="0" indent="0">
              <a:buNone/>
            </a:pPr>
            <a:r>
              <a:rPr lang="en-US" sz="2800" dirty="0"/>
              <a:t>23 </a:t>
            </a:r>
            <a:r>
              <a:rPr lang="en-US" sz="2800" dirty="0" smtClean="0"/>
              <a:t> </a:t>
            </a:r>
            <a:r>
              <a:rPr lang="en-US" sz="2800" dirty="0"/>
              <a:t>Therefore it was necessary that the copies of the things in the heavens should be purified with these, </a:t>
            </a:r>
            <a:r>
              <a:rPr lang="en-US" sz="2800" b="1" dirty="0">
                <a:solidFill>
                  <a:srgbClr val="FFC000"/>
                </a:solidFill>
              </a:rPr>
              <a:t>but</a:t>
            </a:r>
            <a:r>
              <a:rPr lang="en-US" sz="2800" dirty="0">
                <a:solidFill>
                  <a:srgbClr val="FFC000"/>
                </a:solidFill>
              </a:rPr>
              <a:t> </a:t>
            </a:r>
            <a:r>
              <a:rPr lang="en-US" sz="2800" dirty="0"/>
              <a:t>the heavenly things themselves with </a:t>
            </a:r>
            <a:r>
              <a:rPr lang="en-US" sz="2800" dirty="0">
                <a:solidFill>
                  <a:srgbClr val="FFC000"/>
                </a:solidFill>
              </a:rPr>
              <a:t>better sacrifices</a:t>
            </a:r>
            <a:r>
              <a:rPr lang="en-US" sz="2800" dirty="0"/>
              <a:t> than these.</a:t>
            </a:r>
          </a:p>
          <a:p>
            <a:pPr marL="0" indent="0">
              <a:buNone/>
            </a:pPr>
            <a:r>
              <a:rPr lang="en-US" sz="2800" dirty="0"/>
              <a:t>24  For Christ has not entered the holy places made with hands, which are copies of the true, but into heaven itself, now to appear in the presence of God </a:t>
            </a:r>
            <a:r>
              <a:rPr lang="en-US" sz="2800" dirty="0">
                <a:solidFill>
                  <a:srgbClr val="FFC000"/>
                </a:solidFill>
              </a:rPr>
              <a:t>for us</a:t>
            </a:r>
            <a:r>
              <a:rPr lang="en-US" sz="2800" dirty="0"/>
              <a:t>;</a:t>
            </a:r>
          </a:p>
          <a:p>
            <a:pPr marL="0" indent="0">
              <a:buNone/>
            </a:pPr>
            <a:r>
              <a:rPr lang="en-US" sz="2800" dirty="0"/>
              <a:t>25  </a:t>
            </a:r>
            <a:r>
              <a:rPr lang="en-US" sz="2800" dirty="0">
                <a:solidFill>
                  <a:srgbClr val="FFC000"/>
                </a:solidFill>
              </a:rPr>
              <a:t>not</a:t>
            </a:r>
            <a:r>
              <a:rPr lang="en-US" sz="2800" dirty="0"/>
              <a:t> that He should offer Himself often, as the high priest enters the Most Holy Place every year </a:t>
            </a:r>
            <a:r>
              <a:rPr lang="en-US" sz="2800" dirty="0">
                <a:solidFill>
                  <a:srgbClr val="FFC000"/>
                </a:solidFill>
              </a:rPr>
              <a:t>with blood of another</a:t>
            </a:r>
            <a:r>
              <a:rPr lang="en-US" sz="2800" dirty="0" smtClean="0"/>
              <a:t>—</a:t>
            </a:r>
            <a:endParaRPr lang="en-US" sz="2800" dirty="0"/>
          </a:p>
        </p:txBody>
      </p:sp>
    </p:spTree>
    <p:extLst>
      <p:ext uri="{BB962C8B-B14F-4D97-AF65-F5344CB8AC3E}">
        <p14:creationId xmlns:p14="http://schemas.microsoft.com/office/powerpoint/2010/main" val="115294349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Plan To Recover Man:  </a:t>
            </a:r>
            <a:r>
              <a:rPr lang="en-US" i="1" dirty="0"/>
              <a:t>LADEN WITH </a:t>
            </a:r>
            <a:r>
              <a:rPr lang="en-US" i="1" dirty="0" smtClean="0"/>
              <a:t>SUFFERING </a:t>
            </a:r>
            <a:r>
              <a:rPr lang="en-US" i="1" dirty="0"/>
              <a:t>(Heb. 9:23-28)</a:t>
            </a:r>
            <a:endParaRPr lang="en-US" dirty="0"/>
          </a:p>
        </p:txBody>
      </p:sp>
      <p:sp>
        <p:nvSpPr>
          <p:cNvPr id="5" name="Content Placeholder 4"/>
          <p:cNvSpPr>
            <a:spLocks noGrp="1"/>
          </p:cNvSpPr>
          <p:nvPr>
            <p:ph idx="1"/>
          </p:nvPr>
        </p:nvSpPr>
        <p:spPr>
          <a:xfrm>
            <a:off x="457200" y="1828800"/>
            <a:ext cx="8229600" cy="5029200"/>
          </a:xfrm>
        </p:spPr>
        <p:txBody>
          <a:bodyPr>
            <a:noAutofit/>
          </a:bodyPr>
          <a:lstStyle/>
          <a:p>
            <a:pPr marL="0" indent="0">
              <a:buNone/>
            </a:pPr>
            <a:r>
              <a:rPr lang="en-US" sz="2800" dirty="0" smtClean="0"/>
              <a:t>26  </a:t>
            </a:r>
            <a:r>
              <a:rPr lang="en-US" sz="2800" dirty="0"/>
              <a:t>He then would have had to </a:t>
            </a:r>
            <a:r>
              <a:rPr lang="en-US" sz="2800" dirty="0">
                <a:solidFill>
                  <a:schemeClr val="accent6"/>
                </a:solidFill>
              </a:rPr>
              <a:t>suffer</a:t>
            </a:r>
            <a:r>
              <a:rPr lang="en-US" sz="2800" dirty="0"/>
              <a:t> often since the foundation of the world; but now, once at the end of the ages, He has appeared to put away sin </a:t>
            </a:r>
            <a:r>
              <a:rPr lang="en-US" sz="2800" dirty="0">
                <a:solidFill>
                  <a:srgbClr val="FFC000"/>
                </a:solidFill>
              </a:rPr>
              <a:t>by the sacrifice of Himself.</a:t>
            </a:r>
          </a:p>
          <a:p>
            <a:pPr marL="0" indent="0">
              <a:buNone/>
            </a:pPr>
            <a:r>
              <a:rPr lang="en-US" sz="2800" dirty="0" smtClean="0"/>
              <a:t>27  And </a:t>
            </a:r>
            <a:r>
              <a:rPr lang="en-US" sz="2800" dirty="0"/>
              <a:t>as it is appointed for men to die once, but after this the judgment, </a:t>
            </a:r>
            <a:endParaRPr lang="en-US" sz="2800" dirty="0" smtClean="0"/>
          </a:p>
          <a:p>
            <a:pPr marL="0" indent="0">
              <a:buNone/>
            </a:pPr>
            <a:r>
              <a:rPr lang="en-US" sz="2800" dirty="0" smtClean="0"/>
              <a:t>28  </a:t>
            </a:r>
            <a:r>
              <a:rPr lang="en-US" sz="2800" dirty="0">
                <a:solidFill>
                  <a:srgbClr val="FFC000"/>
                </a:solidFill>
              </a:rPr>
              <a:t>so Christ was offered once to bear the sins of many. </a:t>
            </a:r>
            <a:r>
              <a:rPr lang="en-US" sz="2800" dirty="0"/>
              <a:t>To those who eagerly wait for Him He will appear a second time, apart from sin, for salvation.</a:t>
            </a:r>
          </a:p>
          <a:p>
            <a:pPr marL="0" indent="0">
              <a:buNone/>
            </a:pPr>
            <a:endParaRPr lang="en-US" sz="2800" dirty="0"/>
          </a:p>
        </p:txBody>
      </p:sp>
    </p:spTree>
    <p:extLst>
      <p:ext uri="{BB962C8B-B14F-4D97-AF65-F5344CB8AC3E}">
        <p14:creationId xmlns:p14="http://schemas.microsoft.com/office/powerpoint/2010/main" val="402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How Does God Suffer From Man’s Sin?</a:t>
            </a:r>
            <a:endParaRPr lang="en-US" dirty="0">
              <a:latin typeface="Arial Black" panose="020B0A04020102020204" pitchFamily="34" charset="0"/>
            </a:endParaRPr>
          </a:p>
        </p:txBody>
      </p:sp>
      <p:sp>
        <p:nvSpPr>
          <p:cNvPr id="3" name="Content Placeholder 2"/>
          <p:cNvSpPr>
            <a:spLocks noGrp="1"/>
          </p:cNvSpPr>
          <p:nvPr>
            <p:ph idx="1"/>
          </p:nvPr>
        </p:nvSpPr>
        <p:spPr>
          <a:xfrm>
            <a:off x="457200" y="1905000"/>
            <a:ext cx="8229600" cy="4953000"/>
          </a:xfrm>
        </p:spPr>
        <p:txBody>
          <a:bodyPr>
            <a:normAutofit fontScale="92500" lnSpcReduction="10000"/>
          </a:bodyPr>
          <a:lstStyle/>
          <a:p>
            <a:pPr marL="514350" indent="-514350">
              <a:buFont typeface="+mj-lt"/>
              <a:buAutoNum type="arabicPeriod"/>
            </a:pPr>
            <a:r>
              <a:rPr lang="en-US" dirty="0" smtClean="0"/>
              <a:t>Sin grieves God (Gen. 6:6, 7)</a:t>
            </a:r>
          </a:p>
          <a:p>
            <a:pPr marL="514350" indent="-514350">
              <a:buFont typeface="+mj-lt"/>
              <a:buAutoNum type="arabicPeriod"/>
            </a:pPr>
            <a:r>
              <a:rPr lang="en-US" dirty="0" smtClean="0"/>
              <a:t>God does not delight in the death of man (Ezek. </a:t>
            </a:r>
            <a:r>
              <a:rPr lang="en-US" smtClean="0"/>
              <a:t>18:29-32; </a:t>
            </a:r>
            <a:r>
              <a:rPr lang="en-US" dirty="0" smtClean="0"/>
              <a:t>33:11; 2 Pet. 3:9)</a:t>
            </a:r>
          </a:p>
          <a:p>
            <a:pPr marL="514350" indent="-514350">
              <a:buFont typeface="+mj-lt"/>
              <a:buAutoNum type="arabicPeriod"/>
            </a:pPr>
            <a:r>
              <a:rPr lang="en-US" dirty="0" smtClean="0"/>
              <a:t>The Father would suffer in the sending of His own Son (Jn. 3:16; Rom. 8:32; 1 Jn. 4:9, 10)</a:t>
            </a:r>
          </a:p>
          <a:p>
            <a:pPr marL="514350" indent="-514350">
              <a:buFont typeface="+mj-lt"/>
              <a:buAutoNum type="arabicPeriod"/>
            </a:pPr>
            <a:r>
              <a:rPr lang="en-US" dirty="0" smtClean="0"/>
              <a:t>The Son would suffer in doing the will of the Father (Heb. 5:8, 9; 12:2; Mk. 14:36; Lk. 12:50)</a:t>
            </a:r>
          </a:p>
          <a:p>
            <a:pPr marL="514350" indent="-514350">
              <a:buFont typeface="+mj-lt"/>
              <a:buAutoNum type="arabicPeriod"/>
            </a:pPr>
            <a:r>
              <a:rPr lang="en-US" dirty="0" smtClean="0"/>
              <a:t>The Spirit suffers when men do not heed the plan of God (Deut. 32:39; Ps. 81:13; 95:10; Eph. 4:30; Heb. 10:29)</a:t>
            </a:r>
            <a:endParaRPr lang="en-US" dirty="0"/>
          </a:p>
        </p:txBody>
      </p:sp>
    </p:spTree>
    <p:extLst>
      <p:ext uri="{BB962C8B-B14F-4D97-AF65-F5344CB8AC3E}">
        <p14:creationId xmlns:p14="http://schemas.microsoft.com/office/powerpoint/2010/main" val="3878504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stCxn id="5" idx="0"/>
          </p:cNvCxnSpPr>
          <p:nvPr/>
        </p:nvCxnSpPr>
        <p:spPr>
          <a:xfrm flipH="1" flipV="1">
            <a:off x="1799647" y="1600200"/>
            <a:ext cx="1" cy="29643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a:xfrm>
            <a:off x="304800" y="2743200"/>
            <a:ext cx="3008313" cy="647700"/>
          </a:xfrm>
        </p:spPr>
        <p:style>
          <a:lnRef idx="1">
            <a:schemeClr val="dk1"/>
          </a:lnRef>
          <a:fillRef idx="3">
            <a:schemeClr val="dk1"/>
          </a:fillRef>
          <a:effectRef idx="2">
            <a:schemeClr val="dk1"/>
          </a:effectRef>
          <a:fontRef idx="minor">
            <a:schemeClr val="lt1"/>
          </a:fontRef>
        </p:style>
        <p:txBody>
          <a:bodyPr/>
          <a:lstStyle/>
          <a:p>
            <a:r>
              <a:rPr lang="en-US" sz="4400" dirty="0" smtClean="0"/>
              <a:t>Charges:</a:t>
            </a:r>
            <a:endParaRPr lang="en-US" sz="4400" dirty="0"/>
          </a:p>
        </p:txBody>
      </p:sp>
      <p:sp>
        <p:nvSpPr>
          <p:cNvPr id="3" name="Content Placeholder 2"/>
          <p:cNvSpPr>
            <a:spLocks noGrp="1"/>
          </p:cNvSpPr>
          <p:nvPr>
            <p:ph idx="1"/>
          </p:nvPr>
        </p:nvSpPr>
        <p:spPr>
          <a:xfrm>
            <a:off x="3538537" y="228600"/>
            <a:ext cx="4995863" cy="6324600"/>
          </a:xfrm>
        </p:spPr>
        <p:style>
          <a:lnRef idx="2">
            <a:schemeClr val="accent3"/>
          </a:lnRef>
          <a:fillRef idx="1">
            <a:schemeClr val="lt1"/>
          </a:fillRef>
          <a:effectRef idx="0">
            <a:schemeClr val="accent3"/>
          </a:effectRef>
          <a:fontRef idx="minor">
            <a:schemeClr val="dk1"/>
          </a:fontRef>
        </p:style>
        <p:txBody>
          <a:bodyPr>
            <a:normAutofit/>
          </a:bodyPr>
          <a:lstStyle/>
          <a:p>
            <a:pPr marL="457200" lvl="2" indent="-457200">
              <a:buFont typeface="+mj-lt"/>
              <a:buAutoNum type="arabicPeriod"/>
            </a:pPr>
            <a:r>
              <a:rPr lang="en-US" sz="2800" dirty="0" smtClean="0"/>
              <a:t>God has taken away my justice (27:2)</a:t>
            </a:r>
          </a:p>
          <a:p>
            <a:pPr marL="457200" lvl="2" indent="-457200">
              <a:buFont typeface="+mj-lt"/>
              <a:buAutoNum type="arabicPeriod"/>
            </a:pPr>
            <a:r>
              <a:rPr lang="en-US" sz="2800" dirty="0" smtClean="0"/>
              <a:t>God is no longer watching me (29:2)</a:t>
            </a:r>
          </a:p>
          <a:p>
            <a:pPr marL="457200" lvl="2" indent="-457200">
              <a:buFont typeface="+mj-lt"/>
              <a:buAutoNum type="arabicPeriod"/>
            </a:pPr>
            <a:r>
              <a:rPr lang="en-US" sz="2800" dirty="0" smtClean="0"/>
              <a:t>God no longer shines upon my head (29:3)</a:t>
            </a:r>
          </a:p>
          <a:p>
            <a:pPr marL="457200" lvl="2" indent="-457200">
              <a:buFont typeface="+mj-lt"/>
              <a:buAutoNum type="arabicPeriod"/>
            </a:pPr>
            <a:r>
              <a:rPr lang="en-US" sz="2800" dirty="0" smtClean="0"/>
              <a:t>God’s friendly counsel is no longer over me (29:4)</a:t>
            </a:r>
          </a:p>
          <a:p>
            <a:pPr marL="457200" lvl="2" indent="-457200">
              <a:buFont typeface="+mj-lt"/>
              <a:buAutoNum type="arabicPeriod"/>
            </a:pPr>
            <a:r>
              <a:rPr lang="en-US" sz="2800" dirty="0" smtClean="0"/>
              <a:t>God is no longer with me (29:5)</a:t>
            </a:r>
          </a:p>
          <a:p>
            <a:pPr marL="457200" lvl="2" indent="-457200">
              <a:buFont typeface="+mj-lt"/>
              <a:buAutoNum type="arabicPeriod"/>
            </a:pPr>
            <a:r>
              <a:rPr lang="en-US" sz="2800" dirty="0" smtClean="0"/>
              <a:t>God does </a:t>
            </a:r>
            <a:r>
              <a:rPr lang="en-US" sz="2800" dirty="0"/>
              <a:t>not </a:t>
            </a:r>
            <a:r>
              <a:rPr lang="en-US" sz="2800" dirty="0" smtClean="0"/>
              <a:t>answer me when I cry (30:20, 24)</a:t>
            </a:r>
            <a:endParaRPr lang="en-US" sz="2800" dirty="0"/>
          </a:p>
        </p:txBody>
      </p:sp>
      <p:sp>
        <p:nvSpPr>
          <p:cNvPr id="5" name="TextBox 4"/>
          <p:cNvSpPr txBox="1"/>
          <p:nvPr/>
        </p:nvSpPr>
        <p:spPr>
          <a:xfrm>
            <a:off x="1219200" y="4564559"/>
            <a:ext cx="1160895" cy="769441"/>
          </a:xfrm>
          <a:prstGeom prst="rect">
            <a:avLst/>
          </a:prstGeom>
          <a:noFill/>
        </p:spPr>
        <p:txBody>
          <a:bodyPr wrap="none" rtlCol="0">
            <a:spAutoFit/>
          </a:bodyPr>
          <a:lstStyle/>
          <a:p>
            <a:pPr algn="ctr"/>
            <a:r>
              <a:rPr lang="en-US" sz="4400" dirty="0">
                <a:solidFill>
                  <a:srgbClr val="000000"/>
                </a:solidFill>
              </a:rPr>
              <a:t>JOB</a:t>
            </a:r>
          </a:p>
        </p:txBody>
      </p:sp>
      <p:sp>
        <p:nvSpPr>
          <p:cNvPr id="8" name="TextBox 7"/>
          <p:cNvSpPr txBox="1"/>
          <p:nvPr/>
        </p:nvSpPr>
        <p:spPr>
          <a:xfrm>
            <a:off x="1051686" y="685800"/>
            <a:ext cx="1495923" cy="769441"/>
          </a:xfrm>
          <a:prstGeom prst="rect">
            <a:avLst/>
          </a:prstGeom>
          <a:noFill/>
        </p:spPr>
        <p:txBody>
          <a:bodyPr wrap="none" rtlCol="0">
            <a:spAutoFit/>
          </a:bodyPr>
          <a:lstStyle/>
          <a:p>
            <a:pPr algn="ctr"/>
            <a:r>
              <a:rPr lang="en-US" sz="4400" dirty="0">
                <a:solidFill>
                  <a:srgbClr val="000000"/>
                </a:solidFill>
              </a:rPr>
              <a:t>GOD</a:t>
            </a:r>
          </a:p>
        </p:txBody>
      </p:sp>
    </p:spTree>
    <p:extLst>
      <p:ext uri="{BB962C8B-B14F-4D97-AF65-F5344CB8AC3E}">
        <p14:creationId xmlns:p14="http://schemas.microsoft.com/office/powerpoint/2010/main" val="3036693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71500" indent="-571500">
              <a:buFont typeface="+mj-lt"/>
              <a:buAutoNum type="romanUcPeriod"/>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Undeserved Suffering</a:t>
            </a:r>
          </a:p>
          <a:p>
            <a:pPr marL="971550" lvl="1" indent="-571500">
              <a:buFont typeface="+mj-lt"/>
              <a:buAutoNum type="alphaUcPeriod"/>
            </a:pPr>
            <a:r>
              <a:rPr lang="en-US" dirty="0" smtClean="0"/>
              <a:t>Timothy (2 Tim. 4:5)</a:t>
            </a:r>
          </a:p>
          <a:p>
            <a:pPr marL="971550" lvl="1" indent="-571500">
              <a:buFont typeface="+mj-lt"/>
              <a:buAutoNum type="alphaUcPeriod"/>
            </a:pPr>
            <a:r>
              <a:rPr lang="en-US" dirty="0" smtClean="0"/>
              <a:t>Abel (Gen. 4:1ff)</a:t>
            </a:r>
          </a:p>
          <a:p>
            <a:pPr marL="971550" lvl="1" indent="-571500">
              <a:buFont typeface="+mj-lt"/>
              <a:buAutoNum type="alphaUcPeriod"/>
            </a:pPr>
            <a:r>
              <a:rPr lang="en-US" dirty="0" smtClean="0"/>
              <a:t>Tamar (2 Sam. 13)</a:t>
            </a:r>
          </a:p>
          <a:p>
            <a:pPr marL="971550" lvl="1" indent="-571500">
              <a:buFont typeface="+mj-lt"/>
              <a:buAutoNum type="alphaUcPeriod"/>
            </a:pPr>
            <a:r>
              <a:rPr lang="en-US" dirty="0" smtClean="0"/>
              <a:t>Uriah (2 Sam. 11)</a:t>
            </a:r>
            <a:endParaRPr lang="en-US" dirty="0"/>
          </a:p>
        </p:txBody>
      </p:sp>
      <p:sp>
        <p:nvSpPr>
          <p:cNvPr id="2" name="TextBox 1"/>
          <p:cNvSpPr txBox="1"/>
          <p:nvPr/>
        </p:nvSpPr>
        <p:spPr>
          <a:xfrm>
            <a:off x="4800600" y="2590800"/>
            <a:ext cx="3733800" cy="35394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0" lvl="1"/>
            <a:r>
              <a:rPr lang="en-US" sz="2800" dirty="0">
                <a:solidFill>
                  <a:prstClr val="white"/>
                </a:solidFill>
              </a:rPr>
              <a:t>“For what credit is it if, when you are beaten for your faults, you take it patiently? </a:t>
            </a:r>
            <a:r>
              <a:rPr lang="en-US" sz="2800" dirty="0">
                <a:solidFill>
                  <a:srgbClr val="FFC000"/>
                </a:solidFill>
              </a:rPr>
              <a:t>But when you do good and suffer, if you take it patiently, this is commendable before God</a:t>
            </a:r>
            <a:r>
              <a:rPr lang="en-US" sz="2800" dirty="0">
                <a:solidFill>
                  <a:prstClr val="white"/>
                </a:solidFill>
              </a:rPr>
              <a:t>” (1 Pet. 2:20)</a:t>
            </a:r>
          </a:p>
        </p:txBody>
      </p:sp>
    </p:spTree>
    <p:extLst>
      <p:ext uri="{BB962C8B-B14F-4D97-AF65-F5344CB8AC3E}">
        <p14:creationId xmlns:p14="http://schemas.microsoft.com/office/powerpoint/2010/main" val="375503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71500" indent="-571500">
              <a:buFont typeface="+mj-lt"/>
              <a:buAutoNum type="romanUcPeriod"/>
            </a:pPr>
            <a:r>
              <a:rPr lang="en-US" dirty="0" smtClean="0"/>
              <a:t>Undeserved Suffering</a:t>
            </a:r>
          </a:p>
          <a:p>
            <a:pPr marL="571500" indent="-571500">
              <a:buFont typeface="+mj-lt"/>
              <a:buAutoNum type="romanUcPeriod"/>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Deserved Suffering</a:t>
            </a:r>
          </a:p>
          <a:p>
            <a:pPr marL="971550" lvl="1" indent="-571500">
              <a:buFont typeface="+mj-lt"/>
              <a:buAutoNum type="alphaUcPeriod"/>
            </a:pPr>
            <a:r>
              <a:rPr lang="en-US" dirty="0" smtClean="0"/>
              <a:t>“</a:t>
            </a:r>
            <a:r>
              <a:rPr lang="en-US" dirty="0" smtClean="0">
                <a:solidFill>
                  <a:srgbClr val="FFFF00"/>
                </a:solidFill>
              </a:rPr>
              <a:t>For what credit is it if, when you are beaten for your faults</a:t>
            </a:r>
            <a:r>
              <a:rPr lang="en-US" dirty="0" smtClean="0"/>
              <a:t>, you take it patiently? But when you do good and suffer, if you take it patiently, this is commendable before God” (1 Pet. 2:20)</a:t>
            </a:r>
          </a:p>
          <a:p>
            <a:pPr marL="971550" lvl="1" indent="-571500">
              <a:buFont typeface="+mj-lt"/>
              <a:buAutoNum type="alphaUcPeriod"/>
            </a:pPr>
            <a:r>
              <a:rPr lang="en-US" dirty="0" smtClean="0"/>
              <a:t>“</a:t>
            </a:r>
            <a:r>
              <a:rPr lang="en-US" dirty="0" smtClean="0">
                <a:solidFill>
                  <a:srgbClr val="FFFF00"/>
                </a:solidFill>
              </a:rPr>
              <a:t>Have you not brought this on yourself</a:t>
            </a:r>
            <a:r>
              <a:rPr lang="en-US" dirty="0" smtClean="0"/>
              <a:t>, In that you have forsaken the LORD your God When He led you in the way?” (Jer. 2:17)</a:t>
            </a:r>
          </a:p>
          <a:p>
            <a:pPr marL="971550" lvl="1" indent="-571500">
              <a:buFont typeface="+mj-lt"/>
              <a:buAutoNum type="alphaUcPeriod"/>
            </a:pPr>
            <a:endParaRPr lang="en-US" dirty="0" smtClean="0"/>
          </a:p>
        </p:txBody>
      </p:sp>
    </p:spTree>
    <p:extLst>
      <p:ext uri="{BB962C8B-B14F-4D97-AF65-F5344CB8AC3E}">
        <p14:creationId xmlns:p14="http://schemas.microsoft.com/office/powerpoint/2010/main" val="23309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71500" indent="-571500">
              <a:buFont typeface="+mj-lt"/>
              <a:buAutoNum type="romanUcPeriod"/>
            </a:pPr>
            <a:r>
              <a:rPr lang="en-US" dirty="0" smtClean="0"/>
              <a:t>Undeserved Suffering</a:t>
            </a:r>
          </a:p>
          <a:p>
            <a:pPr marL="571500" indent="-571500">
              <a:buFont typeface="+mj-lt"/>
              <a:buAutoNum type="romanUcPeriod"/>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Deserved Suffering</a:t>
            </a:r>
          </a:p>
          <a:p>
            <a:pPr marL="971550" lvl="1" indent="-571500">
              <a:buFont typeface="+mj-lt"/>
              <a:buAutoNum type="alphaUcPeriod"/>
            </a:pPr>
            <a:r>
              <a:rPr lang="en-US" dirty="0" smtClean="0"/>
              <a:t>Rejection for working evil  (1 Cor. 5:1-10)</a:t>
            </a:r>
          </a:p>
          <a:p>
            <a:pPr marL="971550" lvl="1" indent="-571500">
              <a:buFont typeface="+mj-lt"/>
              <a:buAutoNum type="alphaUcPeriod"/>
            </a:pPr>
            <a:r>
              <a:rPr lang="en-US" dirty="0" smtClean="0"/>
              <a:t>Consequential for a lifestyle (Prov. 13:4; 21:17)</a:t>
            </a:r>
          </a:p>
          <a:p>
            <a:pPr marL="971550" lvl="1" indent="-571500">
              <a:buFont typeface="+mj-lt"/>
              <a:buAutoNum type="alphaUcPeriod"/>
            </a:pPr>
            <a:r>
              <a:rPr lang="en-US" dirty="0" smtClean="0"/>
              <a:t>Disciplinarian to bring reform (Prov. 19:18; 2 Cor. 2:6-8)</a:t>
            </a:r>
          </a:p>
        </p:txBody>
      </p:sp>
    </p:spTree>
    <p:extLst>
      <p:ext uri="{BB962C8B-B14F-4D97-AF65-F5344CB8AC3E}">
        <p14:creationId xmlns:p14="http://schemas.microsoft.com/office/powerpoint/2010/main" val="2742488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71500" indent="-571500">
              <a:buFont typeface="+mj-lt"/>
              <a:buAutoNum type="romanUcPeriod"/>
            </a:pPr>
            <a:r>
              <a:rPr lang="en-US" dirty="0" smtClean="0"/>
              <a:t>Undeserved Suffering</a:t>
            </a:r>
          </a:p>
          <a:p>
            <a:pPr marL="571500" indent="-571500">
              <a:buFont typeface="+mj-lt"/>
              <a:buAutoNum type="romanUcPeriod"/>
            </a:pPr>
            <a:r>
              <a:rPr lang="en-US" dirty="0" smtClean="0"/>
              <a:t>Deserved Suffering</a:t>
            </a:r>
          </a:p>
          <a:p>
            <a:pPr marL="571500" indent="-571500">
              <a:buFont typeface="+mj-lt"/>
              <a:buAutoNum type="romanUcPeriod"/>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Circumstantial Suffering</a:t>
            </a:r>
          </a:p>
          <a:p>
            <a:pPr marL="971550" lvl="1" indent="-571500">
              <a:buFont typeface="+mj-lt"/>
              <a:buAutoNum type="alphaUcPeriod"/>
            </a:pPr>
            <a:r>
              <a:rPr lang="en-US" dirty="0" smtClean="0"/>
              <a:t>Time and chance (Eccl. 9:11, 12)</a:t>
            </a:r>
          </a:p>
          <a:p>
            <a:pPr marL="971550" lvl="1" indent="-571500">
              <a:buFont typeface="+mj-lt"/>
              <a:buAutoNum type="alphaUcPeriod"/>
            </a:pPr>
            <a:r>
              <a:rPr lang="en-US" dirty="0" smtClean="0"/>
              <a:t>Simon (Mk. 15:21)</a:t>
            </a:r>
          </a:p>
          <a:p>
            <a:pPr marL="971550" lvl="1" indent="-571500">
              <a:buFont typeface="+mj-lt"/>
              <a:buAutoNum type="alphaUcPeriod"/>
            </a:pPr>
            <a:r>
              <a:rPr lang="en-US" dirty="0" smtClean="0"/>
              <a:t>The man who fell among thieves (Lk. 10:30)</a:t>
            </a:r>
          </a:p>
          <a:p>
            <a:pPr marL="971550" lvl="1" indent="-571500">
              <a:buFont typeface="+mj-lt"/>
              <a:buAutoNum type="alphaUcPeriod"/>
            </a:pPr>
            <a:r>
              <a:rPr lang="en-US" dirty="0" smtClean="0"/>
              <a:t>The eighteen (Lk. 13:4, 5</a:t>
            </a:r>
            <a:r>
              <a:rPr lang="en-US" dirty="0" smtClean="0"/>
              <a:t>)</a:t>
            </a:r>
            <a:endParaRPr lang="en-US" dirty="0" smtClean="0"/>
          </a:p>
        </p:txBody>
      </p:sp>
    </p:spTree>
    <p:extLst>
      <p:ext uri="{BB962C8B-B14F-4D97-AF65-F5344CB8AC3E}">
        <p14:creationId xmlns:p14="http://schemas.microsoft.com/office/powerpoint/2010/main" val="39168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1500"/>
                                        <p:tgtEl>
                                          <p:spTgt spid="4">
                                            <p:txEl>
                                              <p:pRg st="3" end="3"/>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left)">
                                      <p:cBhvr>
                                        <p:cTn id="11" dur="1500"/>
                                        <p:tgtEl>
                                          <p:spTgt spid="4">
                                            <p:txEl>
                                              <p:pRg st="4" end="4"/>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left)">
                                      <p:cBhvr>
                                        <p:cTn id="15" dur="1500"/>
                                        <p:tgtEl>
                                          <p:spTgt spid="4">
                                            <p:txEl>
                                              <p:pRg st="5" end="5"/>
                                            </p:txEl>
                                          </p:spTgt>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571500" indent="-571500">
              <a:buFont typeface="+mj-lt"/>
              <a:buAutoNum type="romanUcPeriod"/>
            </a:pPr>
            <a:r>
              <a:rPr lang="en-US" dirty="0" smtClean="0"/>
              <a:t>Undeserved Suffering</a:t>
            </a:r>
          </a:p>
          <a:p>
            <a:pPr marL="571500" indent="-571500">
              <a:buFont typeface="+mj-lt"/>
              <a:buAutoNum type="romanUcPeriod"/>
            </a:pPr>
            <a:r>
              <a:rPr lang="en-US" dirty="0" smtClean="0"/>
              <a:t>Deserved Suffering</a:t>
            </a:r>
          </a:p>
          <a:p>
            <a:pPr marL="571500" indent="-571500">
              <a:buFont typeface="+mj-lt"/>
              <a:buAutoNum type="romanUcPeriod"/>
            </a:pPr>
            <a:r>
              <a:rPr lang="en-US" dirty="0" smtClean="0"/>
              <a:t>Circumstantial Suffering</a:t>
            </a:r>
          </a:p>
          <a:p>
            <a:pPr marL="571500" indent="-571500">
              <a:buFont typeface="+mj-lt"/>
              <a:buAutoNum type="romanUcPeriod"/>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Providential Suffering</a:t>
            </a:r>
          </a:p>
          <a:p>
            <a:pPr marL="971550" lvl="1" indent="-571500">
              <a:buFont typeface="+mj-lt"/>
              <a:buAutoNum type="alphaUcPeriod"/>
            </a:pPr>
            <a:r>
              <a:rPr lang="en-US" dirty="0"/>
              <a:t>Simon (Mk. 15:21</a:t>
            </a:r>
            <a:r>
              <a:rPr lang="en-US" dirty="0" smtClean="0"/>
              <a:t>)</a:t>
            </a:r>
          </a:p>
          <a:p>
            <a:pPr marL="971550" lvl="1" indent="-571500">
              <a:buFont typeface="+mj-lt"/>
              <a:buAutoNum type="alphaUcPeriod"/>
            </a:pPr>
            <a:r>
              <a:rPr lang="en-US" dirty="0" smtClean="0"/>
              <a:t>Joseph (Gen. 50:19-21)</a:t>
            </a:r>
          </a:p>
          <a:p>
            <a:pPr marL="971550" lvl="1" indent="-571500">
              <a:buFont typeface="+mj-lt"/>
              <a:buAutoNum type="alphaUcPeriod"/>
            </a:pPr>
            <a:r>
              <a:rPr lang="en-US" dirty="0" smtClean="0"/>
              <a:t>Job (Jas. 5:11)</a:t>
            </a:r>
          </a:p>
        </p:txBody>
      </p:sp>
    </p:spTree>
    <p:extLst>
      <p:ext uri="{BB962C8B-B14F-4D97-AF65-F5344CB8AC3E}">
        <p14:creationId xmlns:p14="http://schemas.microsoft.com/office/powerpoint/2010/main" val="417398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71500" indent="-571500">
              <a:buFont typeface="+mj-lt"/>
              <a:buAutoNum type="romanUcPeriod"/>
            </a:pPr>
            <a:r>
              <a:rPr lang="en-US" dirty="0" smtClean="0"/>
              <a:t>Undeserved Suffering</a:t>
            </a:r>
          </a:p>
          <a:p>
            <a:pPr marL="571500" indent="-571500">
              <a:buFont typeface="+mj-lt"/>
              <a:buAutoNum type="romanUcPeriod"/>
            </a:pPr>
            <a:r>
              <a:rPr lang="en-US" dirty="0" smtClean="0"/>
              <a:t>Deserved Suffering</a:t>
            </a:r>
          </a:p>
          <a:p>
            <a:pPr marL="571500" indent="-571500">
              <a:buFont typeface="+mj-lt"/>
              <a:buAutoNum type="romanUcPeriod"/>
            </a:pPr>
            <a:r>
              <a:rPr lang="en-US" dirty="0" smtClean="0"/>
              <a:t>Circumstantial Suffering</a:t>
            </a:r>
          </a:p>
          <a:p>
            <a:pPr marL="571500" indent="-571500">
              <a:buFont typeface="+mj-lt"/>
              <a:buAutoNum type="romanUcPeriod"/>
            </a:pPr>
            <a:r>
              <a:rPr lang="en-US" dirty="0" smtClean="0"/>
              <a:t>Providential Suffering</a:t>
            </a:r>
          </a:p>
          <a:p>
            <a:pPr marL="571500" indent="-571500">
              <a:buFont typeface="+mj-lt"/>
              <a:buAutoNum type="romanUcPeriod"/>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Empathetic Suffering</a:t>
            </a:r>
          </a:p>
          <a:p>
            <a:pPr marL="971550" lvl="1" indent="-571500">
              <a:buFont typeface="+mj-lt"/>
              <a:buAutoNum type="alphaUcPeriod"/>
            </a:pPr>
            <a:r>
              <a:rPr lang="en-US" dirty="0" smtClean="0"/>
              <a:t>“Rejoice with those who rejoice, and weep with those who weep” (Rom. 12:15)</a:t>
            </a:r>
          </a:p>
          <a:p>
            <a:pPr marL="971550" lvl="1" indent="-571500">
              <a:buFont typeface="+mj-lt"/>
              <a:buAutoNum type="alphaUcPeriod"/>
            </a:pPr>
            <a:r>
              <a:rPr lang="en-US" dirty="0" smtClean="0"/>
              <a:t>Philippians 2:25-28</a:t>
            </a:r>
          </a:p>
        </p:txBody>
      </p:sp>
    </p:spTree>
    <p:extLst>
      <p:ext uri="{BB962C8B-B14F-4D97-AF65-F5344CB8AC3E}">
        <p14:creationId xmlns:p14="http://schemas.microsoft.com/office/powerpoint/2010/main" val="338211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7" dur="500"/>
                                        <p:tgtEl>
                                          <p:spTgt spid="4">
                                            <p:txEl>
                                              <p:pRg st="5" end="5"/>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Concluding Thoughts</a:t>
            </a:r>
            <a:endPar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Content Placeholder 3"/>
          <p:cNvSpPr>
            <a:spLocks noGrp="1"/>
          </p:cNvSpPr>
          <p:nvPr>
            <p:ph idx="1"/>
          </p:nvPr>
        </p:nvSpPr>
        <p:spPr>
          <a:xfrm>
            <a:off x="457200" y="1874837"/>
            <a:ext cx="8229600" cy="4830763"/>
          </a:xfrm>
        </p:spPr>
        <p:txBody>
          <a:bodyPr>
            <a:normAutofit/>
          </a:bodyPr>
          <a:lstStyle/>
          <a:p>
            <a:pPr>
              <a:buFont typeface="Wingdings" panose="05000000000000000000" pitchFamily="2" charset="2"/>
              <a:buChar char="ü"/>
            </a:pPr>
            <a:r>
              <a:rPr lang="en-US" dirty="0" smtClean="0"/>
              <a:t>Suffering is a complex issue</a:t>
            </a:r>
          </a:p>
          <a:p>
            <a:pPr>
              <a:buFont typeface="Wingdings" panose="05000000000000000000" pitchFamily="2" charset="2"/>
              <a:buChar char="ü"/>
            </a:pPr>
            <a:r>
              <a:rPr lang="en-US" dirty="0" smtClean="0"/>
              <a:t>The Bible addresses its many forms</a:t>
            </a:r>
          </a:p>
          <a:p>
            <a:pPr>
              <a:buFont typeface="Wingdings" panose="05000000000000000000" pitchFamily="2" charset="2"/>
              <a:buChar char="ü"/>
            </a:pPr>
            <a:r>
              <a:rPr lang="en-US" dirty="0" smtClean="0"/>
              <a:t>Those who desire to live godly will have enhanced suffering placed upon them (2 Tim. 3:12)</a:t>
            </a:r>
          </a:p>
        </p:txBody>
      </p:sp>
    </p:spTree>
    <p:extLst>
      <p:ext uri="{BB962C8B-B14F-4D97-AF65-F5344CB8AC3E}">
        <p14:creationId xmlns:p14="http://schemas.microsoft.com/office/powerpoint/2010/main" val="2320436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Concluding Thoughts</a:t>
            </a:r>
            <a:endPar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752600"/>
            <a:ext cx="8229600" cy="5105400"/>
          </a:xfrm>
        </p:spPr>
        <p:txBody>
          <a:bodyPr>
            <a:normAutofit lnSpcReduction="10000"/>
          </a:bodyPr>
          <a:lstStyle/>
          <a:p>
            <a:pPr marL="0" indent="0">
              <a:buNone/>
            </a:pPr>
            <a:r>
              <a:rPr lang="en-US" dirty="0" smtClean="0">
                <a:latin typeface="Arial Black" panose="020B0A04020102020204" pitchFamily="34" charset="0"/>
              </a:rPr>
              <a:t>In suffering:</a:t>
            </a:r>
          </a:p>
          <a:p>
            <a:r>
              <a:rPr lang="en-US" dirty="0" smtClean="0"/>
              <a:t>Look to where there is weakness and strength</a:t>
            </a:r>
          </a:p>
          <a:p>
            <a:r>
              <a:rPr lang="en-US" dirty="0" smtClean="0"/>
              <a:t>Ask, “How can I view this trial in perspective of eternity?”</a:t>
            </a:r>
          </a:p>
          <a:p>
            <a:r>
              <a:rPr lang="en-US" dirty="0" smtClean="0"/>
              <a:t>Remember,</a:t>
            </a:r>
          </a:p>
          <a:p>
            <a:pPr lvl="1"/>
            <a:r>
              <a:rPr lang="en-US" dirty="0" smtClean="0"/>
              <a:t>that God has suffered from man’s sin</a:t>
            </a:r>
          </a:p>
          <a:p>
            <a:pPr lvl="1"/>
            <a:r>
              <a:rPr lang="en-US" dirty="0"/>
              <a:t>t</a:t>
            </a:r>
            <a:r>
              <a:rPr lang="en-US" dirty="0" smtClean="0"/>
              <a:t>hat God does not delight in the death of the wicked</a:t>
            </a:r>
          </a:p>
          <a:p>
            <a:pPr lvl="1"/>
            <a:r>
              <a:rPr lang="en-US" dirty="0"/>
              <a:t>t</a:t>
            </a:r>
            <a:r>
              <a:rPr lang="en-US" dirty="0" smtClean="0"/>
              <a:t>hat God has made every provision to save every man</a:t>
            </a:r>
            <a:endParaRPr lang="en-US" dirty="0"/>
          </a:p>
        </p:txBody>
      </p:sp>
    </p:spTree>
    <p:extLst>
      <p:ext uri="{BB962C8B-B14F-4D97-AF65-F5344CB8AC3E}">
        <p14:creationId xmlns:p14="http://schemas.microsoft.com/office/powerpoint/2010/main" val="21670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304800" y="2514600"/>
            <a:ext cx="8839200" cy="685799"/>
          </a:xfrm>
        </p:spPr>
        <p:txBody>
          <a:bodyPr>
            <a:normAutofit fontScale="90000"/>
          </a:bodyPr>
          <a:lstStyle/>
          <a:p>
            <a:r>
              <a:rPr lang="en-US" sz="6000" dirty="0" smtClean="0">
                <a:effectLst>
                  <a:outerShdw blurRad="38100" dist="38100" dir="2700000" algn="tl">
                    <a:srgbClr val="000000">
                      <a:alpha val="43137"/>
                    </a:srgbClr>
                  </a:outerShdw>
                </a:effectLst>
                <a:latin typeface="Eras Bold ITC" panose="020B0907030504020204" pitchFamily="34" charset="0"/>
              </a:rPr>
              <a:t>“Will A Man Love God Without Earthly Rewards?”</a:t>
            </a:r>
            <a:endParaRPr lang="en-US" sz="6000"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211446301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Gill Sans Ultra Bold Condensed" panose="020B0A06020104020203" pitchFamily="34" charset="0"/>
              </a:rPr>
              <a:t>Will We Prove Satan </a:t>
            </a:r>
            <a:r>
              <a:rPr lang="en-US" sz="6600" b="1" dirty="0" smtClean="0">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3">
                      <a:satMod val="175000"/>
                      <a:alpha val="40000"/>
                    </a:schemeClr>
                  </a:glow>
                  <a:outerShdw blurRad="38100" dist="38100" dir="7020000" algn="tl">
                    <a:srgbClr val="000000">
                      <a:alpha val="35000"/>
                    </a:srgbClr>
                  </a:outerShdw>
                </a:effectLst>
                <a:latin typeface="Gill Sans Ultra Bold Condensed" panose="020B0A06020104020203" pitchFamily="34" charset="0"/>
              </a:rPr>
              <a:t>WRONG?</a:t>
            </a:r>
            <a:endParaRPr lang="en-US" sz="6600" b="1" dirty="0">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63500">
                  <a:schemeClr val="accent3">
                    <a:satMod val="175000"/>
                    <a:alpha val="40000"/>
                  </a:schemeClr>
                </a:glow>
                <a:outerShdw blurRad="38100" dist="38100" dir="7020000" algn="tl">
                  <a:srgbClr val="000000">
                    <a:alpha val="35000"/>
                  </a:srgbClr>
                </a:outerShdw>
              </a:effectLst>
              <a:latin typeface="Gill Sans Ultra Bold Condensed" panose="020B0A06020104020203" pitchFamily="34" charset="0"/>
            </a:endParaRPr>
          </a:p>
        </p:txBody>
      </p:sp>
      <p:sp>
        <p:nvSpPr>
          <p:cNvPr id="3" name="Content Placeholder 2"/>
          <p:cNvSpPr>
            <a:spLocks noGrp="1"/>
          </p:cNvSpPr>
          <p:nvPr>
            <p:ph idx="1"/>
          </p:nvPr>
        </p:nvSpPr>
        <p:spPr/>
        <p:txBody>
          <a:bodyPr/>
          <a:lstStyle/>
          <a:p>
            <a:pPr marL="0" indent="0">
              <a:buNone/>
            </a:pPr>
            <a:r>
              <a:rPr lang="en-US" dirty="0"/>
              <a:t>4  So Satan answered the LORD and said, "Skin for skin! Yes, all that a man has he will give for his life.</a:t>
            </a:r>
          </a:p>
          <a:p>
            <a:pPr marL="0" indent="0">
              <a:buNone/>
            </a:pPr>
            <a:r>
              <a:rPr lang="en-US" dirty="0"/>
              <a:t>5  "But stretch out Your hand now, and touch his bone and his flesh, and he will surely curse You to Your face!"</a:t>
            </a:r>
          </a:p>
          <a:p>
            <a:pPr marL="0" indent="0">
              <a:buNone/>
            </a:pPr>
            <a:r>
              <a:rPr lang="en-US" sz="7200" b="1" dirty="0" smtClean="0">
                <a:solidFill>
                  <a:srgbClr val="C00000"/>
                </a:solidFill>
              </a:rPr>
              <a:t>Job 2:4, 5</a:t>
            </a:r>
            <a:endParaRPr lang="en-US" sz="7200" b="1" dirty="0">
              <a:solidFill>
                <a:srgbClr val="C00000"/>
              </a:solidFill>
            </a:endParaRPr>
          </a:p>
        </p:txBody>
      </p:sp>
      <p:sp>
        <p:nvSpPr>
          <p:cNvPr id="4" name="TextBox 3"/>
          <p:cNvSpPr txBox="1"/>
          <p:nvPr/>
        </p:nvSpPr>
        <p:spPr>
          <a:xfrm>
            <a:off x="609600" y="4876800"/>
            <a:ext cx="7924800" cy="1938992"/>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prstClr val="black"/>
                </a:solidFill>
              </a:rPr>
              <a:t>“Do not fear any of those things which you are about to suffer. Indeed, the devil is about to throw some of you into prison, that you may be tested, and you will have tribulation ten days. Be faithful until death, and I will give you the crown of life” </a:t>
            </a:r>
            <a:r>
              <a:rPr lang="en-US" sz="2400" dirty="0">
                <a:solidFill>
                  <a:srgbClr val="C00000"/>
                </a:solidFill>
              </a:rPr>
              <a:t>(Rev. 2:10)</a:t>
            </a:r>
          </a:p>
        </p:txBody>
      </p:sp>
    </p:spTree>
    <p:extLst>
      <p:ext uri="{BB962C8B-B14F-4D97-AF65-F5344CB8AC3E}">
        <p14:creationId xmlns:p14="http://schemas.microsoft.com/office/powerpoint/2010/main" val="233569068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Elihu’s Correct Rebuke (Job 33:8-13)</a:t>
            </a:r>
            <a:endParaRPr lang="en-US" dirty="0"/>
          </a:p>
        </p:txBody>
      </p:sp>
      <p:sp>
        <p:nvSpPr>
          <p:cNvPr id="3" name="Content Placeholder 2"/>
          <p:cNvSpPr>
            <a:spLocks noGrp="1"/>
          </p:cNvSpPr>
          <p:nvPr>
            <p:ph idx="1"/>
          </p:nvPr>
        </p:nvSpPr>
        <p:spPr>
          <a:xfrm>
            <a:off x="457200" y="1600200"/>
            <a:ext cx="8229600" cy="51054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sz="2800" dirty="0" smtClean="0"/>
              <a:t>8  "Surely you have spoken in my hearing, And I have heard the sound of your words, saying,</a:t>
            </a:r>
          </a:p>
          <a:p>
            <a:pPr marL="0" indent="0">
              <a:buNone/>
            </a:pPr>
            <a:r>
              <a:rPr lang="en-US" sz="2800" dirty="0" smtClean="0"/>
              <a:t>9  ‘I am pure, without transgression; I am innocent, and there is no iniquity in me.</a:t>
            </a:r>
          </a:p>
          <a:p>
            <a:pPr marL="0" indent="0">
              <a:buNone/>
            </a:pPr>
            <a:r>
              <a:rPr lang="en-US" sz="2800" dirty="0" smtClean="0"/>
              <a:t>10  Yet He finds occasions against me, He counts me as His enemy;</a:t>
            </a:r>
          </a:p>
          <a:p>
            <a:pPr marL="0" indent="0">
              <a:buNone/>
            </a:pPr>
            <a:r>
              <a:rPr lang="en-US" sz="2800" dirty="0" smtClean="0"/>
              <a:t>11  He puts my feet in the stocks, He watches all my paths.’</a:t>
            </a:r>
          </a:p>
          <a:p>
            <a:pPr marL="0" indent="0">
              <a:buNone/>
            </a:pPr>
            <a:r>
              <a:rPr lang="en-US" sz="2800" dirty="0" smtClean="0"/>
              <a:t>12  "Look, in this you are not righteous. I will answer you, </a:t>
            </a:r>
            <a:r>
              <a:rPr lang="en-US" sz="2800" b="1" dirty="0" smtClean="0">
                <a:solidFill>
                  <a:schemeClr val="accent1">
                    <a:lumMod val="75000"/>
                  </a:schemeClr>
                </a:solidFill>
              </a:rPr>
              <a:t>For God is greater than man.</a:t>
            </a:r>
          </a:p>
          <a:p>
            <a:pPr marL="0" indent="0">
              <a:buNone/>
            </a:pPr>
            <a:r>
              <a:rPr lang="en-US" sz="2800" dirty="0" smtClean="0"/>
              <a:t>13  Why do you contend with Him? For He does not give an accounting of any of His words.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334001"/>
            <a:ext cx="10134600" cy="1295400"/>
          </a:xfrm>
          <a:prstGeom prst="rect">
            <a:avLst/>
          </a:prstGeom>
        </p:spPr>
      </p:pic>
      <p:sp>
        <p:nvSpPr>
          <p:cNvPr id="10" name="Oval 9"/>
          <p:cNvSpPr/>
          <p:nvPr/>
        </p:nvSpPr>
        <p:spPr>
          <a:xfrm>
            <a:off x="1518524" y="3200400"/>
            <a:ext cx="529601" cy="381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066504" y="3200400"/>
            <a:ext cx="529601" cy="381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988923" y="3962400"/>
            <a:ext cx="529601" cy="381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5380704" y="3979606"/>
            <a:ext cx="529601" cy="381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77145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Oppressions (Job 35:9)</a:t>
            </a:r>
            <a:endParaRPr lang="en-US" dirty="0"/>
          </a:p>
        </p:txBody>
      </p:sp>
      <p:sp>
        <p:nvSpPr>
          <p:cNvPr id="3" name="Content Placeholder 2"/>
          <p:cNvSpPr>
            <a:spLocks noGrp="1"/>
          </p:cNvSpPr>
          <p:nvPr>
            <p:ph idx="1"/>
          </p:nvPr>
        </p:nvSpPr>
        <p:spPr>
          <a:xfrm>
            <a:off x="457200" y="1600200"/>
            <a:ext cx="8229600"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Multitude of oppressions (9)</a:t>
            </a:r>
          </a:p>
          <a:p>
            <a:pPr lvl="1"/>
            <a:r>
              <a:rPr lang="en-US" sz="2800" dirty="0" smtClean="0"/>
              <a:t>Job understood the world was filled with a multitude of oppressions (24:1-12)</a:t>
            </a:r>
          </a:p>
          <a:p>
            <a:pPr lvl="1"/>
            <a:r>
              <a:rPr lang="en-US" sz="2800" dirty="0" smtClean="0"/>
              <a:t>Became perplexed why God’s government would allow the wicked to prosper (12:6; 21:7ff)</a:t>
            </a:r>
          </a:p>
        </p:txBody>
      </p:sp>
      <p:sp>
        <p:nvSpPr>
          <p:cNvPr id="4" name="TextBox 3"/>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118871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No One Says (Job 35:10)</a:t>
            </a:r>
            <a:endParaRPr lang="en-US" dirty="0"/>
          </a:p>
        </p:txBody>
      </p:sp>
      <p:sp>
        <p:nvSpPr>
          <p:cNvPr id="3" name="Content Placeholder 2"/>
          <p:cNvSpPr>
            <a:spLocks noGrp="1"/>
          </p:cNvSpPr>
          <p:nvPr>
            <p:ph idx="1"/>
          </p:nvPr>
        </p:nvSpPr>
        <p:spPr>
          <a:xfrm>
            <a:off x="457200" y="1600200"/>
            <a:ext cx="8229600"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But no one says… (10)</a:t>
            </a:r>
          </a:p>
          <a:p>
            <a:pPr lvl="1"/>
            <a:r>
              <a:rPr lang="en-US" sz="2800" dirty="0" smtClean="0"/>
              <a:t>Elihu’s counter is that even the general class of sufferers do not inquire of God</a:t>
            </a:r>
            <a:r>
              <a:rPr lang="en-US" sz="2800" dirty="0"/>
              <a:t> </a:t>
            </a:r>
            <a:r>
              <a:rPr lang="en-US" sz="2800" dirty="0" smtClean="0"/>
              <a:t>where songs can be found in calamity (cf. Acts 16:25)</a:t>
            </a:r>
          </a:p>
          <a:p>
            <a:pPr lvl="1"/>
            <a:r>
              <a:rPr lang="en-US" sz="2800" dirty="0" smtClean="0"/>
              <a:t>The oppressor and the oppressed both fail!</a:t>
            </a:r>
          </a:p>
        </p:txBody>
      </p:sp>
      <p:sp>
        <p:nvSpPr>
          <p:cNvPr id="4" name="TextBox 3"/>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3520178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Who Teaches (Job 35:11)</a:t>
            </a:r>
            <a:endParaRPr lang="en-US" dirty="0"/>
          </a:p>
        </p:txBody>
      </p:sp>
      <p:sp>
        <p:nvSpPr>
          <p:cNvPr id="3" name="Content Placeholder 2"/>
          <p:cNvSpPr>
            <a:spLocks noGrp="1"/>
          </p:cNvSpPr>
          <p:nvPr>
            <p:ph idx="1"/>
          </p:nvPr>
        </p:nvSpPr>
        <p:spPr>
          <a:xfrm>
            <a:off x="457200" y="1600200"/>
            <a:ext cx="8229600"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Who teaches us more than the beasts (11)</a:t>
            </a:r>
          </a:p>
          <a:p>
            <a:pPr lvl="1"/>
            <a:r>
              <a:rPr lang="en-US" sz="2800" dirty="0" smtClean="0"/>
              <a:t>Man was given the capacity to learn and understand</a:t>
            </a:r>
          </a:p>
          <a:p>
            <a:pPr lvl="1"/>
            <a:r>
              <a:rPr lang="en-US" sz="2800" dirty="0" smtClean="0"/>
              <a:t>The one who refuses to learn and grow in adversity is like a beast in the animal kingdom</a:t>
            </a:r>
          </a:p>
          <a:p>
            <a:pPr lvl="2"/>
            <a:r>
              <a:rPr lang="en-US" sz="2800" dirty="0" smtClean="0">
                <a:solidFill>
                  <a:schemeClr val="accent1">
                    <a:lumMod val="50000"/>
                  </a:schemeClr>
                </a:solidFill>
              </a:rPr>
              <a:t>An animal may roar and cry in hardship, but does not appeal to God</a:t>
            </a:r>
          </a:p>
        </p:txBody>
      </p:sp>
      <p:sp>
        <p:nvSpPr>
          <p:cNvPr id="4" name="TextBox 3"/>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1604640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Cry Out… (Job 35:12)</a:t>
            </a:r>
            <a:endParaRPr lang="en-US" dirty="0"/>
          </a:p>
        </p:txBody>
      </p:sp>
      <p:sp>
        <p:nvSpPr>
          <p:cNvPr id="3" name="Content Placeholder 2"/>
          <p:cNvSpPr>
            <a:spLocks noGrp="1"/>
          </p:cNvSpPr>
          <p:nvPr>
            <p:ph idx="1"/>
          </p:nvPr>
        </p:nvSpPr>
        <p:spPr>
          <a:xfrm>
            <a:off x="457200" y="1600200"/>
            <a:ext cx="8229600" cy="4800600"/>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There they cry out, but He does not answer (12)</a:t>
            </a:r>
          </a:p>
          <a:p>
            <a:pPr lvl="1"/>
            <a:r>
              <a:rPr lang="en-US" sz="2800" dirty="0" smtClean="0"/>
              <a:t>To cry out in complaint is not a prayer for mercy</a:t>
            </a:r>
          </a:p>
          <a:p>
            <a:pPr lvl="1"/>
            <a:r>
              <a:rPr lang="en-US" sz="2800" dirty="0" smtClean="0"/>
              <a:t>Take care  to not cry against God, but to God</a:t>
            </a:r>
          </a:p>
          <a:p>
            <a:pPr lvl="2"/>
            <a:r>
              <a:rPr lang="en-US" sz="2800" dirty="0"/>
              <a:t>“They blasphemed the God of heaven because of their pains and their sores, and did not repent of their </a:t>
            </a:r>
            <a:r>
              <a:rPr lang="en-US" sz="2800" dirty="0" smtClean="0"/>
              <a:t>deeds” (Rev. 16:11)</a:t>
            </a:r>
          </a:p>
        </p:txBody>
      </p:sp>
      <p:sp>
        <p:nvSpPr>
          <p:cNvPr id="4" name="TextBox 3"/>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41475575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Pride (Job 35:12)</a:t>
            </a:r>
            <a:endParaRPr lang="en-US" dirty="0"/>
          </a:p>
        </p:txBody>
      </p:sp>
      <p:sp>
        <p:nvSpPr>
          <p:cNvPr id="3" name="Content Placeholder 2"/>
          <p:cNvSpPr>
            <a:spLocks noGrp="1"/>
          </p:cNvSpPr>
          <p:nvPr>
            <p:ph idx="1"/>
          </p:nvPr>
        </p:nvSpPr>
        <p:spPr>
          <a:xfrm>
            <a:off x="457200" y="1600200"/>
            <a:ext cx="8229600" cy="525780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3600" dirty="0" smtClean="0"/>
              <a:t>Because of the pride of evil men (12)</a:t>
            </a:r>
          </a:p>
          <a:p>
            <a:pPr lvl="1"/>
            <a:r>
              <a:rPr lang="en-US" sz="2800" dirty="0" smtClean="0"/>
              <a:t>Pride—man’s downfall! </a:t>
            </a:r>
          </a:p>
          <a:p>
            <a:pPr lvl="2"/>
            <a:r>
              <a:rPr lang="en-US" sz="2800" dirty="0" smtClean="0"/>
              <a:t>A universal plague—even in the oppressed</a:t>
            </a:r>
          </a:p>
          <a:p>
            <a:pPr lvl="1"/>
            <a:r>
              <a:rPr lang="en-US" sz="2800" dirty="0" smtClean="0"/>
              <a:t>Leviathan was brought before Job for this very purpose (Job 41:33, 34)</a:t>
            </a:r>
          </a:p>
          <a:p>
            <a:pPr lvl="2"/>
            <a:r>
              <a:rPr lang="en-US" sz="2800" dirty="0" smtClean="0"/>
              <a:t>No man would debate, question or challenge Leviathan. </a:t>
            </a:r>
          </a:p>
          <a:p>
            <a:pPr lvl="2"/>
            <a:r>
              <a:rPr lang="en-US" sz="2800" dirty="0" smtClean="0"/>
              <a:t>But who created Leviathan? </a:t>
            </a:r>
          </a:p>
          <a:p>
            <a:pPr lvl="2"/>
            <a:r>
              <a:rPr lang="en-US" sz="2800" dirty="0" smtClean="0"/>
              <a:t>Is man “duty-bound” to submit to God only if he can “reason out” the moral government of God?</a:t>
            </a:r>
          </a:p>
        </p:txBody>
      </p:sp>
      <p:sp>
        <p:nvSpPr>
          <p:cNvPr id="4" name="TextBox 3"/>
          <p:cNvSpPr txBox="1"/>
          <p:nvPr/>
        </p:nvSpPr>
        <p:spPr>
          <a:xfrm>
            <a:off x="0" y="0"/>
            <a:ext cx="91440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t>Job 35:9-16</a:t>
            </a:r>
            <a:endParaRPr lang="en-US" sz="2000" dirty="0"/>
          </a:p>
        </p:txBody>
      </p:sp>
    </p:spTree>
    <p:extLst>
      <p:ext uri="{BB962C8B-B14F-4D97-AF65-F5344CB8AC3E}">
        <p14:creationId xmlns:p14="http://schemas.microsoft.com/office/powerpoint/2010/main" val="3649837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1" Type="http://schemas.openxmlformats.org/officeDocument/2006/relationships/image" Target="../media/image5.jpeg"/></Relationships>
</file>

<file path=ppt/theme/_rels/theme16.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1" Type="http://schemas.openxmlformats.org/officeDocument/2006/relationships/image" Target="../media/image5.jpeg"/></Relationships>
</file>

<file path=ppt/theme/_rels/theme19.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1" Type="http://schemas.openxmlformats.org/officeDocument/2006/relationships/image" Target="../media/image5.jpeg"/></Relationships>
</file>

<file path=ppt/theme/_rels/theme22.xml.rels><?xml version="1.0" encoding="UTF-8" standalone="yes"?>
<Relationships xmlns="http://schemas.openxmlformats.org/package/2006/relationships"><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1" Type="http://schemas.openxmlformats.org/officeDocument/2006/relationships/image" Target="../media/image5.jpeg"/></Relationships>
</file>

<file path=ppt/theme/_rels/theme24.xml.rels><?xml version="1.0" encoding="UTF-8" standalone="yes"?>
<Relationships xmlns="http://schemas.openxmlformats.org/package/2006/relationships"><Relationship Id="rId1" Type="http://schemas.openxmlformats.org/officeDocument/2006/relationships/image" Target="../media/image5.jpeg"/></Relationships>
</file>

<file path=ppt/theme/_rels/theme25.xml.rels><?xml version="1.0" encoding="UTF-8" standalone="yes"?>
<Relationships xmlns="http://schemas.openxmlformats.org/package/2006/relationships"><Relationship Id="rId1" Type="http://schemas.openxmlformats.org/officeDocument/2006/relationships/image" Target="../media/image5.jpeg"/></Relationships>
</file>

<file path=ppt/theme/_rels/theme26.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1" Type="http://schemas.openxmlformats.org/officeDocument/2006/relationships/image" Target="../media/image5.jpeg"/></Relationships>
</file>

<file path=ppt/theme/_rels/theme28.xml.rels><?xml version="1.0" encoding="UTF-8" standalone="yes"?>
<Relationships xmlns="http://schemas.openxmlformats.org/package/2006/relationships"><Relationship Id="rId1" Type="http://schemas.openxmlformats.org/officeDocument/2006/relationships/image" Target="../media/image5.jpeg"/></Relationships>
</file>

<file path=ppt/theme/_rels/theme29.xml.rels><?xml version="1.0" encoding="UTF-8" standalone="yes"?>
<Relationships xmlns="http://schemas.openxmlformats.org/package/2006/relationships"><Relationship Id="rId1" Type="http://schemas.openxmlformats.org/officeDocument/2006/relationships/image" Target="../media/image10.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Title &amp; Bullets copy 2">
  <a:themeElements>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 Two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wo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Default - Title Only">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Only">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Default - 1_Section Head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1_Section Header">
      <a:majorFont>
        <a:latin typeface="Constantia"/>
        <a:ea typeface="ヒラギノ角ゴ ProN W3"/>
        <a:cs typeface="ヒラギノ角ゴ ProN W3"/>
      </a:majorFont>
      <a:minorFont>
        <a:latin typeface="Constantia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1_Section 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Default - Title and Conten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nstantia"/>
        <a:ea typeface="ヒラギノ角ゴ ProN W3"/>
        <a:cs typeface="ヒラギノ角ゴ ProN W3"/>
      </a:majorFont>
      <a:minorFont>
        <a:latin typeface="Constanti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0.xml><?xml version="1.0" encoding="utf-8"?>
<a:theme xmlns:a="http://schemas.openxmlformats.org/drawingml/2006/main" name="cro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ffli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ffli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archment">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a:themeElements>
    <a:clrScheme name="">
      <a:dk1>
        <a:srgbClr val="2F1A14"/>
      </a:dk1>
      <a:lt1>
        <a:srgbClr val="D0E5EB"/>
      </a:lt1>
      <a:dk2>
        <a:srgbClr val="000000"/>
      </a:dk2>
      <a:lt2>
        <a:srgbClr val="FFFFFF"/>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9.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otalTime>362</TotalTime>
  <Words>2053</Words>
  <Application>Microsoft Office PowerPoint</Application>
  <PresentationFormat>On-screen Show (4:3)</PresentationFormat>
  <Paragraphs>215</Paragraphs>
  <Slides>39</Slides>
  <Notes>32</Notes>
  <HiddenSlides>3</HiddenSlides>
  <MMClips>0</MMClips>
  <ScaleCrop>false</ScaleCrop>
  <HeadingPairs>
    <vt:vector size="6" baseType="variant">
      <vt:variant>
        <vt:lpstr>Fonts Used</vt:lpstr>
      </vt:variant>
      <vt:variant>
        <vt:i4>20</vt:i4>
      </vt:variant>
      <vt:variant>
        <vt:lpstr>Theme</vt:lpstr>
      </vt:variant>
      <vt:variant>
        <vt:i4>30</vt:i4>
      </vt:variant>
      <vt:variant>
        <vt:lpstr>Slide Titles</vt:lpstr>
      </vt:variant>
      <vt:variant>
        <vt:i4>39</vt:i4>
      </vt:variant>
    </vt:vector>
  </HeadingPairs>
  <TitlesOfParts>
    <vt:vector size="89" baseType="lpstr">
      <vt:lpstr>Arial</vt:lpstr>
      <vt:lpstr>ＭＳ Ｐゴシック</vt:lpstr>
      <vt:lpstr>Calibri</vt:lpstr>
      <vt:lpstr>ヒラギノ角ゴ ProN W6</vt:lpstr>
      <vt:lpstr>Constantia Bold</vt:lpstr>
      <vt:lpstr>Aharoni</vt:lpstr>
      <vt:lpstr>Courier New</vt:lpstr>
      <vt:lpstr>Berlin Sans FB Demi</vt:lpstr>
      <vt:lpstr>Tahoma</vt:lpstr>
      <vt:lpstr>Century Gothic</vt:lpstr>
      <vt:lpstr>ヒラギノ角ゴ ProN W3</vt:lpstr>
      <vt:lpstr>Palatino Linotype</vt:lpstr>
      <vt:lpstr>Wingdings 2</vt:lpstr>
      <vt:lpstr>Wingdings</vt:lpstr>
      <vt:lpstr>Eras Bold ITC</vt:lpstr>
      <vt:lpstr>Gill Sans Ultra Bold Condensed</vt:lpstr>
      <vt:lpstr>Franklin Gothic Medium</vt:lpstr>
      <vt:lpstr>Constantia</vt:lpstr>
      <vt:lpstr>Arial Black</vt:lpstr>
      <vt:lpstr>Papyrus</vt:lpstr>
      <vt:lpstr>Executive</vt:lpstr>
      <vt:lpstr>1_Executive</vt:lpstr>
      <vt:lpstr>2_Executive</vt:lpstr>
      <vt:lpstr>2_Office Theme</vt:lpstr>
      <vt:lpstr>Affliction</vt:lpstr>
      <vt:lpstr>1_Affliction</vt:lpstr>
      <vt:lpstr>3_Office Theme</vt:lpstr>
      <vt:lpstr>parchment</vt:lpstr>
      <vt:lpstr>Title &amp; Bullets</vt:lpstr>
      <vt:lpstr>Title &amp; Bullets copy 2</vt:lpstr>
      <vt:lpstr>Title &amp; Bullets - Left</vt:lpstr>
      <vt:lpstr>Title &amp; Bullets - 2 Column</vt:lpstr>
      <vt:lpstr>Title, Bullets &amp; Photo</vt:lpstr>
      <vt:lpstr>Title &amp; Bullets - Right</vt:lpstr>
      <vt:lpstr>Photo - Vertical</vt:lpstr>
      <vt:lpstr>Title - Top</vt:lpstr>
      <vt:lpstr>Title &amp; Subtitle</vt:lpstr>
      <vt:lpstr>Title - Center</vt:lpstr>
      <vt:lpstr>Blank</vt:lpstr>
      <vt:lpstr>Default - Title and Content</vt:lpstr>
      <vt:lpstr>Default - Two Content</vt:lpstr>
      <vt:lpstr>Default - Title Only</vt:lpstr>
      <vt:lpstr>Default - Blank</vt:lpstr>
      <vt:lpstr>Default - 1_Section Header</vt:lpstr>
      <vt:lpstr>1_Default - Title and Content</vt:lpstr>
      <vt:lpstr>1_Default - Blank</vt:lpstr>
      <vt:lpstr>Bullets</vt:lpstr>
      <vt:lpstr>Photo - Horizontal</vt:lpstr>
      <vt:lpstr>Grid</vt:lpstr>
      <vt:lpstr>cross</vt:lpstr>
      <vt:lpstr>THE TRUTH</vt:lpstr>
      <vt:lpstr>Job Reminisced His Past (29:1-6)</vt:lpstr>
      <vt:lpstr>Charges:</vt:lpstr>
      <vt:lpstr>Elihu’s Correct Rebuke (Job 33:8-13)</vt:lpstr>
      <vt:lpstr>Oppressions (Job 35:9)</vt:lpstr>
      <vt:lpstr>No One Says (Job 35:10)</vt:lpstr>
      <vt:lpstr>Who Teaches (Job 35:11)</vt:lpstr>
      <vt:lpstr>Cry Out… (Job 35:12)</vt:lpstr>
      <vt:lpstr>Pride (Job 35:12)</vt:lpstr>
      <vt:lpstr>Empty Talk (Job 35:13)</vt:lpstr>
      <vt:lpstr>Call &amp;Wait (Job 35:14-16)</vt:lpstr>
      <vt:lpstr>PowerPoint Presentation</vt:lpstr>
      <vt:lpstr>PowerPoint Presentation</vt:lpstr>
      <vt:lpstr>PowerPoint Presentation</vt:lpstr>
      <vt:lpstr>PowerPoint Presentation</vt:lpstr>
      <vt:lpstr>PowerPoint Presentation</vt:lpstr>
      <vt:lpstr>PowerPoint Presentation</vt:lpstr>
      <vt:lpstr>Is There Any Value In Suffering?</vt:lpstr>
      <vt:lpstr>James 1:2-4</vt:lpstr>
      <vt:lpstr>Romans 5:1-4</vt:lpstr>
      <vt:lpstr>Is There Any Value In Suffering?</vt:lpstr>
      <vt:lpstr>Is SUFFERING COMPATIBLE WITH A LOVING GOD?</vt:lpstr>
      <vt:lpstr>Atheists Commonly Use Suffering Against God</vt:lpstr>
      <vt:lpstr>Atheists Commonly Use Suffering Against God</vt:lpstr>
      <vt:lpstr>Atheists Commonly Use Suffering Against God</vt:lpstr>
      <vt:lpstr>Is SUFFERING COMPATIBLE WITH A LOVING GOD?</vt:lpstr>
      <vt:lpstr>The Plan To Recover Man:  LADEN WITH SUFFERING (Heb. 9:23-28)</vt:lpstr>
      <vt:lpstr>The Plan To Recover Man:  LADEN WITH SUFFERING (Heb. 9:23-28)</vt:lpstr>
      <vt:lpstr>How Does God Suffer From Man’s Sin?</vt:lpstr>
      <vt:lpstr>PowerPoint Presentation</vt:lpstr>
      <vt:lpstr>PowerPoint Presentation</vt:lpstr>
      <vt:lpstr>PowerPoint Presentation</vt:lpstr>
      <vt:lpstr>PowerPoint Presentation</vt:lpstr>
      <vt:lpstr>PowerPoint Presentation</vt:lpstr>
      <vt:lpstr>PowerPoint Presentation</vt:lpstr>
      <vt:lpstr>Concluding Thoughts</vt:lpstr>
      <vt:lpstr>Concluding Thoughts</vt:lpstr>
      <vt:lpstr>“Will A Man Love God Without Earthly Rewards?”</vt:lpstr>
      <vt:lpstr>Will We Prove Satan WRONG?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dc:title>
  <dc:creator>Steven J. Wallace</dc:creator>
  <cp:lastModifiedBy>Steven J. Wallace</cp:lastModifiedBy>
  <cp:revision>23</cp:revision>
  <dcterms:created xsi:type="dcterms:W3CDTF">2014-07-23T20:31:42Z</dcterms:created>
  <dcterms:modified xsi:type="dcterms:W3CDTF">2014-09-23T22:08:29Z</dcterms:modified>
</cp:coreProperties>
</file>