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Lst>
  <p:notesMasterIdLst>
    <p:notesMasterId r:id="rId35"/>
  </p:notesMasterIdLst>
  <p:sldIdLst>
    <p:sldId id="288" r:id="rId3"/>
    <p:sldId id="256" r:id="rId4"/>
    <p:sldId id="257" r:id="rId5"/>
    <p:sldId id="258" r:id="rId6"/>
    <p:sldId id="259" r:id="rId7"/>
    <p:sldId id="262" r:id="rId8"/>
    <p:sldId id="263" r:id="rId9"/>
    <p:sldId id="281" r:id="rId10"/>
    <p:sldId id="264" r:id="rId11"/>
    <p:sldId id="261" r:id="rId12"/>
    <p:sldId id="260" r:id="rId13"/>
    <p:sldId id="266" r:id="rId14"/>
    <p:sldId id="282" r:id="rId15"/>
    <p:sldId id="267" r:id="rId16"/>
    <p:sldId id="271" r:id="rId17"/>
    <p:sldId id="283" r:id="rId18"/>
    <p:sldId id="268" r:id="rId19"/>
    <p:sldId id="269" r:id="rId20"/>
    <p:sldId id="270" r:id="rId21"/>
    <p:sldId id="284" r:id="rId22"/>
    <p:sldId id="272" r:id="rId23"/>
    <p:sldId id="285" r:id="rId24"/>
    <p:sldId id="274" r:id="rId25"/>
    <p:sldId id="275" r:id="rId26"/>
    <p:sldId id="276" r:id="rId27"/>
    <p:sldId id="265" r:id="rId28"/>
    <p:sldId id="278" r:id="rId29"/>
    <p:sldId id="277" r:id="rId30"/>
    <p:sldId id="286" r:id="rId31"/>
    <p:sldId id="287" r:id="rId32"/>
    <p:sldId id="279" r:id="rId33"/>
    <p:sldId id="280" r:id="rId34"/>
  </p:sldIdLst>
  <p:sldSz cx="9144000" cy="6858000" type="screen4x3"/>
  <p:notesSz cx="6858000" cy="9144000"/>
  <p:embeddedFontLst>
    <p:embeddedFont>
      <p:font typeface="Aharoni" panose="02010803020104030203" pitchFamily="2" charset="-79"/>
      <p:bold r:id="rId36"/>
    </p:embeddedFont>
    <p:embeddedFont>
      <p:font typeface="Calibri" panose="020F0502020204030204" pitchFamily="34" charset="0"/>
      <p:regular r:id="rId37"/>
      <p:bold r:id="rId38"/>
      <p:italic r:id="rId39"/>
      <p:boldItalic r:id="rId40"/>
    </p:embeddedFont>
    <p:embeddedFont>
      <p:font typeface="Bloody" pitchFamily="2" charset="0"/>
      <p:regular r:id="rId41"/>
    </p:embeddedFont>
    <p:embeddedFont>
      <p:font typeface="Impact" panose="020B0806030902050204" pitchFamily="34" charset="0"/>
      <p:regular r:id="rId42"/>
    </p:embeddedFont>
    <p:embeddedFont>
      <p:font typeface="Berlin Sans FB" panose="020E0602020502020306" pitchFamily="34"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4" autoAdjust="0"/>
  </p:normalViewPr>
  <p:slideViewPr>
    <p:cSldViewPr>
      <p:cViewPr varScale="1">
        <p:scale>
          <a:sx n="60" d="100"/>
          <a:sy n="60"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F0183-9B56-4576-99FE-3BB3F415585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FC83A4FB-294E-4F73-84BC-7662E09CC290}">
      <dgm:prSet phldrT="[Text]"/>
      <dgm:spPr/>
      <dgm:t>
        <a:bodyPr/>
        <a:lstStyle/>
        <a:p>
          <a:r>
            <a:rPr lang="en-US" b="1" dirty="0" smtClean="0">
              <a:solidFill>
                <a:schemeClr val="accent6"/>
              </a:solidFill>
            </a:rPr>
            <a:t>Man</a:t>
          </a:r>
          <a:endParaRPr lang="en-US" b="1" dirty="0">
            <a:solidFill>
              <a:schemeClr val="accent6"/>
            </a:solidFill>
          </a:endParaRPr>
        </a:p>
      </dgm:t>
    </dgm:pt>
    <dgm:pt modelId="{A694D467-C7D2-4522-81E6-30DCBD7DF0BE}" type="parTrans" cxnId="{2112BD9A-0542-4D9B-9F95-43BB96F74535}">
      <dgm:prSet/>
      <dgm:spPr/>
      <dgm:t>
        <a:bodyPr/>
        <a:lstStyle/>
        <a:p>
          <a:endParaRPr lang="en-US"/>
        </a:p>
      </dgm:t>
    </dgm:pt>
    <dgm:pt modelId="{023B9DF3-65BA-4657-A6DE-22AFCBCD8E3D}" type="sibTrans" cxnId="{2112BD9A-0542-4D9B-9F95-43BB96F74535}">
      <dgm:prSet/>
      <dgm:spPr/>
      <dgm:t>
        <a:bodyPr/>
        <a:lstStyle/>
        <a:p>
          <a:endParaRPr lang="en-US"/>
        </a:p>
      </dgm:t>
    </dgm:pt>
    <dgm:pt modelId="{65EFAB3A-604A-434A-8D57-AAC17DB468EC}">
      <dgm:prSet phldrT="[Text]"/>
      <dgm:spPr/>
      <dgm:t>
        <a:bodyPr/>
        <a:lstStyle/>
        <a:p>
          <a:r>
            <a:rPr lang="en-US" dirty="0" smtClean="0">
              <a:solidFill>
                <a:schemeClr val="accent4"/>
              </a:solidFill>
            </a:rPr>
            <a:t>Sleep</a:t>
          </a:r>
          <a:endParaRPr lang="en-US" dirty="0">
            <a:solidFill>
              <a:schemeClr val="accent4"/>
            </a:solidFill>
          </a:endParaRPr>
        </a:p>
      </dgm:t>
    </dgm:pt>
    <dgm:pt modelId="{D0DEDCE1-163E-452E-8A18-837850B3E8EA}" type="parTrans" cxnId="{F442DB58-F282-4742-85F9-6D916D7BE06A}">
      <dgm:prSet/>
      <dgm:spPr/>
      <dgm:t>
        <a:bodyPr/>
        <a:lstStyle/>
        <a:p>
          <a:endParaRPr lang="en-US"/>
        </a:p>
      </dgm:t>
    </dgm:pt>
    <dgm:pt modelId="{590D4EAE-08E6-4869-90B3-1DE0B5C0B97B}" type="sibTrans" cxnId="{F442DB58-F282-4742-85F9-6D916D7BE06A}">
      <dgm:prSet/>
      <dgm:spPr/>
      <dgm:t>
        <a:bodyPr/>
        <a:lstStyle/>
        <a:p>
          <a:endParaRPr lang="en-US"/>
        </a:p>
      </dgm:t>
    </dgm:pt>
    <dgm:pt modelId="{E6C4EE59-91C3-42DA-B942-D47C534CBA8B}">
      <dgm:prSet phldrT="[Text]"/>
      <dgm:spPr/>
      <dgm:t>
        <a:bodyPr/>
        <a:lstStyle/>
        <a:p>
          <a:r>
            <a:rPr lang="en-US" b="1" dirty="0" smtClean="0">
              <a:solidFill>
                <a:schemeClr val="accent6"/>
              </a:solidFill>
            </a:rPr>
            <a:t>Woman</a:t>
          </a:r>
          <a:endParaRPr lang="en-US" b="1" dirty="0">
            <a:solidFill>
              <a:schemeClr val="accent6"/>
            </a:solidFill>
          </a:endParaRPr>
        </a:p>
      </dgm:t>
    </dgm:pt>
    <dgm:pt modelId="{56C46048-FA44-43C2-B3CF-58D679EDE7D1}" type="parTrans" cxnId="{BE2B4FCD-9DD2-448E-9E79-BBB9B630B1F6}">
      <dgm:prSet/>
      <dgm:spPr/>
      <dgm:t>
        <a:bodyPr/>
        <a:lstStyle/>
        <a:p>
          <a:endParaRPr lang="en-US"/>
        </a:p>
      </dgm:t>
    </dgm:pt>
    <dgm:pt modelId="{DECBA597-8805-41C8-9CF2-61D09401F591}" type="sibTrans" cxnId="{BE2B4FCD-9DD2-448E-9E79-BBB9B630B1F6}">
      <dgm:prSet/>
      <dgm:spPr/>
      <dgm:t>
        <a:bodyPr/>
        <a:lstStyle/>
        <a:p>
          <a:endParaRPr lang="en-US"/>
        </a:p>
      </dgm:t>
    </dgm:pt>
    <dgm:pt modelId="{66470EA8-AC22-4BB0-9475-A1A6C620FB4D}" type="pres">
      <dgm:prSet presAssocID="{53AF0183-9B56-4576-99FE-3BB3F4155855}" presName="Name0" presStyleCnt="0">
        <dgm:presLayoutVars>
          <dgm:chMax val="7"/>
          <dgm:chPref val="7"/>
          <dgm:dir/>
          <dgm:animLvl val="lvl"/>
        </dgm:presLayoutVars>
      </dgm:prSet>
      <dgm:spPr/>
      <dgm:t>
        <a:bodyPr/>
        <a:lstStyle/>
        <a:p>
          <a:endParaRPr lang="en-US"/>
        </a:p>
      </dgm:t>
    </dgm:pt>
    <dgm:pt modelId="{8C0313E4-179A-4B1F-8891-FB2E79EFD2FF}" type="pres">
      <dgm:prSet presAssocID="{FC83A4FB-294E-4F73-84BC-7662E09CC290}" presName="Accent1" presStyleCnt="0"/>
      <dgm:spPr/>
    </dgm:pt>
    <dgm:pt modelId="{F90BEBBD-4A7E-4A01-A3ED-B4244C5A7C2A}" type="pres">
      <dgm:prSet presAssocID="{FC83A4FB-294E-4F73-84BC-7662E09CC290}" presName="Accent" presStyleLbl="node1" presStyleIdx="0" presStyleCnt="3"/>
      <dgm:spPr/>
    </dgm:pt>
    <dgm:pt modelId="{6200371E-1CE9-406C-8763-4EA2A5AC78E7}" type="pres">
      <dgm:prSet presAssocID="{FC83A4FB-294E-4F73-84BC-7662E09CC290}" presName="Parent1" presStyleLbl="revTx" presStyleIdx="0" presStyleCnt="3">
        <dgm:presLayoutVars>
          <dgm:chMax val="1"/>
          <dgm:chPref val="1"/>
          <dgm:bulletEnabled val="1"/>
        </dgm:presLayoutVars>
      </dgm:prSet>
      <dgm:spPr/>
      <dgm:t>
        <a:bodyPr/>
        <a:lstStyle/>
        <a:p>
          <a:endParaRPr lang="en-US"/>
        </a:p>
      </dgm:t>
    </dgm:pt>
    <dgm:pt modelId="{3F35FD0E-D330-4136-ABAA-8E14D46ABA5A}" type="pres">
      <dgm:prSet presAssocID="{65EFAB3A-604A-434A-8D57-AAC17DB468EC}" presName="Accent2" presStyleCnt="0"/>
      <dgm:spPr/>
    </dgm:pt>
    <dgm:pt modelId="{DD867FBB-1103-43A9-B4EC-474D90053F41}" type="pres">
      <dgm:prSet presAssocID="{65EFAB3A-604A-434A-8D57-AAC17DB468EC}" presName="Accent" presStyleLbl="node1" presStyleIdx="1" presStyleCnt="3"/>
      <dgm:spPr/>
    </dgm:pt>
    <dgm:pt modelId="{605AB53F-AC7F-4D59-AA94-6E497B53DA7B}" type="pres">
      <dgm:prSet presAssocID="{65EFAB3A-604A-434A-8D57-AAC17DB468EC}" presName="Parent2" presStyleLbl="revTx" presStyleIdx="1" presStyleCnt="3">
        <dgm:presLayoutVars>
          <dgm:chMax val="1"/>
          <dgm:chPref val="1"/>
          <dgm:bulletEnabled val="1"/>
        </dgm:presLayoutVars>
      </dgm:prSet>
      <dgm:spPr/>
      <dgm:t>
        <a:bodyPr/>
        <a:lstStyle/>
        <a:p>
          <a:endParaRPr lang="en-US"/>
        </a:p>
      </dgm:t>
    </dgm:pt>
    <dgm:pt modelId="{B9F08618-96CB-48A8-9AF7-FB4B40D95842}" type="pres">
      <dgm:prSet presAssocID="{E6C4EE59-91C3-42DA-B942-D47C534CBA8B}" presName="Accent3" presStyleCnt="0"/>
      <dgm:spPr/>
    </dgm:pt>
    <dgm:pt modelId="{95E19527-0581-47BA-8283-0E2DD62F3110}" type="pres">
      <dgm:prSet presAssocID="{E6C4EE59-91C3-42DA-B942-D47C534CBA8B}" presName="Accent" presStyleLbl="node1" presStyleIdx="2" presStyleCnt="3"/>
      <dgm:spPr/>
    </dgm:pt>
    <dgm:pt modelId="{D44672DE-BD67-44EA-AD53-B6B23933C8DE}" type="pres">
      <dgm:prSet presAssocID="{E6C4EE59-91C3-42DA-B942-D47C534CBA8B}" presName="Parent3" presStyleLbl="revTx" presStyleIdx="2" presStyleCnt="3">
        <dgm:presLayoutVars>
          <dgm:chMax val="1"/>
          <dgm:chPref val="1"/>
          <dgm:bulletEnabled val="1"/>
        </dgm:presLayoutVars>
      </dgm:prSet>
      <dgm:spPr/>
      <dgm:t>
        <a:bodyPr/>
        <a:lstStyle/>
        <a:p>
          <a:endParaRPr lang="en-US"/>
        </a:p>
      </dgm:t>
    </dgm:pt>
  </dgm:ptLst>
  <dgm:cxnLst>
    <dgm:cxn modelId="{2F78CC7D-2B33-4BE1-A141-2A6C4DAB5C9A}" type="presOf" srcId="{FC83A4FB-294E-4F73-84BC-7662E09CC290}" destId="{6200371E-1CE9-406C-8763-4EA2A5AC78E7}" srcOrd="0" destOrd="0" presId="urn:microsoft.com/office/officeart/2009/layout/CircleArrowProcess"/>
    <dgm:cxn modelId="{2112BD9A-0542-4D9B-9F95-43BB96F74535}" srcId="{53AF0183-9B56-4576-99FE-3BB3F4155855}" destId="{FC83A4FB-294E-4F73-84BC-7662E09CC290}" srcOrd="0" destOrd="0" parTransId="{A694D467-C7D2-4522-81E6-30DCBD7DF0BE}" sibTransId="{023B9DF3-65BA-4657-A6DE-22AFCBCD8E3D}"/>
    <dgm:cxn modelId="{81301FEA-F6C3-4736-A734-72FB8C4476DE}" type="presOf" srcId="{E6C4EE59-91C3-42DA-B942-D47C534CBA8B}" destId="{D44672DE-BD67-44EA-AD53-B6B23933C8DE}" srcOrd="0" destOrd="0" presId="urn:microsoft.com/office/officeart/2009/layout/CircleArrowProcess"/>
    <dgm:cxn modelId="{F442DB58-F282-4742-85F9-6D916D7BE06A}" srcId="{53AF0183-9B56-4576-99FE-3BB3F4155855}" destId="{65EFAB3A-604A-434A-8D57-AAC17DB468EC}" srcOrd="1" destOrd="0" parTransId="{D0DEDCE1-163E-452E-8A18-837850B3E8EA}" sibTransId="{590D4EAE-08E6-4869-90B3-1DE0B5C0B97B}"/>
    <dgm:cxn modelId="{BE2B4FCD-9DD2-448E-9E79-BBB9B630B1F6}" srcId="{53AF0183-9B56-4576-99FE-3BB3F4155855}" destId="{E6C4EE59-91C3-42DA-B942-D47C534CBA8B}" srcOrd="2" destOrd="0" parTransId="{56C46048-FA44-43C2-B3CF-58D679EDE7D1}" sibTransId="{DECBA597-8805-41C8-9CF2-61D09401F591}"/>
    <dgm:cxn modelId="{03A652DE-F850-465C-8157-2EB9A4B5AC7A}" type="presOf" srcId="{65EFAB3A-604A-434A-8D57-AAC17DB468EC}" destId="{605AB53F-AC7F-4D59-AA94-6E497B53DA7B}" srcOrd="0" destOrd="0" presId="urn:microsoft.com/office/officeart/2009/layout/CircleArrowProcess"/>
    <dgm:cxn modelId="{33F1430F-4F76-4388-9215-85FB57816F36}" type="presOf" srcId="{53AF0183-9B56-4576-99FE-3BB3F4155855}" destId="{66470EA8-AC22-4BB0-9475-A1A6C620FB4D}" srcOrd="0" destOrd="0" presId="urn:microsoft.com/office/officeart/2009/layout/CircleArrowProcess"/>
    <dgm:cxn modelId="{C4490D6D-C1A4-4E45-87F2-4A2EA28DBDEE}" type="presParOf" srcId="{66470EA8-AC22-4BB0-9475-A1A6C620FB4D}" destId="{8C0313E4-179A-4B1F-8891-FB2E79EFD2FF}" srcOrd="0" destOrd="0" presId="urn:microsoft.com/office/officeart/2009/layout/CircleArrowProcess"/>
    <dgm:cxn modelId="{3B822658-BE92-4DC0-A85F-4C54142109E1}" type="presParOf" srcId="{8C0313E4-179A-4B1F-8891-FB2E79EFD2FF}" destId="{F90BEBBD-4A7E-4A01-A3ED-B4244C5A7C2A}" srcOrd="0" destOrd="0" presId="urn:microsoft.com/office/officeart/2009/layout/CircleArrowProcess"/>
    <dgm:cxn modelId="{08C9F8E8-97F9-4176-9194-F3983C9B4F9E}" type="presParOf" srcId="{66470EA8-AC22-4BB0-9475-A1A6C620FB4D}" destId="{6200371E-1CE9-406C-8763-4EA2A5AC78E7}" srcOrd="1" destOrd="0" presId="urn:microsoft.com/office/officeart/2009/layout/CircleArrowProcess"/>
    <dgm:cxn modelId="{916E30E2-D9DB-4F91-8B07-DE61299FBDA6}" type="presParOf" srcId="{66470EA8-AC22-4BB0-9475-A1A6C620FB4D}" destId="{3F35FD0E-D330-4136-ABAA-8E14D46ABA5A}" srcOrd="2" destOrd="0" presId="urn:microsoft.com/office/officeart/2009/layout/CircleArrowProcess"/>
    <dgm:cxn modelId="{C78A2B1F-1CC6-48C8-A027-FDAC41196CA1}" type="presParOf" srcId="{3F35FD0E-D330-4136-ABAA-8E14D46ABA5A}" destId="{DD867FBB-1103-43A9-B4EC-474D90053F41}" srcOrd="0" destOrd="0" presId="urn:microsoft.com/office/officeart/2009/layout/CircleArrowProcess"/>
    <dgm:cxn modelId="{D04ABEA3-8ADD-4540-8AF0-2E9770780A1E}" type="presParOf" srcId="{66470EA8-AC22-4BB0-9475-A1A6C620FB4D}" destId="{605AB53F-AC7F-4D59-AA94-6E497B53DA7B}" srcOrd="3" destOrd="0" presId="urn:microsoft.com/office/officeart/2009/layout/CircleArrowProcess"/>
    <dgm:cxn modelId="{E29D3B6D-5429-4B0B-A652-A7B4FE0946F7}" type="presParOf" srcId="{66470EA8-AC22-4BB0-9475-A1A6C620FB4D}" destId="{B9F08618-96CB-48A8-9AF7-FB4B40D95842}" srcOrd="4" destOrd="0" presId="urn:microsoft.com/office/officeart/2009/layout/CircleArrowProcess"/>
    <dgm:cxn modelId="{2BC940A4-6E21-4C21-B95A-296F72C260B0}" type="presParOf" srcId="{B9F08618-96CB-48A8-9AF7-FB4B40D95842}" destId="{95E19527-0581-47BA-8283-0E2DD62F3110}" srcOrd="0" destOrd="0" presId="urn:microsoft.com/office/officeart/2009/layout/CircleArrowProcess"/>
    <dgm:cxn modelId="{D6C300AD-6444-4FCC-BDC3-DBB03AC19E9B}" type="presParOf" srcId="{66470EA8-AC22-4BB0-9475-A1A6C620FB4D}" destId="{D44672DE-BD67-44EA-AD53-B6B23933C8D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51FB0-C0F4-4072-AEBC-2DD100C513D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55C97935-6755-4D3B-9332-9A8F62DF7FE2}">
      <dgm:prSet phldrT="[Text]"/>
      <dgm:spPr/>
      <dgm:t>
        <a:bodyPr/>
        <a:lstStyle/>
        <a:p>
          <a:r>
            <a:rPr lang="en-US" b="1" dirty="0" smtClean="0">
              <a:solidFill>
                <a:schemeClr val="accent6"/>
              </a:solidFill>
            </a:rPr>
            <a:t>Christ</a:t>
          </a:r>
          <a:endParaRPr lang="en-US" b="1" dirty="0">
            <a:solidFill>
              <a:schemeClr val="accent6"/>
            </a:solidFill>
          </a:endParaRPr>
        </a:p>
      </dgm:t>
    </dgm:pt>
    <dgm:pt modelId="{4D7E80A0-02E6-4D29-8D86-9AA84E36C44E}" type="parTrans" cxnId="{36A4A07A-3D32-4DAD-89D5-466741B480EA}">
      <dgm:prSet/>
      <dgm:spPr/>
      <dgm:t>
        <a:bodyPr/>
        <a:lstStyle/>
        <a:p>
          <a:endParaRPr lang="en-US"/>
        </a:p>
      </dgm:t>
    </dgm:pt>
    <dgm:pt modelId="{4CBC4E2E-9257-4738-BFB4-ECDCFEEC0DDF}" type="sibTrans" cxnId="{36A4A07A-3D32-4DAD-89D5-466741B480EA}">
      <dgm:prSet/>
      <dgm:spPr/>
      <dgm:t>
        <a:bodyPr/>
        <a:lstStyle/>
        <a:p>
          <a:endParaRPr lang="en-US"/>
        </a:p>
      </dgm:t>
    </dgm:pt>
    <dgm:pt modelId="{8420C063-2B73-45BE-92B8-A564034E6C97}">
      <dgm:prSet phldrT="[Text]"/>
      <dgm:spPr/>
      <dgm:t>
        <a:bodyPr/>
        <a:lstStyle/>
        <a:p>
          <a:r>
            <a:rPr lang="en-US" dirty="0" smtClean="0">
              <a:solidFill>
                <a:schemeClr val="accent4"/>
              </a:solidFill>
            </a:rPr>
            <a:t>Death</a:t>
          </a:r>
          <a:endParaRPr lang="en-US" dirty="0">
            <a:solidFill>
              <a:schemeClr val="accent4"/>
            </a:solidFill>
          </a:endParaRPr>
        </a:p>
      </dgm:t>
    </dgm:pt>
    <dgm:pt modelId="{C1DBFA79-27BC-470F-B273-B878816BAFE4}" type="parTrans" cxnId="{DC19593A-668E-461E-B0CC-D5632737AD90}">
      <dgm:prSet/>
      <dgm:spPr/>
      <dgm:t>
        <a:bodyPr/>
        <a:lstStyle/>
        <a:p>
          <a:endParaRPr lang="en-US"/>
        </a:p>
      </dgm:t>
    </dgm:pt>
    <dgm:pt modelId="{CBC358B4-F92F-488D-9800-79003A9ACBA3}" type="sibTrans" cxnId="{DC19593A-668E-461E-B0CC-D5632737AD90}">
      <dgm:prSet/>
      <dgm:spPr/>
      <dgm:t>
        <a:bodyPr/>
        <a:lstStyle/>
        <a:p>
          <a:endParaRPr lang="en-US"/>
        </a:p>
      </dgm:t>
    </dgm:pt>
    <dgm:pt modelId="{BD97721B-17F6-4ECF-8AB4-7E41C3D45FFD}">
      <dgm:prSet phldrT="[Text]"/>
      <dgm:spPr/>
      <dgm:t>
        <a:bodyPr/>
        <a:lstStyle/>
        <a:p>
          <a:r>
            <a:rPr lang="en-US" b="1" dirty="0" smtClean="0">
              <a:solidFill>
                <a:schemeClr val="accent6"/>
              </a:solidFill>
            </a:rPr>
            <a:t>Church</a:t>
          </a:r>
          <a:endParaRPr lang="en-US" b="1" dirty="0">
            <a:solidFill>
              <a:schemeClr val="accent6"/>
            </a:solidFill>
          </a:endParaRPr>
        </a:p>
      </dgm:t>
    </dgm:pt>
    <dgm:pt modelId="{D860F668-D648-476B-B0FC-024091E706B8}" type="parTrans" cxnId="{F61BFF77-2DD2-4880-B497-B9A59E564E7F}">
      <dgm:prSet/>
      <dgm:spPr/>
      <dgm:t>
        <a:bodyPr/>
        <a:lstStyle/>
        <a:p>
          <a:endParaRPr lang="en-US"/>
        </a:p>
      </dgm:t>
    </dgm:pt>
    <dgm:pt modelId="{48AC5150-A1B6-47B3-8231-4718F1444E38}" type="sibTrans" cxnId="{F61BFF77-2DD2-4880-B497-B9A59E564E7F}">
      <dgm:prSet/>
      <dgm:spPr/>
      <dgm:t>
        <a:bodyPr/>
        <a:lstStyle/>
        <a:p>
          <a:endParaRPr lang="en-US"/>
        </a:p>
      </dgm:t>
    </dgm:pt>
    <dgm:pt modelId="{2D80AC45-E727-419E-8C7C-8B01CD8CA4CC}" type="pres">
      <dgm:prSet presAssocID="{62551FB0-C0F4-4072-AEBC-2DD100C513D9}" presName="Name0" presStyleCnt="0">
        <dgm:presLayoutVars>
          <dgm:chMax val="7"/>
          <dgm:chPref val="7"/>
          <dgm:dir/>
          <dgm:animLvl val="lvl"/>
        </dgm:presLayoutVars>
      </dgm:prSet>
      <dgm:spPr/>
      <dgm:t>
        <a:bodyPr/>
        <a:lstStyle/>
        <a:p>
          <a:endParaRPr lang="en-US"/>
        </a:p>
      </dgm:t>
    </dgm:pt>
    <dgm:pt modelId="{473212CE-FB3B-43B8-858D-15124F1CF9AF}" type="pres">
      <dgm:prSet presAssocID="{55C97935-6755-4D3B-9332-9A8F62DF7FE2}" presName="Accent1" presStyleCnt="0"/>
      <dgm:spPr/>
    </dgm:pt>
    <dgm:pt modelId="{49982453-E43E-49C5-8981-7E0AB67CFE80}" type="pres">
      <dgm:prSet presAssocID="{55C97935-6755-4D3B-9332-9A8F62DF7FE2}" presName="Accent" presStyleLbl="node1" presStyleIdx="0" presStyleCnt="3"/>
      <dgm:spPr/>
    </dgm:pt>
    <dgm:pt modelId="{0F5A9C7A-75F3-41BB-96FD-49B3EA29DDCD}" type="pres">
      <dgm:prSet presAssocID="{55C97935-6755-4D3B-9332-9A8F62DF7FE2}" presName="Parent1" presStyleLbl="revTx" presStyleIdx="0" presStyleCnt="3">
        <dgm:presLayoutVars>
          <dgm:chMax val="1"/>
          <dgm:chPref val="1"/>
          <dgm:bulletEnabled val="1"/>
        </dgm:presLayoutVars>
      </dgm:prSet>
      <dgm:spPr/>
      <dgm:t>
        <a:bodyPr/>
        <a:lstStyle/>
        <a:p>
          <a:endParaRPr lang="en-US"/>
        </a:p>
      </dgm:t>
    </dgm:pt>
    <dgm:pt modelId="{20B04A89-41B5-4D99-85B5-AFB12998EF70}" type="pres">
      <dgm:prSet presAssocID="{8420C063-2B73-45BE-92B8-A564034E6C97}" presName="Accent2" presStyleCnt="0"/>
      <dgm:spPr/>
    </dgm:pt>
    <dgm:pt modelId="{2AE0422F-E0BA-45DA-9702-888F55D06DC6}" type="pres">
      <dgm:prSet presAssocID="{8420C063-2B73-45BE-92B8-A564034E6C97}" presName="Accent" presStyleLbl="node1" presStyleIdx="1" presStyleCnt="3"/>
      <dgm:spPr/>
    </dgm:pt>
    <dgm:pt modelId="{2880B0E6-6A3C-4D27-93EA-49FDE2293679}" type="pres">
      <dgm:prSet presAssocID="{8420C063-2B73-45BE-92B8-A564034E6C97}" presName="Parent2" presStyleLbl="revTx" presStyleIdx="1" presStyleCnt="3">
        <dgm:presLayoutVars>
          <dgm:chMax val="1"/>
          <dgm:chPref val="1"/>
          <dgm:bulletEnabled val="1"/>
        </dgm:presLayoutVars>
      </dgm:prSet>
      <dgm:spPr/>
      <dgm:t>
        <a:bodyPr/>
        <a:lstStyle/>
        <a:p>
          <a:endParaRPr lang="en-US"/>
        </a:p>
      </dgm:t>
    </dgm:pt>
    <dgm:pt modelId="{EEC8126E-B31C-4153-9C60-E689A937063C}" type="pres">
      <dgm:prSet presAssocID="{BD97721B-17F6-4ECF-8AB4-7E41C3D45FFD}" presName="Accent3" presStyleCnt="0"/>
      <dgm:spPr/>
    </dgm:pt>
    <dgm:pt modelId="{B0D2048D-3209-4E19-A3AE-9055F6995237}" type="pres">
      <dgm:prSet presAssocID="{BD97721B-17F6-4ECF-8AB4-7E41C3D45FFD}" presName="Accent" presStyleLbl="node1" presStyleIdx="2" presStyleCnt="3"/>
      <dgm:spPr/>
    </dgm:pt>
    <dgm:pt modelId="{442E9A8D-927D-4B7A-A559-F15FB80D3BDA}" type="pres">
      <dgm:prSet presAssocID="{BD97721B-17F6-4ECF-8AB4-7E41C3D45FFD}" presName="Parent3" presStyleLbl="revTx" presStyleIdx="2" presStyleCnt="3">
        <dgm:presLayoutVars>
          <dgm:chMax val="1"/>
          <dgm:chPref val="1"/>
          <dgm:bulletEnabled val="1"/>
        </dgm:presLayoutVars>
      </dgm:prSet>
      <dgm:spPr/>
      <dgm:t>
        <a:bodyPr/>
        <a:lstStyle/>
        <a:p>
          <a:endParaRPr lang="en-US"/>
        </a:p>
      </dgm:t>
    </dgm:pt>
  </dgm:ptLst>
  <dgm:cxnLst>
    <dgm:cxn modelId="{F61BFF77-2DD2-4880-B497-B9A59E564E7F}" srcId="{62551FB0-C0F4-4072-AEBC-2DD100C513D9}" destId="{BD97721B-17F6-4ECF-8AB4-7E41C3D45FFD}" srcOrd="2" destOrd="0" parTransId="{D860F668-D648-476B-B0FC-024091E706B8}" sibTransId="{48AC5150-A1B6-47B3-8231-4718F1444E38}"/>
    <dgm:cxn modelId="{449C792E-0616-4E03-9617-83E0ABAD8A70}" type="presOf" srcId="{55C97935-6755-4D3B-9332-9A8F62DF7FE2}" destId="{0F5A9C7A-75F3-41BB-96FD-49B3EA29DDCD}" srcOrd="0" destOrd="0" presId="urn:microsoft.com/office/officeart/2009/layout/CircleArrowProcess"/>
    <dgm:cxn modelId="{AC954932-B97E-4D54-8E0E-A10542A7819E}" type="presOf" srcId="{BD97721B-17F6-4ECF-8AB4-7E41C3D45FFD}" destId="{442E9A8D-927D-4B7A-A559-F15FB80D3BDA}" srcOrd="0" destOrd="0" presId="urn:microsoft.com/office/officeart/2009/layout/CircleArrowProcess"/>
    <dgm:cxn modelId="{36A4A07A-3D32-4DAD-89D5-466741B480EA}" srcId="{62551FB0-C0F4-4072-AEBC-2DD100C513D9}" destId="{55C97935-6755-4D3B-9332-9A8F62DF7FE2}" srcOrd="0" destOrd="0" parTransId="{4D7E80A0-02E6-4D29-8D86-9AA84E36C44E}" sibTransId="{4CBC4E2E-9257-4738-BFB4-ECDCFEEC0DDF}"/>
    <dgm:cxn modelId="{89A53194-C604-45D5-9269-37E72CB2077D}" type="presOf" srcId="{8420C063-2B73-45BE-92B8-A564034E6C97}" destId="{2880B0E6-6A3C-4D27-93EA-49FDE2293679}" srcOrd="0" destOrd="0" presId="urn:microsoft.com/office/officeart/2009/layout/CircleArrowProcess"/>
    <dgm:cxn modelId="{E83D8096-12CD-4A66-8DA5-6CC92032C348}" type="presOf" srcId="{62551FB0-C0F4-4072-AEBC-2DD100C513D9}" destId="{2D80AC45-E727-419E-8C7C-8B01CD8CA4CC}" srcOrd="0" destOrd="0" presId="urn:microsoft.com/office/officeart/2009/layout/CircleArrowProcess"/>
    <dgm:cxn modelId="{DC19593A-668E-461E-B0CC-D5632737AD90}" srcId="{62551FB0-C0F4-4072-AEBC-2DD100C513D9}" destId="{8420C063-2B73-45BE-92B8-A564034E6C97}" srcOrd="1" destOrd="0" parTransId="{C1DBFA79-27BC-470F-B273-B878816BAFE4}" sibTransId="{CBC358B4-F92F-488D-9800-79003A9ACBA3}"/>
    <dgm:cxn modelId="{F763AB21-88B5-41FC-B4C2-CC94AB9C7329}" type="presParOf" srcId="{2D80AC45-E727-419E-8C7C-8B01CD8CA4CC}" destId="{473212CE-FB3B-43B8-858D-15124F1CF9AF}" srcOrd="0" destOrd="0" presId="urn:microsoft.com/office/officeart/2009/layout/CircleArrowProcess"/>
    <dgm:cxn modelId="{884617B8-3EAC-4A87-A945-5A2521DFF705}" type="presParOf" srcId="{473212CE-FB3B-43B8-858D-15124F1CF9AF}" destId="{49982453-E43E-49C5-8981-7E0AB67CFE80}" srcOrd="0" destOrd="0" presId="urn:microsoft.com/office/officeart/2009/layout/CircleArrowProcess"/>
    <dgm:cxn modelId="{7C5148D8-34B4-4107-AC38-72FB39082E56}" type="presParOf" srcId="{2D80AC45-E727-419E-8C7C-8B01CD8CA4CC}" destId="{0F5A9C7A-75F3-41BB-96FD-49B3EA29DDCD}" srcOrd="1" destOrd="0" presId="urn:microsoft.com/office/officeart/2009/layout/CircleArrowProcess"/>
    <dgm:cxn modelId="{E2B5EAE9-3E8E-4721-A2DE-F469972C3A2C}" type="presParOf" srcId="{2D80AC45-E727-419E-8C7C-8B01CD8CA4CC}" destId="{20B04A89-41B5-4D99-85B5-AFB12998EF70}" srcOrd="2" destOrd="0" presId="urn:microsoft.com/office/officeart/2009/layout/CircleArrowProcess"/>
    <dgm:cxn modelId="{5D366CEF-8D55-4EE9-8EC4-842E11A2B9AA}" type="presParOf" srcId="{20B04A89-41B5-4D99-85B5-AFB12998EF70}" destId="{2AE0422F-E0BA-45DA-9702-888F55D06DC6}" srcOrd="0" destOrd="0" presId="urn:microsoft.com/office/officeart/2009/layout/CircleArrowProcess"/>
    <dgm:cxn modelId="{7ED6349C-FA1A-454C-BD1F-FE271CDE3CA7}" type="presParOf" srcId="{2D80AC45-E727-419E-8C7C-8B01CD8CA4CC}" destId="{2880B0E6-6A3C-4D27-93EA-49FDE2293679}" srcOrd="3" destOrd="0" presId="urn:microsoft.com/office/officeart/2009/layout/CircleArrowProcess"/>
    <dgm:cxn modelId="{EA8868BA-FC17-4863-92C6-7ED48D0CC040}" type="presParOf" srcId="{2D80AC45-E727-419E-8C7C-8B01CD8CA4CC}" destId="{EEC8126E-B31C-4153-9C60-E689A937063C}" srcOrd="4" destOrd="0" presId="urn:microsoft.com/office/officeart/2009/layout/CircleArrowProcess"/>
    <dgm:cxn modelId="{791E8712-4C9D-4354-80B3-9F6FBFE84599}" type="presParOf" srcId="{EEC8126E-B31C-4153-9C60-E689A937063C}" destId="{B0D2048D-3209-4E19-A3AE-9055F6995237}" srcOrd="0" destOrd="0" presId="urn:microsoft.com/office/officeart/2009/layout/CircleArrowProcess"/>
    <dgm:cxn modelId="{6B44F645-A1F7-4F2D-9536-8ADE8B6E2EB1}" type="presParOf" srcId="{2D80AC45-E727-419E-8C7C-8B01CD8CA4CC}" destId="{442E9A8D-927D-4B7A-A559-F15FB80D3BDA}"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51FB0-C0F4-4072-AEBC-2DD100C513D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55C97935-6755-4D3B-9332-9A8F62DF7FE2}">
      <dgm:prSet phldrT="[Text]"/>
      <dgm:spPr/>
      <dgm:t>
        <a:bodyPr/>
        <a:lstStyle/>
        <a:p>
          <a:r>
            <a:rPr lang="en-US" b="1" dirty="0" smtClean="0">
              <a:solidFill>
                <a:schemeClr val="accent6"/>
              </a:solidFill>
            </a:rPr>
            <a:t>Christ</a:t>
          </a:r>
          <a:endParaRPr lang="en-US" b="1" dirty="0">
            <a:solidFill>
              <a:schemeClr val="accent6"/>
            </a:solidFill>
          </a:endParaRPr>
        </a:p>
      </dgm:t>
    </dgm:pt>
    <dgm:pt modelId="{4D7E80A0-02E6-4D29-8D86-9AA84E36C44E}" type="parTrans" cxnId="{36A4A07A-3D32-4DAD-89D5-466741B480EA}">
      <dgm:prSet/>
      <dgm:spPr/>
      <dgm:t>
        <a:bodyPr/>
        <a:lstStyle/>
        <a:p>
          <a:endParaRPr lang="en-US"/>
        </a:p>
      </dgm:t>
    </dgm:pt>
    <dgm:pt modelId="{4CBC4E2E-9257-4738-BFB4-ECDCFEEC0DDF}" type="sibTrans" cxnId="{36A4A07A-3D32-4DAD-89D5-466741B480EA}">
      <dgm:prSet/>
      <dgm:spPr/>
      <dgm:t>
        <a:bodyPr/>
        <a:lstStyle/>
        <a:p>
          <a:endParaRPr lang="en-US"/>
        </a:p>
      </dgm:t>
    </dgm:pt>
    <dgm:pt modelId="{8420C063-2B73-45BE-92B8-A564034E6C97}">
      <dgm:prSet phldrT="[Text]"/>
      <dgm:spPr/>
      <dgm:t>
        <a:bodyPr/>
        <a:lstStyle/>
        <a:p>
          <a:r>
            <a:rPr lang="en-US" dirty="0" smtClean="0">
              <a:solidFill>
                <a:schemeClr val="accent4"/>
              </a:solidFill>
            </a:rPr>
            <a:t>Death</a:t>
          </a:r>
          <a:endParaRPr lang="en-US" dirty="0">
            <a:solidFill>
              <a:schemeClr val="accent4"/>
            </a:solidFill>
          </a:endParaRPr>
        </a:p>
      </dgm:t>
    </dgm:pt>
    <dgm:pt modelId="{C1DBFA79-27BC-470F-B273-B878816BAFE4}" type="parTrans" cxnId="{DC19593A-668E-461E-B0CC-D5632737AD90}">
      <dgm:prSet/>
      <dgm:spPr/>
      <dgm:t>
        <a:bodyPr/>
        <a:lstStyle/>
        <a:p>
          <a:endParaRPr lang="en-US"/>
        </a:p>
      </dgm:t>
    </dgm:pt>
    <dgm:pt modelId="{CBC358B4-F92F-488D-9800-79003A9ACBA3}" type="sibTrans" cxnId="{DC19593A-668E-461E-B0CC-D5632737AD90}">
      <dgm:prSet/>
      <dgm:spPr/>
      <dgm:t>
        <a:bodyPr/>
        <a:lstStyle/>
        <a:p>
          <a:endParaRPr lang="en-US"/>
        </a:p>
      </dgm:t>
    </dgm:pt>
    <dgm:pt modelId="{BD97721B-17F6-4ECF-8AB4-7E41C3D45FFD}">
      <dgm:prSet phldrT="[Text]"/>
      <dgm:spPr/>
      <dgm:t>
        <a:bodyPr/>
        <a:lstStyle/>
        <a:p>
          <a:r>
            <a:rPr lang="en-US" b="1" dirty="0" smtClean="0">
              <a:solidFill>
                <a:schemeClr val="accent6"/>
              </a:solidFill>
            </a:rPr>
            <a:t>Church</a:t>
          </a:r>
          <a:endParaRPr lang="en-US" b="1" dirty="0">
            <a:solidFill>
              <a:schemeClr val="accent6"/>
            </a:solidFill>
          </a:endParaRPr>
        </a:p>
      </dgm:t>
    </dgm:pt>
    <dgm:pt modelId="{D860F668-D648-476B-B0FC-024091E706B8}" type="parTrans" cxnId="{F61BFF77-2DD2-4880-B497-B9A59E564E7F}">
      <dgm:prSet/>
      <dgm:spPr/>
      <dgm:t>
        <a:bodyPr/>
        <a:lstStyle/>
        <a:p>
          <a:endParaRPr lang="en-US"/>
        </a:p>
      </dgm:t>
    </dgm:pt>
    <dgm:pt modelId="{48AC5150-A1B6-47B3-8231-4718F1444E38}" type="sibTrans" cxnId="{F61BFF77-2DD2-4880-B497-B9A59E564E7F}">
      <dgm:prSet/>
      <dgm:spPr/>
      <dgm:t>
        <a:bodyPr/>
        <a:lstStyle/>
        <a:p>
          <a:endParaRPr lang="en-US"/>
        </a:p>
      </dgm:t>
    </dgm:pt>
    <dgm:pt modelId="{2D80AC45-E727-419E-8C7C-8B01CD8CA4CC}" type="pres">
      <dgm:prSet presAssocID="{62551FB0-C0F4-4072-AEBC-2DD100C513D9}" presName="Name0" presStyleCnt="0">
        <dgm:presLayoutVars>
          <dgm:chMax val="7"/>
          <dgm:chPref val="7"/>
          <dgm:dir/>
          <dgm:animLvl val="lvl"/>
        </dgm:presLayoutVars>
      </dgm:prSet>
      <dgm:spPr/>
      <dgm:t>
        <a:bodyPr/>
        <a:lstStyle/>
        <a:p>
          <a:endParaRPr lang="en-US"/>
        </a:p>
      </dgm:t>
    </dgm:pt>
    <dgm:pt modelId="{473212CE-FB3B-43B8-858D-15124F1CF9AF}" type="pres">
      <dgm:prSet presAssocID="{55C97935-6755-4D3B-9332-9A8F62DF7FE2}" presName="Accent1" presStyleCnt="0"/>
      <dgm:spPr/>
    </dgm:pt>
    <dgm:pt modelId="{49982453-E43E-49C5-8981-7E0AB67CFE80}" type="pres">
      <dgm:prSet presAssocID="{55C97935-6755-4D3B-9332-9A8F62DF7FE2}" presName="Accent" presStyleLbl="node1" presStyleIdx="0" presStyleCnt="3"/>
      <dgm:spPr/>
    </dgm:pt>
    <dgm:pt modelId="{0F5A9C7A-75F3-41BB-96FD-49B3EA29DDCD}" type="pres">
      <dgm:prSet presAssocID="{55C97935-6755-4D3B-9332-9A8F62DF7FE2}" presName="Parent1" presStyleLbl="revTx" presStyleIdx="0" presStyleCnt="3">
        <dgm:presLayoutVars>
          <dgm:chMax val="1"/>
          <dgm:chPref val="1"/>
          <dgm:bulletEnabled val="1"/>
        </dgm:presLayoutVars>
      </dgm:prSet>
      <dgm:spPr/>
      <dgm:t>
        <a:bodyPr/>
        <a:lstStyle/>
        <a:p>
          <a:endParaRPr lang="en-US"/>
        </a:p>
      </dgm:t>
    </dgm:pt>
    <dgm:pt modelId="{20B04A89-41B5-4D99-85B5-AFB12998EF70}" type="pres">
      <dgm:prSet presAssocID="{8420C063-2B73-45BE-92B8-A564034E6C97}" presName="Accent2" presStyleCnt="0"/>
      <dgm:spPr/>
    </dgm:pt>
    <dgm:pt modelId="{2AE0422F-E0BA-45DA-9702-888F55D06DC6}" type="pres">
      <dgm:prSet presAssocID="{8420C063-2B73-45BE-92B8-A564034E6C97}" presName="Accent" presStyleLbl="node1" presStyleIdx="1" presStyleCnt="3"/>
      <dgm:spPr/>
    </dgm:pt>
    <dgm:pt modelId="{2880B0E6-6A3C-4D27-93EA-49FDE2293679}" type="pres">
      <dgm:prSet presAssocID="{8420C063-2B73-45BE-92B8-A564034E6C97}" presName="Parent2" presStyleLbl="revTx" presStyleIdx="1" presStyleCnt="3">
        <dgm:presLayoutVars>
          <dgm:chMax val="1"/>
          <dgm:chPref val="1"/>
          <dgm:bulletEnabled val="1"/>
        </dgm:presLayoutVars>
      </dgm:prSet>
      <dgm:spPr/>
      <dgm:t>
        <a:bodyPr/>
        <a:lstStyle/>
        <a:p>
          <a:endParaRPr lang="en-US"/>
        </a:p>
      </dgm:t>
    </dgm:pt>
    <dgm:pt modelId="{EEC8126E-B31C-4153-9C60-E689A937063C}" type="pres">
      <dgm:prSet presAssocID="{BD97721B-17F6-4ECF-8AB4-7E41C3D45FFD}" presName="Accent3" presStyleCnt="0"/>
      <dgm:spPr/>
    </dgm:pt>
    <dgm:pt modelId="{B0D2048D-3209-4E19-A3AE-9055F6995237}" type="pres">
      <dgm:prSet presAssocID="{BD97721B-17F6-4ECF-8AB4-7E41C3D45FFD}" presName="Accent" presStyleLbl="node1" presStyleIdx="2" presStyleCnt="3"/>
      <dgm:spPr/>
    </dgm:pt>
    <dgm:pt modelId="{442E9A8D-927D-4B7A-A559-F15FB80D3BDA}" type="pres">
      <dgm:prSet presAssocID="{BD97721B-17F6-4ECF-8AB4-7E41C3D45FFD}" presName="Parent3" presStyleLbl="revTx" presStyleIdx="2" presStyleCnt="3">
        <dgm:presLayoutVars>
          <dgm:chMax val="1"/>
          <dgm:chPref val="1"/>
          <dgm:bulletEnabled val="1"/>
        </dgm:presLayoutVars>
      </dgm:prSet>
      <dgm:spPr/>
      <dgm:t>
        <a:bodyPr/>
        <a:lstStyle/>
        <a:p>
          <a:endParaRPr lang="en-US"/>
        </a:p>
      </dgm:t>
    </dgm:pt>
  </dgm:ptLst>
  <dgm:cxnLst>
    <dgm:cxn modelId="{F61BFF77-2DD2-4880-B497-B9A59E564E7F}" srcId="{62551FB0-C0F4-4072-AEBC-2DD100C513D9}" destId="{BD97721B-17F6-4ECF-8AB4-7E41C3D45FFD}" srcOrd="2" destOrd="0" parTransId="{D860F668-D648-476B-B0FC-024091E706B8}" sibTransId="{48AC5150-A1B6-47B3-8231-4718F1444E38}"/>
    <dgm:cxn modelId="{BF920EE7-64FE-4F7B-9260-7C003381B9C5}" type="presOf" srcId="{55C97935-6755-4D3B-9332-9A8F62DF7FE2}" destId="{0F5A9C7A-75F3-41BB-96FD-49B3EA29DDCD}" srcOrd="0" destOrd="0" presId="urn:microsoft.com/office/officeart/2009/layout/CircleArrowProcess"/>
    <dgm:cxn modelId="{36A4A07A-3D32-4DAD-89D5-466741B480EA}" srcId="{62551FB0-C0F4-4072-AEBC-2DD100C513D9}" destId="{55C97935-6755-4D3B-9332-9A8F62DF7FE2}" srcOrd="0" destOrd="0" parTransId="{4D7E80A0-02E6-4D29-8D86-9AA84E36C44E}" sibTransId="{4CBC4E2E-9257-4738-BFB4-ECDCFEEC0DDF}"/>
    <dgm:cxn modelId="{5EAEC967-0F02-430E-A029-D0CD12C17D78}" type="presOf" srcId="{62551FB0-C0F4-4072-AEBC-2DD100C513D9}" destId="{2D80AC45-E727-419E-8C7C-8B01CD8CA4CC}" srcOrd="0" destOrd="0" presId="urn:microsoft.com/office/officeart/2009/layout/CircleArrowProcess"/>
    <dgm:cxn modelId="{CCF02D00-5ABC-4A58-9DE9-4A701F4A751C}" type="presOf" srcId="{8420C063-2B73-45BE-92B8-A564034E6C97}" destId="{2880B0E6-6A3C-4D27-93EA-49FDE2293679}" srcOrd="0" destOrd="0" presId="urn:microsoft.com/office/officeart/2009/layout/CircleArrowProcess"/>
    <dgm:cxn modelId="{3E36FC74-4018-40AD-B4C0-FAC74611A41E}" type="presOf" srcId="{BD97721B-17F6-4ECF-8AB4-7E41C3D45FFD}" destId="{442E9A8D-927D-4B7A-A559-F15FB80D3BDA}" srcOrd="0" destOrd="0" presId="urn:microsoft.com/office/officeart/2009/layout/CircleArrowProcess"/>
    <dgm:cxn modelId="{DC19593A-668E-461E-B0CC-D5632737AD90}" srcId="{62551FB0-C0F4-4072-AEBC-2DD100C513D9}" destId="{8420C063-2B73-45BE-92B8-A564034E6C97}" srcOrd="1" destOrd="0" parTransId="{C1DBFA79-27BC-470F-B273-B878816BAFE4}" sibTransId="{CBC358B4-F92F-488D-9800-79003A9ACBA3}"/>
    <dgm:cxn modelId="{14F77E8D-6849-477E-9F1D-B5442A8FA20B}" type="presParOf" srcId="{2D80AC45-E727-419E-8C7C-8B01CD8CA4CC}" destId="{473212CE-FB3B-43B8-858D-15124F1CF9AF}" srcOrd="0" destOrd="0" presId="urn:microsoft.com/office/officeart/2009/layout/CircleArrowProcess"/>
    <dgm:cxn modelId="{65FCD99E-8A1B-458F-8019-E219B85F2F76}" type="presParOf" srcId="{473212CE-FB3B-43B8-858D-15124F1CF9AF}" destId="{49982453-E43E-49C5-8981-7E0AB67CFE80}" srcOrd="0" destOrd="0" presId="urn:microsoft.com/office/officeart/2009/layout/CircleArrowProcess"/>
    <dgm:cxn modelId="{D1E29BB5-36AC-435F-B0B3-FFE252E2EB6B}" type="presParOf" srcId="{2D80AC45-E727-419E-8C7C-8B01CD8CA4CC}" destId="{0F5A9C7A-75F3-41BB-96FD-49B3EA29DDCD}" srcOrd="1" destOrd="0" presId="urn:microsoft.com/office/officeart/2009/layout/CircleArrowProcess"/>
    <dgm:cxn modelId="{8F97D078-CB62-4C05-8BBA-EAEC5C4DC3C4}" type="presParOf" srcId="{2D80AC45-E727-419E-8C7C-8B01CD8CA4CC}" destId="{20B04A89-41B5-4D99-85B5-AFB12998EF70}" srcOrd="2" destOrd="0" presId="urn:microsoft.com/office/officeart/2009/layout/CircleArrowProcess"/>
    <dgm:cxn modelId="{2505A943-F015-45C0-BD14-D63184C33609}" type="presParOf" srcId="{20B04A89-41B5-4D99-85B5-AFB12998EF70}" destId="{2AE0422F-E0BA-45DA-9702-888F55D06DC6}" srcOrd="0" destOrd="0" presId="urn:microsoft.com/office/officeart/2009/layout/CircleArrowProcess"/>
    <dgm:cxn modelId="{ED88EE60-6CE4-46FB-837F-030D4E99FB0E}" type="presParOf" srcId="{2D80AC45-E727-419E-8C7C-8B01CD8CA4CC}" destId="{2880B0E6-6A3C-4D27-93EA-49FDE2293679}" srcOrd="3" destOrd="0" presId="urn:microsoft.com/office/officeart/2009/layout/CircleArrowProcess"/>
    <dgm:cxn modelId="{FCE6683E-0F82-45BB-8DA8-3EEA2F90C226}" type="presParOf" srcId="{2D80AC45-E727-419E-8C7C-8B01CD8CA4CC}" destId="{EEC8126E-B31C-4153-9C60-E689A937063C}" srcOrd="4" destOrd="0" presId="urn:microsoft.com/office/officeart/2009/layout/CircleArrowProcess"/>
    <dgm:cxn modelId="{F910F79E-16CC-4499-8583-A7EC9C391CB7}" type="presParOf" srcId="{EEC8126E-B31C-4153-9C60-E689A937063C}" destId="{B0D2048D-3209-4E19-A3AE-9055F6995237}" srcOrd="0" destOrd="0" presId="urn:microsoft.com/office/officeart/2009/layout/CircleArrowProcess"/>
    <dgm:cxn modelId="{1F50DC20-935D-475C-805B-DF5B6019FC6A}" type="presParOf" srcId="{2D80AC45-E727-419E-8C7C-8B01CD8CA4CC}" destId="{442E9A8D-927D-4B7A-A559-F15FB80D3BD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51FB0-C0F4-4072-AEBC-2DD100C513D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55C97935-6755-4D3B-9332-9A8F62DF7FE2}">
      <dgm:prSet phldrT="[Text]"/>
      <dgm:spPr/>
      <dgm:t>
        <a:bodyPr/>
        <a:lstStyle/>
        <a:p>
          <a:r>
            <a:rPr lang="en-US" b="1" dirty="0" smtClean="0">
              <a:solidFill>
                <a:schemeClr val="accent6"/>
              </a:solidFill>
            </a:rPr>
            <a:t>Christ</a:t>
          </a:r>
          <a:endParaRPr lang="en-US" b="1" dirty="0">
            <a:solidFill>
              <a:schemeClr val="accent6"/>
            </a:solidFill>
          </a:endParaRPr>
        </a:p>
      </dgm:t>
    </dgm:pt>
    <dgm:pt modelId="{4D7E80A0-02E6-4D29-8D86-9AA84E36C44E}" type="parTrans" cxnId="{36A4A07A-3D32-4DAD-89D5-466741B480EA}">
      <dgm:prSet/>
      <dgm:spPr/>
      <dgm:t>
        <a:bodyPr/>
        <a:lstStyle/>
        <a:p>
          <a:endParaRPr lang="en-US"/>
        </a:p>
      </dgm:t>
    </dgm:pt>
    <dgm:pt modelId="{4CBC4E2E-9257-4738-BFB4-ECDCFEEC0DDF}" type="sibTrans" cxnId="{36A4A07A-3D32-4DAD-89D5-466741B480EA}">
      <dgm:prSet/>
      <dgm:spPr/>
      <dgm:t>
        <a:bodyPr/>
        <a:lstStyle/>
        <a:p>
          <a:endParaRPr lang="en-US"/>
        </a:p>
      </dgm:t>
    </dgm:pt>
    <dgm:pt modelId="{8420C063-2B73-45BE-92B8-A564034E6C97}">
      <dgm:prSet phldrT="[Text]"/>
      <dgm:spPr/>
      <dgm:t>
        <a:bodyPr/>
        <a:lstStyle/>
        <a:p>
          <a:r>
            <a:rPr lang="en-US" dirty="0" smtClean="0">
              <a:solidFill>
                <a:schemeClr val="accent4"/>
              </a:solidFill>
            </a:rPr>
            <a:t>Death</a:t>
          </a:r>
          <a:endParaRPr lang="en-US" dirty="0">
            <a:solidFill>
              <a:schemeClr val="accent4"/>
            </a:solidFill>
          </a:endParaRPr>
        </a:p>
      </dgm:t>
    </dgm:pt>
    <dgm:pt modelId="{C1DBFA79-27BC-470F-B273-B878816BAFE4}" type="parTrans" cxnId="{DC19593A-668E-461E-B0CC-D5632737AD90}">
      <dgm:prSet/>
      <dgm:spPr/>
      <dgm:t>
        <a:bodyPr/>
        <a:lstStyle/>
        <a:p>
          <a:endParaRPr lang="en-US"/>
        </a:p>
      </dgm:t>
    </dgm:pt>
    <dgm:pt modelId="{CBC358B4-F92F-488D-9800-79003A9ACBA3}" type="sibTrans" cxnId="{DC19593A-668E-461E-B0CC-D5632737AD90}">
      <dgm:prSet/>
      <dgm:spPr/>
      <dgm:t>
        <a:bodyPr/>
        <a:lstStyle/>
        <a:p>
          <a:endParaRPr lang="en-US"/>
        </a:p>
      </dgm:t>
    </dgm:pt>
    <dgm:pt modelId="{BD97721B-17F6-4ECF-8AB4-7E41C3D45FFD}">
      <dgm:prSet phldrT="[Text]"/>
      <dgm:spPr/>
      <dgm:t>
        <a:bodyPr/>
        <a:lstStyle/>
        <a:p>
          <a:r>
            <a:rPr lang="en-US" b="1" dirty="0" smtClean="0">
              <a:solidFill>
                <a:schemeClr val="accent6"/>
              </a:solidFill>
            </a:rPr>
            <a:t>Church</a:t>
          </a:r>
          <a:endParaRPr lang="en-US" b="1" dirty="0">
            <a:solidFill>
              <a:schemeClr val="accent6"/>
            </a:solidFill>
          </a:endParaRPr>
        </a:p>
      </dgm:t>
    </dgm:pt>
    <dgm:pt modelId="{D860F668-D648-476B-B0FC-024091E706B8}" type="parTrans" cxnId="{F61BFF77-2DD2-4880-B497-B9A59E564E7F}">
      <dgm:prSet/>
      <dgm:spPr/>
      <dgm:t>
        <a:bodyPr/>
        <a:lstStyle/>
        <a:p>
          <a:endParaRPr lang="en-US"/>
        </a:p>
      </dgm:t>
    </dgm:pt>
    <dgm:pt modelId="{48AC5150-A1B6-47B3-8231-4718F1444E38}" type="sibTrans" cxnId="{F61BFF77-2DD2-4880-B497-B9A59E564E7F}">
      <dgm:prSet/>
      <dgm:spPr/>
      <dgm:t>
        <a:bodyPr/>
        <a:lstStyle/>
        <a:p>
          <a:endParaRPr lang="en-US"/>
        </a:p>
      </dgm:t>
    </dgm:pt>
    <dgm:pt modelId="{2D80AC45-E727-419E-8C7C-8B01CD8CA4CC}" type="pres">
      <dgm:prSet presAssocID="{62551FB0-C0F4-4072-AEBC-2DD100C513D9}" presName="Name0" presStyleCnt="0">
        <dgm:presLayoutVars>
          <dgm:chMax val="7"/>
          <dgm:chPref val="7"/>
          <dgm:dir/>
          <dgm:animLvl val="lvl"/>
        </dgm:presLayoutVars>
      </dgm:prSet>
      <dgm:spPr/>
      <dgm:t>
        <a:bodyPr/>
        <a:lstStyle/>
        <a:p>
          <a:endParaRPr lang="en-US"/>
        </a:p>
      </dgm:t>
    </dgm:pt>
    <dgm:pt modelId="{473212CE-FB3B-43B8-858D-15124F1CF9AF}" type="pres">
      <dgm:prSet presAssocID="{55C97935-6755-4D3B-9332-9A8F62DF7FE2}" presName="Accent1" presStyleCnt="0"/>
      <dgm:spPr/>
    </dgm:pt>
    <dgm:pt modelId="{49982453-E43E-49C5-8981-7E0AB67CFE80}" type="pres">
      <dgm:prSet presAssocID="{55C97935-6755-4D3B-9332-9A8F62DF7FE2}" presName="Accent" presStyleLbl="node1" presStyleIdx="0" presStyleCnt="3"/>
      <dgm:spPr/>
    </dgm:pt>
    <dgm:pt modelId="{0F5A9C7A-75F3-41BB-96FD-49B3EA29DDCD}" type="pres">
      <dgm:prSet presAssocID="{55C97935-6755-4D3B-9332-9A8F62DF7FE2}" presName="Parent1" presStyleLbl="revTx" presStyleIdx="0" presStyleCnt="3">
        <dgm:presLayoutVars>
          <dgm:chMax val="1"/>
          <dgm:chPref val="1"/>
          <dgm:bulletEnabled val="1"/>
        </dgm:presLayoutVars>
      </dgm:prSet>
      <dgm:spPr/>
      <dgm:t>
        <a:bodyPr/>
        <a:lstStyle/>
        <a:p>
          <a:endParaRPr lang="en-US"/>
        </a:p>
      </dgm:t>
    </dgm:pt>
    <dgm:pt modelId="{20B04A89-41B5-4D99-85B5-AFB12998EF70}" type="pres">
      <dgm:prSet presAssocID="{8420C063-2B73-45BE-92B8-A564034E6C97}" presName="Accent2" presStyleCnt="0"/>
      <dgm:spPr/>
    </dgm:pt>
    <dgm:pt modelId="{2AE0422F-E0BA-45DA-9702-888F55D06DC6}" type="pres">
      <dgm:prSet presAssocID="{8420C063-2B73-45BE-92B8-A564034E6C97}" presName="Accent" presStyleLbl="node1" presStyleIdx="1" presStyleCnt="3"/>
      <dgm:spPr/>
    </dgm:pt>
    <dgm:pt modelId="{2880B0E6-6A3C-4D27-93EA-49FDE2293679}" type="pres">
      <dgm:prSet presAssocID="{8420C063-2B73-45BE-92B8-A564034E6C97}" presName="Parent2" presStyleLbl="revTx" presStyleIdx="1" presStyleCnt="3">
        <dgm:presLayoutVars>
          <dgm:chMax val="1"/>
          <dgm:chPref val="1"/>
          <dgm:bulletEnabled val="1"/>
        </dgm:presLayoutVars>
      </dgm:prSet>
      <dgm:spPr/>
      <dgm:t>
        <a:bodyPr/>
        <a:lstStyle/>
        <a:p>
          <a:endParaRPr lang="en-US"/>
        </a:p>
      </dgm:t>
    </dgm:pt>
    <dgm:pt modelId="{EEC8126E-B31C-4153-9C60-E689A937063C}" type="pres">
      <dgm:prSet presAssocID="{BD97721B-17F6-4ECF-8AB4-7E41C3D45FFD}" presName="Accent3" presStyleCnt="0"/>
      <dgm:spPr/>
    </dgm:pt>
    <dgm:pt modelId="{B0D2048D-3209-4E19-A3AE-9055F6995237}" type="pres">
      <dgm:prSet presAssocID="{BD97721B-17F6-4ECF-8AB4-7E41C3D45FFD}" presName="Accent" presStyleLbl="node1" presStyleIdx="2" presStyleCnt="3"/>
      <dgm:spPr/>
    </dgm:pt>
    <dgm:pt modelId="{442E9A8D-927D-4B7A-A559-F15FB80D3BDA}" type="pres">
      <dgm:prSet presAssocID="{BD97721B-17F6-4ECF-8AB4-7E41C3D45FFD}" presName="Parent3" presStyleLbl="revTx" presStyleIdx="2" presStyleCnt="3">
        <dgm:presLayoutVars>
          <dgm:chMax val="1"/>
          <dgm:chPref val="1"/>
          <dgm:bulletEnabled val="1"/>
        </dgm:presLayoutVars>
      </dgm:prSet>
      <dgm:spPr/>
      <dgm:t>
        <a:bodyPr/>
        <a:lstStyle/>
        <a:p>
          <a:endParaRPr lang="en-US"/>
        </a:p>
      </dgm:t>
    </dgm:pt>
  </dgm:ptLst>
  <dgm:cxnLst>
    <dgm:cxn modelId="{F61BFF77-2DD2-4880-B497-B9A59E564E7F}" srcId="{62551FB0-C0F4-4072-AEBC-2DD100C513D9}" destId="{BD97721B-17F6-4ECF-8AB4-7E41C3D45FFD}" srcOrd="2" destOrd="0" parTransId="{D860F668-D648-476B-B0FC-024091E706B8}" sibTransId="{48AC5150-A1B6-47B3-8231-4718F1444E38}"/>
    <dgm:cxn modelId="{36A4A07A-3D32-4DAD-89D5-466741B480EA}" srcId="{62551FB0-C0F4-4072-AEBC-2DD100C513D9}" destId="{55C97935-6755-4D3B-9332-9A8F62DF7FE2}" srcOrd="0" destOrd="0" parTransId="{4D7E80A0-02E6-4D29-8D86-9AA84E36C44E}" sibTransId="{4CBC4E2E-9257-4738-BFB4-ECDCFEEC0DDF}"/>
    <dgm:cxn modelId="{2D67DAAF-67C0-4716-8926-B56857CC9750}" type="presOf" srcId="{62551FB0-C0F4-4072-AEBC-2DD100C513D9}" destId="{2D80AC45-E727-419E-8C7C-8B01CD8CA4CC}" srcOrd="0" destOrd="0" presId="urn:microsoft.com/office/officeart/2009/layout/CircleArrowProcess"/>
    <dgm:cxn modelId="{740AD95B-5AC9-4D72-B7EA-6769ADD92287}" type="presOf" srcId="{8420C063-2B73-45BE-92B8-A564034E6C97}" destId="{2880B0E6-6A3C-4D27-93EA-49FDE2293679}" srcOrd="0" destOrd="0" presId="urn:microsoft.com/office/officeart/2009/layout/CircleArrowProcess"/>
    <dgm:cxn modelId="{9093CBA0-AC24-43C6-86E2-CF42F9F5E896}" type="presOf" srcId="{BD97721B-17F6-4ECF-8AB4-7E41C3D45FFD}" destId="{442E9A8D-927D-4B7A-A559-F15FB80D3BDA}" srcOrd="0" destOrd="0" presId="urn:microsoft.com/office/officeart/2009/layout/CircleArrowProcess"/>
    <dgm:cxn modelId="{B6EB4F06-DE28-434A-8FDB-89C51AE5B229}" type="presOf" srcId="{55C97935-6755-4D3B-9332-9A8F62DF7FE2}" destId="{0F5A9C7A-75F3-41BB-96FD-49B3EA29DDCD}" srcOrd="0" destOrd="0" presId="urn:microsoft.com/office/officeart/2009/layout/CircleArrowProcess"/>
    <dgm:cxn modelId="{DC19593A-668E-461E-B0CC-D5632737AD90}" srcId="{62551FB0-C0F4-4072-AEBC-2DD100C513D9}" destId="{8420C063-2B73-45BE-92B8-A564034E6C97}" srcOrd="1" destOrd="0" parTransId="{C1DBFA79-27BC-470F-B273-B878816BAFE4}" sibTransId="{CBC358B4-F92F-488D-9800-79003A9ACBA3}"/>
    <dgm:cxn modelId="{DAA1E829-ED53-4B15-96A8-1F0C82B76EB9}" type="presParOf" srcId="{2D80AC45-E727-419E-8C7C-8B01CD8CA4CC}" destId="{473212CE-FB3B-43B8-858D-15124F1CF9AF}" srcOrd="0" destOrd="0" presId="urn:microsoft.com/office/officeart/2009/layout/CircleArrowProcess"/>
    <dgm:cxn modelId="{0E7BC961-BB8E-48C1-962E-5CB1F0C12B2D}" type="presParOf" srcId="{473212CE-FB3B-43B8-858D-15124F1CF9AF}" destId="{49982453-E43E-49C5-8981-7E0AB67CFE80}" srcOrd="0" destOrd="0" presId="urn:microsoft.com/office/officeart/2009/layout/CircleArrowProcess"/>
    <dgm:cxn modelId="{A1B8147C-5C83-4608-8F7A-D44DF73FB767}" type="presParOf" srcId="{2D80AC45-E727-419E-8C7C-8B01CD8CA4CC}" destId="{0F5A9C7A-75F3-41BB-96FD-49B3EA29DDCD}" srcOrd="1" destOrd="0" presId="urn:microsoft.com/office/officeart/2009/layout/CircleArrowProcess"/>
    <dgm:cxn modelId="{51CC8E17-20DA-4357-A302-7FDCE3BDA8E7}" type="presParOf" srcId="{2D80AC45-E727-419E-8C7C-8B01CD8CA4CC}" destId="{20B04A89-41B5-4D99-85B5-AFB12998EF70}" srcOrd="2" destOrd="0" presId="urn:microsoft.com/office/officeart/2009/layout/CircleArrowProcess"/>
    <dgm:cxn modelId="{0DFD570C-2D1B-4EA7-B17A-83057DC7F14A}" type="presParOf" srcId="{20B04A89-41B5-4D99-85B5-AFB12998EF70}" destId="{2AE0422F-E0BA-45DA-9702-888F55D06DC6}" srcOrd="0" destOrd="0" presId="urn:microsoft.com/office/officeart/2009/layout/CircleArrowProcess"/>
    <dgm:cxn modelId="{2574C648-67FA-49B3-AB89-19C241A2B23A}" type="presParOf" srcId="{2D80AC45-E727-419E-8C7C-8B01CD8CA4CC}" destId="{2880B0E6-6A3C-4D27-93EA-49FDE2293679}" srcOrd="3" destOrd="0" presId="urn:microsoft.com/office/officeart/2009/layout/CircleArrowProcess"/>
    <dgm:cxn modelId="{3981589E-8369-4C59-9A5A-5F27B6F221E6}" type="presParOf" srcId="{2D80AC45-E727-419E-8C7C-8B01CD8CA4CC}" destId="{EEC8126E-B31C-4153-9C60-E689A937063C}" srcOrd="4" destOrd="0" presId="urn:microsoft.com/office/officeart/2009/layout/CircleArrowProcess"/>
    <dgm:cxn modelId="{8FF34C32-8BBB-4534-9245-F2DAFD0C3932}" type="presParOf" srcId="{EEC8126E-B31C-4153-9C60-E689A937063C}" destId="{B0D2048D-3209-4E19-A3AE-9055F6995237}" srcOrd="0" destOrd="0" presId="urn:microsoft.com/office/officeart/2009/layout/CircleArrowProcess"/>
    <dgm:cxn modelId="{B2184352-102E-42A4-840F-4DCC0E186D9A}" type="presParOf" srcId="{2D80AC45-E727-419E-8C7C-8B01CD8CA4CC}" destId="{442E9A8D-927D-4B7A-A559-F15FB80D3BD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BEBBD-4A7E-4A01-A3ED-B4244C5A7C2A}">
      <dsp:nvSpPr>
        <dsp:cNvPr id="0" name=""/>
        <dsp:cNvSpPr/>
      </dsp:nvSpPr>
      <dsp:spPr>
        <a:xfrm>
          <a:off x="1333281" y="0"/>
          <a:ext cx="1901860" cy="19021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0371E-1CE9-406C-8763-4EA2A5AC78E7}">
      <dsp:nvSpPr>
        <dsp:cNvPr id="0" name=""/>
        <dsp:cNvSpPr/>
      </dsp:nvSpPr>
      <dsp:spPr>
        <a:xfrm>
          <a:off x="1753654" y="686733"/>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6"/>
              </a:solidFill>
            </a:rPr>
            <a:t>Man</a:t>
          </a:r>
          <a:endParaRPr lang="en-US" sz="2400" b="1" kern="1200" dirty="0">
            <a:solidFill>
              <a:schemeClr val="accent6"/>
            </a:solidFill>
          </a:endParaRPr>
        </a:p>
      </dsp:txBody>
      <dsp:txXfrm>
        <a:off x="1753654" y="686733"/>
        <a:ext cx="1056827" cy="528287"/>
      </dsp:txXfrm>
    </dsp:sp>
    <dsp:sp modelId="{DD867FBB-1103-43A9-B4EC-474D90053F41}">
      <dsp:nvSpPr>
        <dsp:cNvPr id="0" name=""/>
        <dsp:cNvSpPr/>
      </dsp:nvSpPr>
      <dsp:spPr>
        <a:xfrm>
          <a:off x="805046" y="1092926"/>
          <a:ext cx="1901860" cy="19021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AB53F-AC7F-4D59-AA94-6E497B53DA7B}">
      <dsp:nvSpPr>
        <dsp:cNvPr id="0" name=""/>
        <dsp:cNvSpPr/>
      </dsp:nvSpPr>
      <dsp:spPr>
        <a:xfrm>
          <a:off x="1227562" y="1785982"/>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4"/>
              </a:solidFill>
            </a:rPr>
            <a:t>Sleep</a:t>
          </a:r>
          <a:endParaRPr lang="en-US" sz="2400" kern="1200" dirty="0">
            <a:solidFill>
              <a:schemeClr val="accent4"/>
            </a:solidFill>
          </a:endParaRPr>
        </a:p>
      </dsp:txBody>
      <dsp:txXfrm>
        <a:off x="1227562" y="1785982"/>
        <a:ext cx="1056827" cy="528287"/>
      </dsp:txXfrm>
    </dsp:sp>
    <dsp:sp modelId="{95E19527-0581-47BA-8283-0E2DD62F3110}">
      <dsp:nvSpPr>
        <dsp:cNvPr id="0" name=""/>
        <dsp:cNvSpPr/>
      </dsp:nvSpPr>
      <dsp:spPr>
        <a:xfrm>
          <a:off x="1468643" y="2316640"/>
          <a:ext cx="1633992" cy="163464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672DE-BD67-44EA-AD53-B6B23933C8DE}">
      <dsp:nvSpPr>
        <dsp:cNvPr id="0" name=""/>
        <dsp:cNvSpPr/>
      </dsp:nvSpPr>
      <dsp:spPr>
        <a:xfrm>
          <a:off x="1756155" y="2886811"/>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6"/>
              </a:solidFill>
            </a:rPr>
            <a:t>Woman</a:t>
          </a:r>
          <a:endParaRPr lang="en-US" sz="2400" b="1" kern="1200" dirty="0">
            <a:solidFill>
              <a:schemeClr val="accent6"/>
            </a:solidFill>
          </a:endParaRPr>
        </a:p>
      </dsp:txBody>
      <dsp:txXfrm>
        <a:off x="1756155" y="2886811"/>
        <a:ext cx="1056827" cy="528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2453-E43E-49C5-8981-7E0AB67CFE80}">
      <dsp:nvSpPr>
        <dsp:cNvPr id="0" name=""/>
        <dsp:cNvSpPr/>
      </dsp:nvSpPr>
      <dsp:spPr>
        <a:xfrm>
          <a:off x="1334074" y="0"/>
          <a:ext cx="1901860" cy="19021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A9C7A-75F3-41BB-96FD-49B3EA29DDCD}">
      <dsp:nvSpPr>
        <dsp:cNvPr id="0" name=""/>
        <dsp:cNvSpPr/>
      </dsp:nvSpPr>
      <dsp:spPr>
        <a:xfrm>
          <a:off x="1754448" y="686733"/>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6"/>
              </a:solidFill>
            </a:rPr>
            <a:t>Christ</a:t>
          </a:r>
          <a:endParaRPr lang="en-US" sz="2700" b="1" kern="1200" dirty="0">
            <a:solidFill>
              <a:schemeClr val="accent6"/>
            </a:solidFill>
          </a:endParaRPr>
        </a:p>
      </dsp:txBody>
      <dsp:txXfrm>
        <a:off x="1754448" y="686733"/>
        <a:ext cx="1056827" cy="528287"/>
      </dsp:txXfrm>
    </dsp:sp>
    <dsp:sp modelId="{2AE0422F-E0BA-45DA-9702-888F55D06DC6}">
      <dsp:nvSpPr>
        <dsp:cNvPr id="0" name=""/>
        <dsp:cNvSpPr/>
      </dsp:nvSpPr>
      <dsp:spPr>
        <a:xfrm>
          <a:off x="805839" y="1092926"/>
          <a:ext cx="1901860" cy="19021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0B0E6-6A3C-4D27-93EA-49FDE2293679}">
      <dsp:nvSpPr>
        <dsp:cNvPr id="0" name=""/>
        <dsp:cNvSpPr/>
      </dsp:nvSpPr>
      <dsp:spPr>
        <a:xfrm>
          <a:off x="1228356" y="1785982"/>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4"/>
              </a:solidFill>
            </a:rPr>
            <a:t>Death</a:t>
          </a:r>
          <a:endParaRPr lang="en-US" sz="2700" kern="1200" dirty="0">
            <a:solidFill>
              <a:schemeClr val="accent4"/>
            </a:solidFill>
          </a:endParaRPr>
        </a:p>
      </dsp:txBody>
      <dsp:txXfrm>
        <a:off x="1228356" y="1785982"/>
        <a:ext cx="1056827" cy="528287"/>
      </dsp:txXfrm>
    </dsp:sp>
    <dsp:sp modelId="{B0D2048D-3209-4E19-A3AE-9055F6995237}">
      <dsp:nvSpPr>
        <dsp:cNvPr id="0" name=""/>
        <dsp:cNvSpPr/>
      </dsp:nvSpPr>
      <dsp:spPr>
        <a:xfrm>
          <a:off x="1469437" y="2316640"/>
          <a:ext cx="1633992" cy="163464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E9A8D-927D-4B7A-A559-F15FB80D3BDA}">
      <dsp:nvSpPr>
        <dsp:cNvPr id="0" name=""/>
        <dsp:cNvSpPr/>
      </dsp:nvSpPr>
      <dsp:spPr>
        <a:xfrm>
          <a:off x="1756948" y="2886811"/>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6"/>
              </a:solidFill>
            </a:rPr>
            <a:t>Church</a:t>
          </a:r>
          <a:endParaRPr lang="en-US" sz="2700" b="1" kern="1200" dirty="0">
            <a:solidFill>
              <a:schemeClr val="accent6"/>
            </a:solidFill>
          </a:endParaRPr>
        </a:p>
      </dsp:txBody>
      <dsp:txXfrm>
        <a:off x="1756948" y="2886811"/>
        <a:ext cx="1056827" cy="528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2453-E43E-49C5-8981-7E0AB67CFE80}">
      <dsp:nvSpPr>
        <dsp:cNvPr id="0" name=""/>
        <dsp:cNvSpPr/>
      </dsp:nvSpPr>
      <dsp:spPr>
        <a:xfrm>
          <a:off x="1334074" y="0"/>
          <a:ext cx="1901860" cy="19021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A9C7A-75F3-41BB-96FD-49B3EA29DDCD}">
      <dsp:nvSpPr>
        <dsp:cNvPr id="0" name=""/>
        <dsp:cNvSpPr/>
      </dsp:nvSpPr>
      <dsp:spPr>
        <a:xfrm>
          <a:off x="1754448" y="686733"/>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6"/>
              </a:solidFill>
            </a:rPr>
            <a:t>Christ</a:t>
          </a:r>
          <a:endParaRPr lang="en-US" sz="2700" b="1" kern="1200" dirty="0">
            <a:solidFill>
              <a:schemeClr val="accent6"/>
            </a:solidFill>
          </a:endParaRPr>
        </a:p>
      </dsp:txBody>
      <dsp:txXfrm>
        <a:off x="1754448" y="686733"/>
        <a:ext cx="1056827" cy="528287"/>
      </dsp:txXfrm>
    </dsp:sp>
    <dsp:sp modelId="{2AE0422F-E0BA-45DA-9702-888F55D06DC6}">
      <dsp:nvSpPr>
        <dsp:cNvPr id="0" name=""/>
        <dsp:cNvSpPr/>
      </dsp:nvSpPr>
      <dsp:spPr>
        <a:xfrm>
          <a:off x="805839" y="1092926"/>
          <a:ext cx="1901860" cy="19021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0B0E6-6A3C-4D27-93EA-49FDE2293679}">
      <dsp:nvSpPr>
        <dsp:cNvPr id="0" name=""/>
        <dsp:cNvSpPr/>
      </dsp:nvSpPr>
      <dsp:spPr>
        <a:xfrm>
          <a:off x="1228356" y="1785982"/>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4"/>
              </a:solidFill>
            </a:rPr>
            <a:t>Death</a:t>
          </a:r>
          <a:endParaRPr lang="en-US" sz="2700" kern="1200" dirty="0">
            <a:solidFill>
              <a:schemeClr val="accent4"/>
            </a:solidFill>
          </a:endParaRPr>
        </a:p>
      </dsp:txBody>
      <dsp:txXfrm>
        <a:off x="1228356" y="1785982"/>
        <a:ext cx="1056827" cy="528287"/>
      </dsp:txXfrm>
    </dsp:sp>
    <dsp:sp modelId="{B0D2048D-3209-4E19-A3AE-9055F6995237}">
      <dsp:nvSpPr>
        <dsp:cNvPr id="0" name=""/>
        <dsp:cNvSpPr/>
      </dsp:nvSpPr>
      <dsp:spPr>
        <a:xfrm>
          <a:off x="1469437" y="2316640"/>
          <a:ext cx="1633992" cy="163464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E9A8D-927D-4B7A-A559-F15FB80D3BDA}">
      <dsp:nvSpPr>
        <dsp:cNvPr id="0" name=""/>
        <dsp:cNvSpPr/>
      </dsp:nvSpPr>
      <dsp:spPr>
        <a:xfrm>
          <a:off x="1756948" y="2886811"/>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6"/>
              </a:solidFill>
            </a:rPr>
            <a:t>Church</a:t>
          </a:r>
          <a:endParaRPr lang="en-US" sz="2700" b="1" kern="1200" dirty="0">
            <a:solidFill>
              <a:schemeClr val="accent6"/>
            </a:solidFill>
          </a:endParaRPr>
        </a:p>
      </dsp:txBody>
      <dsp:txXfrm>
        <a:off x="1756948" y="2886811"/>
        <a:ext cx="1056827" cy="528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2453-E43E-49C5-8981-7E0AB67CFE80}">
      <dsp:nvSpPr>
        <dsp:cNvPr id="0" name=""/>
        <dsp:cNvSpPr/>
      </dsp:nvSpPr>
      <dsp:spPr>
        <a:xfrm>
          <a:off x="1334074" y="0"/>
          <a:ext cx="1901860" cy="19021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A9C7A-75F3-41BB-96FD-49B3EA29DDCD}">
      <dsp:nvSpPr>
        <dsp:cNvPr id="0" name=""/>
        <dsp:cNvSpPr/>
      </dsp:nvSpPr>
      <dsp:spPr>
        <a:xfrm>
          <a:off x="1754448" y="686733"/>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6"/>
              </a:solidFill>
            </a:rPr>
            <a:t>Christ</a:t>
          </a:r>
          <a:endParaRPr lang="en-US" sz="2700" b="1" kern="1200" dirty="0">
            <a:solidFill>
              <a:schemeClr val="accent6"/>
            </a:solidFill>
          </a:endParaRPr>
        </a:p>
      </dsp:txBody>
      <dsp:txXfrm>
        <a:off x="1754448" y="686733"/>
        <a:ext cx="1056827" cy="528287"/>
      </dsp:txXfrm>
    </dsp:sp>
    <dsp:sp modelId="{2AE0422F-E0BA-45DA-9702-888F55D06DC6}">
      <dsp:nvSpPr>
        <dsp:cNvPr id="0" name=""/>
        <dsp:cNvSpPr/>
      </dsp:nvSpPr>
      <dsp:spPr>
        <a:xfrm>
          <a:off x="805839" y="1092926"/>
          <a:ext cx="1901860" cy="19021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0B0E6-6A3C-4D27-93EA-49FDE2293679}">
      <dsp:nvSpPr>
        <dsp:cNvPr id="0" name=""/>
        <dsp:cNvSpPr/>
      </dsp:nvSpPr>
      <dsp:spPr>
        <a:xfrm>
          <a:off x="1228356" y="1785982"/>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4"/>
              </a:solidFill>
            </a:rPr>
            <a:t>Death</a:t>
          </a:r>
          <a:endParaRPr lang="en-US" sz="2700" kern="1200" dirty="0">
            <a:solidFill>
              <a:schemeClr val="accent4"/>
            </a:solidFill>
          </a:endParaRPr>
        </a:p>
      </dsp:txBody>
      <dsp:txXfrm>
        <a:off x="1228356" y="1785982"/>
        <a:ext cx="1056827" cy="528287"/>
      </dsp:txXfrm>
    </dsp:sp>
    <dsp:sp modelId="{B0D2048D-3209-4E19-A3AE-9055F6995237}">
      <dsp:nvSpPr>
        <dsp:cNvPr id="0" name=""/>
        <dsp:cNvSpPr/>
      </dsp:nvSpPr>
      <dsp:spPr>
        <a:xfrm>
          <a:off x="1469437" y="2316640"/>
          <a:ext cx="1633992" cy="163464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E9A8D-927D-4B7A-A559-F15FB80D3BDA}">
      <dsp:nvSpPr>
        <dsp:cNvPr id="0" name=""/>
        <dsp:cNvSpPr/>
      </dsp:nvSpPr>
      <dsp:spPr>
        <a:xfrm>
          <a:off x="1756948" y="2886811"/>
          <a:ext cx="1056827" cy="52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6"/>
              </a:solidFill>
            </a:rPr>
            <a:t>Church</a:t>
          </a:r>
          <a:endParaRPr lang="en-US" sz="2700" b="1" kern="1200" dirty="0">
            <a:solidFill>
              <a:schemeClr val="accent6"/>
            </a:solidFill>
          </a:endParaRPr>
        </a:p>
      </dsp:txBody>
      <dsp:txXfrm>
        <a:off x="1756948" y="2886811"/>
        <a:ext cx="1056827" cy="5282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5D80F-72CF-4A11-9849-A9264DB1372C}" type="datetimeFigureOut">
              <a:rPr lang="en-US" smtClean="0"/>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5965A-FAE4-41D6-A679-01620A5A1B36}" type="slidenum">
              <a:rPr lang="en-US" smtClean="0"/>
              <a:t>‹#›</a:t>
            </a:fld>
            <a:endParaRPr lang="en-US"/>
          </a:p>
        </p:txBody>
      </p:sp>
    </p:spTree>
    <p:extLst>
      <p:ext uri="{BB962C8B-B14F-4D97-AF65-F5344CB8AC3E}">
        <p14:creationId xmlns:p14="http://schemas.microsoft.com/office/powerpoint/2010/main" val="32346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4</a:t>
            </a:fld>
            <a:endParaRPr lang="en-US"/>
          </a:p>
        </p:txBody>
      </p:sp>
    </p:spTree>
    <p:extLst>
      <p:ext uri="{BB962C8B-B14F-4D97-AF65-F5344CB8AC3E}">
        <p14:creationId xmlns:p14="http://schemas.microsoft.com/office/powerpoint/2010/main" val="341710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22</a:t>
            </a:fld>
            <a:endParaRPr lang="en-US"/>
          </a:p>
        </p:txBody>
      </p:sp>
    </p:spTree>
    <p:extLst>
      <p:ext uri="{BB962C8B-B14F-4D97-AF65-F5344CB8AC3E}">
        <p14:creationId xmlns:p14="http://schemas.microsoft.com/office/powerpoint/2010/main" val="323825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23</a:t>
            </a:fld>
            <a:endParaRPr lang="en-US"/>
          </a:p>
        </p:txBody>
      </p:sp>
    </p:spTree>
    <p:extLst>
      <p:ext uri="{BB962C8B-B14F-4D97-AF65-F5344CB8AC3E}">
        <p14:creationId xmlns:p14="http://schemas.microsoft.com/office/powerpoint/2010/main" val="286018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24</a:t>
            </a:fld>
            <a:endParaRPr lang="en-US"/>
          </a:p>
        </p:txBody>
      </p:sp>
    </p:spTree>
    <p:extLst>
      <p:ext uri="{BB962C8B-B14F-4D97-AF65-F5344CB8AC3E}">
        <p14:creationId xmlns:p14="http://schemas.microsoft.com/office/powerpoint/2010/main" val="217705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25</a:t>
            </a:fld>
            <a:endParaRPr lang="en-US"/>
          </a:p>
        </p:txBody>
      </p:sp>
    </p:spTree>
    <p:extLst>
      <p:ext uri="{BB962C8B-B14F-4D97-AF65-F5344CB8AC3E}">
        <p14:creationId xmlns:p14="http://schemas.microsoft.com/office/powerpoint/2010/main" val="78610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5</a:t>
            </a:fld>
            <a:endParaRPr lang="en-US"/>
          </a:p>
        </p:txBody>
      </p:sp>
    </p:spTree>
    <p:extLst>
      <p:ext uri="{BB962C8B-B14F-4D97-AF65-F5344CB8AC3E}">
        <p14:creationId xmlns:p14="http://schemas.microsoft.com/office/powerpoint/2010/main" val="40344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6</a:t>
            </a:fld>
            <a:endParaRPr lang="en-US"/>
          </a:p>
        </p:txBody>
      </p:sp>
    </p:spTree>
    <p:extLst>
      <p:ext uri="{BB962C8B-B14F-4D97-AF65-F5344CB8AC3E}">
        <p14:creationId xmlns:p14="http://schemas.microsoft.com/office/powerpoint/2010/main" val="359430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8</a:t>
            </a:fld>
            <a:endParaRPr lang="en-US"/>
          </a:p>
        </p:txBody>
      </p:sp>
    </p:spTree>
    <p:extLst>
      <p:ext uri="{BB962C8B-B14F-4D97-AF65-F5344CB8AC3E}">
        <p14:creationId xmlns:p14="http://schemas.microsoft.com/office/powerpoint/2010/main" val="164030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9</a:t>
            </a:fld>
            <a:endParaRPr lang="en-US"/>
          </a:p>
        </p:txBody>
      </p:sp>
    </p:spTree>
    <p:extLst>
      <p:ext uri="{BB962C8B-B14F-4D97-AF65-F5344CB8AC3E}">
        <p14:creationId xmlns:p14="http://schemas.microsoft.com/office/powerpoint/2010/main" val="344037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10</a:t>
            </a:fld>
            <a:endParaRPr lang="en-US"/>
          </a:p>
        </p:txBody>
      </p:sp>
    </p:spTree>
    <p:extLst>
      <p:ext uri="{BB962C8B-B14F-4D97-AF65-F5344CB8AC3E}">
        <p14:creationId xmlns:p14="http://schemas.microsoft.com/office/powerpoint/2010/main" val="420166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11</a:t>
            </a:fld>
            <a:endParaRPr lang="en-US"/>
          </a:p>
        </p:txBody>
      </p:sp>
    </p:spTree>
    <p:extLst>
      <p:ext uri="{BB962C8B-B14F-4D97-AF65-F5344CB8AC3E}">
        <p14:creationId xmlns:p14="http://schemas.microsoft.com/office/powerpoint/2010/main" val="56346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12</a:t>
            </a:fld>
            <a:endParaRPr lang="en-US"/>
          </a:p>
        </p:txBody>
      </p:sp>
    </p:spTree>
    <p:extLst>
      <p:ext uri="{BB962C8B-B14F-4D97-AF65-F5344CB8AC3E}">
        <p14:creationId xmlns:p14="http://schemas.microsoft.com/office/powerpoint/2010/main" val="33382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5965A-FAE4-41D6-A679-01620A5A1B36}" type="slidenum">
              <a:rPr lang="en-US" smtClean="0"/>
              <a:t>15</a:t>
            </a:fld>
            <a:endParaRPr lang="en-US"/>
          </a:p>
        </p:txBody>
      </p:sp>
    </p:spTree>
    <p:extLst>
      <p:ext uri="{BB962C8B-B14F-4D97-AF65-F5344CB8AC3E}">
        <p14:creationId xmlns:p14="http://schemas.microsoft.com/office/powerpoint/2010/main" val="81612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58F7ED-DB12-46AE-B0CD-08D0ED88C9F3}" type="datetime1">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33266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0FF91-145E-43D2-88FA-45FDD88805A3}" type="datetime1">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287029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0E137-9849-4DC3-8894-7097309FCD59}" type="datetime1">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257390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4F70E10-0816-4992-B50D-F819292411CB}" type="datetime1">
              <a:rPr lang="en-US" smtClean="0"/>
              <a:t>9/25/2014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CEA482D4-5456-4965-B3ED-7EC382489542}"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652C91F7-B52E-42E2-AA26-E7551694834F}" type="datetime1">
              <a:rPr lang="en-US" smtClean="0"/>
              <a:t>9/25/2014</a:t>
            </a:fld>
            <a:endParaRPr lang="en-US"/>
          </a:p>
        </p:txBody>
      </p:sp>
      <p:sp>
        <p:nvSpPr>
          <p:cNvPr id="11" name="Slide Number Placeholder 10"/>
          <p:cNvSpPr>
            <a:spLocks noGrp="1"/>
          </p:cNvSpPr>
          <p:nvPr>
            <p:ph type="sldNum" sz="quarter" idx="11"/>
          </p:nvPr>
        </p:nvSpPr>
        <p:spPr/>
        <p:txBody>
          <a:bodyPr/>
          <a:lstStyle/>
          <a:p>
            <a:fld id="{CEA482D4-5456-4965-B3ED-7EC382489542}"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037CA6B-E739-486C-8893-31D612246AD1}" type="datetime1">
              <a:rPr lang="en-US" smtClean="0"/>
              <a:t>9/25/2014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CEA482D4-5456-4965-B3ED-7EC382489542}"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AA5ECC89-703C-4989-869C-EDD6E5B6975F}" type="datetime1">
              <a:rPr lang="en-US" smtClean="0"/>
              <a:t>9/25/2014</a:t>
            </a:fld>
            <a:endParaRPr lang="en-US"/>
          </a:p>
        </p:txBody>
      </p:sp>
      <p:sp>
        <p:nvSpPr>
          <p:cNvPr id="13" name="Slide Number Placeholder 12"/>
          <p:cNvSpPr>
            <a:spLocks noGrp="1"/>
          </p:cNvSpPr>
          <p:nvPr>
            <p:ph type="sldNum" sz="quarter" idx="11"/>
          </p:nvPr>
        </p:nvSpPr>
        <p:spPr/>
        <p:txBody>
          <a:bodyPr/>
          <a:lstStyle/>
          <a:p>
            <a:fld id="{CEA482D4-5456-4965-B3ED-7EC38248954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A97131B8-4F6A-4908-BC48-8D0F0365F308}" type="datetime1">
              <a:rPr lang="en-US" smtClean="0"/>
              <a:t>9/25/2014</a:t>
            </a:fld>
            <a:endParaRPr lang="en-US"/>
          </a:p>
        </p:txBody>
      </p:sp>
      <p:sp>
        <p:nvSpPr>
          <p:cNvPr id="14" name="Slide Number Placeholder 13"/>
          <p:cNvSpPr>
            <a:spLocks noGrp="1"/>
          </p:cNvSpPr>
          <p:nvPr>
            <p:ph type="sldNum" sz="quarter" idx="11"/>
          </p:nvPr>
        </p:nvSpPr>
        <p:spPr/>
        <p:txBody>
          <a:bodyPr/>
          <a:lstStyle/>
          <a:p>
            <a:fld id="{CEA482D4-5456-4965-B3ED-7EC38248954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2C084A3-4B91-4E01-BDFB-665F30DDDD4E}" type="datetime1">
              <a:rPr lang="en-US" smtClean="0"/>
              <a:t>9/25/2014</a:t>
            </a:fld>
            <a:endParaRPr lang="en-US"/>
          </a:p>
        </p:txBody>
      </p:sp>
      <p:sp>
        <p:nvSpPr>
          <p:cNvPr id="10" name="Slide Number Placeholder 9"/>
          <p:cNvSpPr>
            <a:spLocks noGrp="1"/>
          </p:cNvSpPr>
          <p:nvPr>
            <p:ph type="sldNum" sz="quarter" idx="11"/>
          </p:nvPr>
        </p:nvSpPr>
        <p:spPr/>
        <p:txBody>
          <a:bodyPr/>
          <a:lstStyle/>
          <a:p>
            <a:fld id="{CEA482D4-5456-4965-B3ED-7EC382489542}"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BE1FC7F-3CE2-4755-9F25-5458539D26C1}" type="datetime1">
              <a:rPr lang="en-US" smtClean="0"/>
              <a:t>9/25/2014</a:t>
            </a:fld>
            <a:endParaRPr lang="en-US"/>
          </a:p>
        </p:txBody>
      </p:sp>
      <p:sp>
        <p:nvSpPr>
          <p:cNvPr id="9" name="Slide Number Placeholder 8"/>
          <p:cNvSpPr>
            <a:spLocks noGrp="1"/>
          </p:cNvSpPr>
          <p:nvPr>
            <p:ph type="sldNum" sz="quarter" idx="11"/>
          </p:nvPr>
        </p:nvSpPr>
        <p:spPr/>
        <p:txBody>
          <a:bodyPr/>
          <a:lstStyle/>
          <a:p>
            <a:fld id="{CEA482D4-5456-4965-B3ED-7EC38248954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37193E7-C78A-4255-9242-E041D4D64A99}" type="datetime1">
              <a:rPr lang="en-US" smtClean="0"/>
              <a:t>9/25/2014</a:t>
            </a:fld>
            <a:endParaRPr lang="en-US"/>
          </a:p>
        </p:txBody>
      </p:sp>
      <p:sp>
        <p:nvSpPr>
          <p:cNvPr id="16" name="Slide Number Placeholder 15"/>
          <p:cNvSpPr>
            <a:spLocks noGrp="1"/>
          </p:cNvSpPr>
          <p:nvPr>
            <p:ph type="sldNum" sz="quarter" idx="11"/>
          </p:nvPr>
        </p:nvSpPr>
        <p:spPr/>
        <p:txBody>
          <a:bodyPr/>
          <a:lstStyle/>
          <a:p>
            <a:fld id="{CEA482D4-5456-4965-B3ED-7EC38248954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6A78A-F25A-47AA-8CF1-89790412952F}" type="datetime1">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237393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ADAF7D3B-1712-4B93-A509-5423910550D9}" type="datetime1">
              <a:rPr lang="en-US" smtClean="0"/>
              <a:t>9/25/2014</a:t>
            </a:fld>
            <a:endParaRPr lang="en-US"/>
          </a:p>
        </p:txBody>
      </p:sp>
      <p:sp>
        <p:nvSpPr>
          <p:cNvPr id="17" name="Slide Number Placeholder 16"/>
          <p:cNvSpPr>
            <a:spLocks noGrp="1"/>
          </p:cNvSpPr>
          <p:nvPr>
            <p:ph type="sldNum" sz="quarter" idx="11"/>
          </p:nvPr>
        </p:nvSpPr>
        <p:spPr/>
        <p:txBody>
          <a:bodyPr/>
          <a:lstStyle/>
          <a:p>
            <a:fld id="{CEA482D4-5456-4965-B3ED-7EC382489542}"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F07C08D-D331-4DAC-9A84-D73379143FAF}" type="datetime1">
              <a:rPr lang="en-US" smtClean="0"/>
              <a:t>9/25/2014</a:t>
            </a:fld>
            <a:endParaRPr lang="en-US"/>
          </a:p>
        </p:txBody>
      </p:sp>
      <p:sp>
        <p:nvSpPr>
          <p:cNvPr id="14" name="Slide Number Placeholder 13"/>
          <p:cNvSpPr>
            <a:spLocks noGrp="1"/>
          </p:cNvSpPr>
          <p:nvPr>
            <p:ph type="sldNum" sz="quarter" idx="11"/>
          </p:nvPr>
        </p:nvSpPr>
        <p:spPr/>
        <p:txBody>
          <a:bodyPr/>
          <a:lstStyle/>
          <a:p>
            <a:fld id="{CEA482D4-5456-4965-B3ED-7EC38248954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EAD39C3-CCD2-48FD-863F-F4528C85E607}" type="datetime1">
              <a:rPr lang="en-US" smtClean="0"/>
              <a:t>9/25/2014</a:t>
            </a:fld>
            <a:endParaRPr lang="en-US"/>
          </a:p>
        </p:txBody>
      </p:sp>
      <p:sp>
        <p:nvSpPr>
          <p:cNvPr id="14" name="Slide Number Placeholder 13"/>
          <p:cNvSpPr>
            <a:spLocks noGrp="1"/>
          </p:cNvSpPr>
          <p:nvPr>
            <p:ph type="sldNum" sz="quarter" idx="11"/>
          </p:nvPr>
        </p:nvSpPr>
        <p:spPr/>
        <p:txBody>
          <a:bodyPr/>
          <a:lstStyle/>
          <a:p>
            <a:fld id="{CEA482D4-5456-4965-B3ED-7EC38248954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CE657-7468-41B0-A1E5-F6D44A9D7120}" type="datetime1">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272876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C1DB4-D1F8-4C6A-8A4D-B0D1C88CDC4F}" type="datetime1">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364447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0991BD-06D3-4547-9FF3-E8B611CBE9A4}" type="datetime1">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72467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97D2A-242F-437A-8CB0-82199502A422}" type="datetime1">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402325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81381-C57E-47F8-8721-4402D50FFDBD}" type="datetime1">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131713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6A947-CEFB-429B-87AF-F96F18B5FFB4}" type="datetime1">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266969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73F5B-AD4A-4FB2-A3D6-6E660603ADD8}" type="datetime1">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82D4-5456-4965-B3ED-7EC382489542}" type="slidenum">
              <a:rPr lang="en-US" smtClean="0"/>
              <a:t>‹#›</a:t>
            </a:fld>
            <a:endParaRPr lang="en-US"/>
          </a:p>
        </p:txBody>
      </p:sp>
    </p:spTree>
    <p:extLst>
      <p:ext uri="{BB962C8B-B14F-4D97-AF65-F5344CB8AC3E}">
        <p14:creationId xmlns:p14="http://schemas.microsoft.com/office/powerpoint/2010/main" val="227953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CF28A-D159-4AFB-B012-D024937FCA25}" type="datetime1">
              <a:rPr lang="en-US" smtClean="0"/>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82D4-5456-4965-B3ED-7EC382489542}" type="slidenum">
              <a:rPr lang="en-US" smtClean="0"/>
              <a:t>‹#›</a:t>
            </a:fld>
            <a:endParaRPr lang="en-US"/>
          </a:p>
        </p:txBody>
      </p:sp>
    </p:spTree>
    <p:extLst>
      <p:ext uri="{BB962C8B-B14F-4D97-AF65-F5344CB8AC3E}">
        <p14:creationId xmlns:p14="http://schemas.microsoft.com/office/powerpoint/2010/main" val="38496768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CEA482D4-5456-4965-B3ED-7EC382489542}"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7EF0A11-5A02-480C-AD57-1F7466113A5D}" type="datetime1">
              <a:rPr lang="en-US" smtClean="0"/>
              <a:t>9/25/2014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EA482D4-5456-4965-B3ED-7EC382489542}" type="slidenum">
              <a:rPr lang="en-US" smtClean="0"/>
              <a:t>1</a:t>
            </a:fld>
            <a:endParaRPr lang="en-US"/>
          </a:p>
        </p:txBody>
      </p:sp>
    </p:spTree>
    <p:extLst>
      <p:ext uri="{BB962C8B-B14F-4D97-AF65-F5344CB8AC3E}">
        <p14:creationId xmlns:p14="http://schemas.microsoft.com/office/powerpoint/2010/main" val="120117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Mystery Is </a:t>
            </a:r>
            <a:r>
              <a:rPr lang="en-US" dirty="0" smtClean="0">
                <a:latin typeface="Aharoni" panose="02010803020104030203" pitchFamily="2" charset="-79"/>
                <a:cs typeface="Aharoni" panose="02010803020104030203" pitchFamily="2" charset="-79"/>
              </a:rPr>
              <a:t>REVEALED</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229600" cy="4953000"/>
          </a:xfrm>
        </p:spPr>
        <p:txBody>
          <a:bodyPr>
            <a:normAutofit fontScale="92500"/>
          </a:bodyPr>
          <a:lstStyle/>
          <a:p>
            <a:pPr>
              <a:buFont typeface="Wingdings" panose="05000000000000000000" pitchFamily="2" charset="2"/>
              <a:buChar char="Ø"/>
            </a:pPr>
            <a:r>
              <a:rPr lang="en-US" dirty="0" smtClean="0"/>
              <a:t>It is no longer a mystery if we read the word</a:t>
            </a:r>
          </a:p>
          <a:p>
            <a:pPr>
              <a:buFont typeface="Wingdings" panose="05000000000000000000" pitchFamily="2" charset="2"/>
              <a:buChar char="Ø"/>
            </a:pPr>
            <a:r>
              <a:rPr lang="en-US" dirty="0" smtClean="0"/>
              <a:t>Those who separate Christ from the Church do not respect this relationship</a:t>
            </a:r>
          </a:p>
          <a:p>
            <a:pPr lvl="1"/>
            <a:r>
              <a:rPr lang="en-US" dirty="0" smtClean="0"/>
              <a:t>“preach Christ and not the church” is false worship</a:t>
            </a:r>
          </a:p>
          <a:p>
            <a:pPr lvl="1"/>
            <a:r>
              <a:rPr lang="en-US" dirty="0" smtClean="0"/>
              <a:t>Would a good husband let another despise his bride?</a:t>
            </a:r>
          </a:p>
          <a:p>
            <a:pPr lvl="2"/>
            <a:r>
              <a:rPr lang="en-US" dirty="0" smtClean="0"/>
              <a:t>What we do to the church is what we do to Christ (Matt. 25:40, 45)</a:t>
            </a:r>
          </a:p>
          <a:p>
            <a:pPr lvl="1"/>
            <a:r>
              <a:rPr lang="en-US" dirty="0" smtClean="0"/>
              <a:t>Was Eve worth the cost to Adam (Gen. 2:18, 21-25)?</a:t>
            </a:r>
          </a:p>
          <a:p>
            <a:pPr lvl="2"/>
            <a:r>
              <a:rPr lang="en-US" dirty="0" smtClean="0"/>
              <a:t>Is the church worth the cost to Jesus?</a:t>
            </a:r>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t>10</a:t>
            </a:fld>
            <a:endParaRPr lang="en-US"/>
          </a:p>
        </p:txBody>
      </p:sp>
    </p:spTree>
    <p:extLst>
      <p:ext uri="{BB962C8B-B14F-4D97-AF65-F5344CB8AC3E}">
        <p14:creationId xmlns:p14="http://schemas.microsoft.com/office/powerpoint/2010/main" val="8118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317500"/>
          </a:effectLst>
        </p:spPr>
        <p:style>
          <a:lnRef idx="0">
            <a:scrgbClr r="0" g="0" b="0"/>
          </a:lnRef>
          <a:fillRef idx="1002">
            <a:schemeClr val="lt2"/>
          </a:fillRef>
          <a:effectRef idx="0">
            <a:scrgbClr r="0" g="0" b="0"/>
          </a:effectRef>
          <a:fontRef idx="major"/>
        </p:style>
        <p:txBody>
          <a:bodyPr>
            <a:prstTxWarp prst="textWave4">
              <a:avLst>
                <a:gd name="adj1" fmla="val 6250"/>
                <a:gd name="adj2" fmla="val 192"/>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rPr>
              <a:t>Ephesians 5:22-32</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endParaRPr>
          </a:p>
        </p:txBody>
      </p:sp>
      <p:sp>
        <p:nvSpPr>
          <p:cNvPr id="3" name="Content Placeholder 2"/>
          <p:cNvSpPr>
            <a:spLocks noGrp="1"/>
          </p:cNvSpPr>
          <p:nvPr>
            <p:ph idx="1"/>
          </p:nvPr>
        </p:nvSpPr>
        <p:spPr>
          <a:xfrm>
            <a:off x="457200" y="1447800"/>
            <a:ext cx="8229600" cy="5410200"/>
          </a:xfrm>
        </p:spPr>
        <p:txBody>
          <a:bodyPr>
            <a:normAutofit fontScale="55000" lnSpcReduction="20000"/>
          </a:bodyPr>
          <a:lstStyle/>
          <a:p>
            <a:pPr marL="0" indent="0">
              <a:buNone/>
            </a:pPr>
            <a:r>
              <a:rPr lang="en-US" sz="4400" dirty="0" smtClean="0">
                <a:effectLst>
                  <a:glow rad="63500">
                    <a:schemeClr val="accent2">
                      <a:satMod val="175000"/>
                      <a:alpha val="40000"/>
                    </a:schemeClr>
                  </a:glow>
                </a:effectLst>
              </a:rPr>
              <a:t>22  Wives, submit to your own husbands, as to the Lord.</a:t>
            </a:r>
          </a:p>
          <a:p>
            <a:pPr marL="0" indent="0">
              <a:buNone/>
            </a:pPr>
            <a:r>
              <a:rPr lang="en-US" sz="4400" dirty="0" smtClean="0">
                <a:effectLst>
                  <a:glow rad="63500">
                    <a:schemeClr val="accent2">
                      <a:satMod val="175000"/>
                      <a:alpha val="40000"/>
                    </a:schemeClr>
                  </a:glow>
                </a:effectLst>
              </a:rPr>
              <a:t>23  For the husband is </a:t>
            </a:r>
            <a:r>
              <a:rPr lang="en-US" sz="4400" u="sng" dirty="0" smtClean="0">
                <a:effectLst>
                  <a:glow rad="63500">
                    <a:schemeClr val="accent2">
                      <a:satMod val="175000"/>
                      <a:alpha val="40000"/>
                    </a:schemeClr>
                  </a:glow>
                </a:effectLst>
              </a:rPr>
              <a:t>head</a:t>
            </a:r>
            <a:r>
              <a:rPr lang="en-US" sz="4400" dirty="0" smtClean="0">
                <a:effectLst>
                  <a:glow rad="63500">
                    <a:schemeClr val="accent2">
                      <a:satMod val="175000"/>
                      <a:alpha val="40000"/>
                    </a:schemeClr>
                  </a:glow>
                </a:effectLst>
              </a:rPr>
              <a:t> of the wife, as also Christ is </a:t>
            </a:r>
            <a:r>
              <a:rPr lang="en-US" sz="4400" u="sng" dirty="0" smtClean="0">
                <a:effectLst>
                  <a:glow rad="63500">
                    <a:schemeClr val="accent2">
                      <a:satMod val="175000"/>
                      <a:alpha val="40000"/>
                    </a:schemeClr>
                  </a:glow>
                </a:effectLst>
              </a:rPr>
              <a:t>head</a:t>
            </a:r>
            <a:r>
              <a:rPr lang="en-US" sz="4400" dirty="0" smtClean="0">
                <a:effectLst>
                  <a:glow rad="63500">
                    <a:schemeClr val="accent2">
                      <a:satMod val="175000"/>
                      <a:alpha val="40000"/>
                    </a:schemeClr>
                  </a:glow>
                </a:effectLst>
              </a:rPr>
              <a:t> of the church; </a:t>
            </a:r>
            <a:r>
              <a:rPr lang="en-US" dirty="0" smtClean="0"/>
              <a:t>and He is the Savior of the body.</a:t>
            </a:r>
          </a:p>
          <a:p>
            <a:pPr marL="0" indent="0">
              <a:buNone/>
            </a:pPr>
            <a:r>
              <a:rPr lang="en-US" dirty="0" smtClean="0"/>
              <a:t>24  Therefore, just as the church is subject to Christ, so let the wives be to their own husbands in everything.</a:t>
            </a:r>
          </a:p>
          <a:p>
            <a:pPr marL="0" indent="0">
              <a:buNone/>
            </a:pPr>
            <a:r>
              <a:rPr lang="en-US" dirty="0" smtClean="0"/>
              <a:t>25  Husbands, love your wives, just as Christ also loved the church and gave Himself for her,</a:t>
            </a:r>
          </a:p>
          <a:p>
            <a:pPr marL="0" indent="0">
              <a:buNone/>
            </a:pPr>
            <a:r>
              <a:rPr lang="en-US" dirty="0" smtClean="0"/>
              <a:t>26  that He might sanctify and cleanse her with the washing of water by the word,</a:t>
            </a:r>
          </a:p>
          <a:p>
            <a:pPr marL="0" indent="0">
              <a:buNone/>
            </a:pPr>
            <a:r>
              <a:rPr lang="en-US" dirty="0" smtClean="0"/>
              <a:t>27  that He might present her to Himself a glorious church, not having spot or wrinkle or any such thing, but that she should be holy and without blemish.</a:t>
            </a:r>
          </a:p>
          <a:p>
            <a:pPr marL="0" indent="0">
              <a:buNone/>
            </a:pPr>
            <a:r>
              <a:rPr lang="en-US" dirty="0" smtClean="0"/>
              <a:t>28  So husbands ought to love their own wives as their own bodies; he who loves his wife loves himself.</a:t>
            </a:r>
          </a:p>
          <a:p>
            <a:pPr marL="0" indent="0">
              <a:buNone/>
            </a:pPr>
            <a:r>
              <a:rPr lang="en-US" dirty="0" smtClean="0"/>
              <a:t>29  For no one ever hated his own flesh, but nourishes and cherishes it, just as the Lord does the church.</a:t>
            </a:r>
          </a:p>
          <a:p>
            <a:pPr marL="0" indent="0">
              <a:buNone/>
            </a:pPr>
            <a:r>
              <a:rPr lang="en-US" dirty="0" smtClean="0"/>
              <a:t>30  For we are members of His body, of His flesh and of His bones.</a:t>
            </a:r>
          </a:p>
          <a:p>
            <a:pPr marL="0" indent="0">
              <a:buNone/>
            </a:pPr>
            <a:r>
              <a:rPr lang="en-US" dirty="0" smtClean="0"/>
              <a:t>31  "For this reason a man shall leave his father and mother and be joined to his wife, and the two shall become one flesh."</a:t>
            </a:r>
          </a:p>
          <a:p>
            <a:pPr marL="0" indent="0">
              <a:buNone/>
            </a:pPr>
            <a:r>
              <a:rPr lang="en-US" sz="4400" dirty="0" smtClean="0">
                <a:effectLst>
                  <a:glow rad="228600">
                    <a:schemeClr val="accent4">
                      <a:satMod val="175000"/>
                      <a:alpha val="40000"/>
                    </a:schemeClr>
                  </a:glow>
                </a:effectLst>
              </a:rPr>
              <a:t>32  This is a great mystery, but I speak concerning Christ and the church</a:t>
            </a:r>
            <a:r>
              <a:rPr lang="en-US" sz="4400" dirty="0" smtClean="0"/>
              <a:t>.</a:t>
            </a:r>
          </a:p>
        </p:txBody>
      </p:sp>
      <p:sp>
        <p:nvSpPr>
          <p:cNvPr id="4" name="Slide Number Placeholder 3"/>
          <p:cNvSpPr>
            <a:spLocks noGrp="1"/>
          </p:cNvSpPr>
          <p:nvPr>
            <p:ph type="sldNum" sz="quarter" idx="12"/>
          </p:nvPr>
        </p:nvSpPr>
        <p:spPr/>
        <p:txBody>
          <a:bodyPr/>
          <a:lstStyle/>
          <a:p>
            <a:fld id="{CEA482D4-5456-4965-B3ED-7EC382489542}" type="slidenum">
              <a:rPr lang="en-US" smtClean="0"/>
              <a:t>11</a:t>
            </a:fld>
            <a:endParaRPr lang="en-US"/>
          </a:p>
        </p:txBody>
      </p:sp>
    </p:spTree>
    <p:extLst>
      <p:ext uri="{BB962C8B-B14F-4D97-AF65-F5344CB8AC3E}">
        <p14:creationId xmlns:p14="http://schemas.microsoft.com/office/powerpoint/2010/main" val="8916936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wedgeRectCallout">
            <a:avLst/>
          </a:prstGeo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1a. Christ is the </a:t>
            </a:r>
            <a:r>
              <a:rPr lang="en-US" b="1" u="sng" dirty="0" smtClean="0"/>
              <a:t>Head</a:t>
            </a:r>
            <a:r>
              <a:rPr lang="en-US" dirty="0" smtClean="0"/>
              <a:t> of the Church (5:23)</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smtClean="0"/>
              <a:t>Raised from the dead (Eph. 1:20)</a:t>
            </a:r>
          </a:p>
          <a:p>
            <a:pPr>
              <a:buFont typeface="Wingdings" panose="05000000000000000000" pitchFamily="2" charset="2"/>
              <a:buChar char="Ø"/>
            </a:pPr>
            <a:r>
              <a:rPr lang="en-US" dirty="0" smtClean="0"/>
              <a:t>Seated at the right hand (Eph. 1:20)</a:t>
            </a:r>
          </a:p>
          <a:p>
            <a:pPr>
              <a:buFont typeface="Wingdings" panose="05000000000000000000" pitchFamily="2" charset="2"/>
              <a:buChar char="Ø"/>
            </a:pPr>
            <a:r>
              <a:rPr lang="en-US" dirty="0" smtClean="0"/>
              <a:t>Far above everything else (Eph. 1:21)</a:t>
            </a:r>
          </a:p>
          <a:p>
            <a:pPr>
              <a:buFont typeface="Wingdings" panose="05000000000000000000" pitchFamily="2" charset="2"/>
              <a:buChar char="Ø"/>
            </a:pPr>
            <a:r>
              <a:rPr lang="en-US" dirty="0" smtClean="0"/>
              <a:t>Everything is under His feet (1:22)</a:t>
            </a:r>
          </a:p>
          <a:p>
            <a:pPr>
              <a:buFont typeface="Wingdings" panose="05000000000000000000" pitchFamily="2" charset="2"/>
              <a:buChar char="Ø"/>
            </a:pPr>
            <a:r>
              <a:rPr lang="en-US" dirty="0" smtClean="0"/>
              <a:t>Head over all things to the church (1:22, 23)</a:t>
            </a:r>
          </a:p>
          <a:p>
            <a:pPr lvl="1"/>
            <a:r>
              <a:rPr lang="en-US" dirty="0"/>
              <a:t>“And He is the head of the body, the church, who is the beginning, the firstborn from the dead, </a:t>
            </a:r>
            <a:r>
              <a:rPr lang="en-US" b="1" dirty="0"/>
              <a:t>that in all things He may have the </a:t>
            </a:r>
            <a:r>
              <a:rPr lang="en-US" b="1" dirty="0" smtClean="0"/>
              <a:t>preeminence</a:t>
            </a:r>
            <a:r>
              <a:rPr lang="en-US" dirty="0" smtClean="0"/>
              <a:t>” (Col. 1:18)</a:t>
            </a:r>
          </a:p>
          <a:p>
            <a:pPr lvl="1"/>
            <a:r>
              <a:rPr lang="en-US" dirty="0" smtClean="0"/>
              <a:t>Make Christ first in all things!</a:t>
            </a:r>
          </a:p>
          <a:p>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t>12</a:t>
            </a:fld>
            <a:endParaRPr lang="en-US"/>
          </a:p>
        </p:txBody>
      </p:sp>
    </p:spTree>
    <p:extLst>
      <p:ext uri="{BB962C8B-B14F-4D97-AF65-F5344CB8AC3E}">
        <p14:creationId xmlns:p14="http://schemas.microsoft.com/office/powerpoint/2010/main" val="3026838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25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250"/>
                                        <p:tgtEl>
                                          <p:spTgt spid="3">
                                            <p:txEl>
                                              <p:pRg st="5" end="5"/>
                                            </p:txEl>
                                          </p:spTgt>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fontScale="55000" lnSpcReduction="20000"/>
          </a:bodyPr>
          <a:lstStyle/>
          <a:p>
            <a:pPr marL="0" indent="0">
              <a:buNone/>
            </a:pPr>
            <a:r>
              <a:rPr lang="en-US" dirty="0" smtClean="0"/>
              <a:t>22  Wives, submit to your own husbands, as to the Lord.</a:t>
            </a:r>
          </a:p>
          <a:p>
            <a:pPr marL="0" indent="0">
              <a:buNone/>
            </a:pPr>
            <a:r>
              <a:rPr lang="en-US" dirty="0" smtClean="0"/>
              <a:t>23  For the husband is head of the wife, as also Christ is head of the church; and </a:t>
            </a:r>
            <a:r>
              <a:rPr lang="en-US" sz="3800" dirty="0" smtClean="0">
                <a:effectLst>
                  <a:glow rad="63500">
                    <a:schemeClr val="accent2">
                      <a:satMod val="175000"/>
                      <a:alpha val="40000"/>
                    </a:schemeClr>
                  </a:glow>
                </a:effectLst>
              </a:rPr>
              <a:t>He is the Savior of the </a:t>
            </a:r>
            <a:r>
              <a:rPr lang="en-US" sz="3800" u="sng" dirty="0" smtClean="0">
                <a:effectLst>
                  <a:glow rad="63500">
                    <a:schemeClr val="accent2">
                      <a:satMod val="175000"/>
                      <a:alpha val="40000"/>
                    </a:schemeClr>
                  </a:glow>
                </a:effectLst>
              </a:rPr>
              <a:t>body</a:t>
            </a:r>
            <a:r>
              <a:rPr lang="en-US" sz="3800" dirty="0" smtClean="0"/>
              <a:t>.</a:t>
            </a:r>
          </a:p>
          <a:p>
            <a:pPr marL="0" indent="0">
              <a:buNone/>
            </a:pPr>
            <a:r>
              <a:rPr lang="en-US" dirty="0" smtClean="0"/>
              <a:t>24  Therefore, just as the church is subject to Christ, so let the wives be to their own husbands in everything.</a:t>
            </a:r>
          </a:p>
          <a:p>
            <a:pPr marL="0" indent="0">
              <a:buNone/>
            </a:pPr>
            <a:r>
              <a:rPr lang="en-US" dirty="0" smtClean="0"/>
              <a:t>25  Husbands, love your wives, just as Christ also loved the church and gave Himself for her,</a:t>
            </a:r>
          </a:p>
          <a:p>
            <a:pPr marL="0" indent="0">
              <a:buNone/>
            </a:pPr>
            <a:r>
              <a:rPr lang="en-US" dirty="0" smtClean="0"/>
              <a:t>26  that He might sanctify and cleanse her with the washing of water by the word,</a:t>
            </a:r>
          </a:p>
          <a:p>
            <a:pPr marL="0" indent="0">
              <a:buNone/>
            </a:pPr>
            <a:r>
              <a:rPr lang="en-US" dirty="0" smtClean="0"/>
              <a:t>27  that He might present her to Himself a glorious church, not having spot or wrinkle or any such thing, but that she should be holy and without blemish.</a:t>
            </a:r>
          </a:p>
          <a:p>
            <a:pPr marL="0" indent="0">
              <a:buNone/>
            </a:pPr>
            <a:r>
              <a:rPr lang="en-US" dirty="0" smtClean="0"/>
              <a:t>28  So husbands ought to love their own wives as their own bodies; he who loves his wife loves himself.</a:t>
            </a:r>
          </a:p>
          <a:p>
            <a:pPr marL="0" indent="0">
              <a:buNone/>
            </a:pPr>
            <a:r>
              <a:rPr lang="en-US" dirty="0" smtClean="0"/>
              <a:t>29  For no one ever hated his own flesh, but nourishes and cherishes it, just as the Lord does the church.</a:t>
            </a:r>
          </a:p>
          <a:p>
            <a:pPr marL="0" indent="0">
              <a:buNone/>
            </a:pPr>
            <a:r>
              <a:rPr lang="en-US" dirty="0" smtClean="0"/>
              <a:t>30  For we are members of His body, of His flesh and of His bones.</a:t>
            </a:r>
          </a:p>
          <a:p>
            <a:pPr marL="0" indent="0">
              <a:buNone/>
            </a:pPr>
            <a:r>
              <a:rPr lang="en-US" dirty="0" smtClean="0"/>
              <a:t>31  "For this reason a man shall leave his father and mother and be joined to his wife, and the two shall become one flesh."</a:t>
            </a:r>
          </a:p>
          <a:p>
            <a:pPr marL="0" indent="0">
              <a:buNone/>
            </a:pPr>
            <a:r>
              <a:rPr lang="en-US" sz="4400" dirty="0" smtClean="0">
                <a:effectLst>
                  <a:glow rad="228600">
                    <a:schemeClr val="accent4">
                      <a:satMod val="175000"/>
                      <a:alpha val="40000"/>
                    </a:schemeClr>
                  </a:glow>
                </a:effectLst>
              </a:rPr>
              <a:t>32  This is a great mystery, but I speak concerning Christ and the church</a:t>
            </a:r>
            <a:r>
              <a:rPr lang="en-US" sz="4400" dirty="0" smtClean="0"/>
              <a:t>.</a:t>
            </a:r>
          </a:p>
        </p:txBody>
      </p:sp>
      <p:sp>
        <p:nvSpPr>
          <p:cNvPr id="5" name="Title 1"/>
          <p:cNvSpPr>
            <a:spLocks noGrp="1"/>
          </p:cNvSpPr>
          <p:nvPr>
            <p:ph type="title"/>
          </p:nvPr>
        </p:nvSpPr>
        <p:spPr>
          <a:xfrm>
            <a:off x="457200" y="274638"/>
            <a:ext cx="8229600" cy="1143000"/>
          </a:xfrm>
          <a:effectLst>
            <a:softEdge rad="317500"/>
          </a:effectLst>
        </p:spPr>
        <p:style>
          <a:lnRef idx="0">
            <a:scrgbClr r="0" g="0" b="0"/>
          </a:lnRef>
          <a:fillRef idx="1002">
            <a:schemeClr val="lt2"/>
          </a:fillRef>
          <a:effectRef idx="0">
            <a:scrgbClr r="0" g="0" b="0"/>
          </a:effectRef>
          <a:fontRef idx="major"/>
        </p:style>
        <p:txBody>
          <a:bodyPr>
            <a:prstTxWarp prst="textWave4">
              <a:avLst>
                <a:gd name="adj1" fmla="val 6250"/>
                <a:gd name="adj2" fmla="val 192"/>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rPr>
              <a:t>Ephesians 5:22-32</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endParaRPr>
          </a:p>
        </p:txBody>
      </p:sp>
      <p:sp>
        <p:nvSpPr>
          <p:cNvPr id="2" name="Slide Number Placeholder 1"/>
          <p:cNvSpPr>
            <a:spLocks noGrp="1"/>
          </p:cNvSpPr>
          <p:nvPr>
            <p:ph type="sldNum" sz="quarter" idx="12"/>
          </p:nvPr>
        </p:nvSpPr>
        <p:spPr/>
        <p:txBody>
          <a:bodyPr/>
          <a:lstStyle/>
          <a:p>
            <a:fld id="{CEA482D4-5456-4965-B3ED-7EC382489542}" type="slidenum">
              <a:rPr lang="en-US" smtClean="0"/>
              <a:t>13</a:t>
            </a:fld>
            <a:endParaRPr lang="en-US"/>
          </a:p>
        </p:txBody>
      </p:sp>
    </p:spTree>
    <p:extLst>
      <p:ext uri="{BB962C8B-B14F-4D97-AF65-F5344CB8AC3E}">
        <p14:creationId xmlns:p14="http://schemas.microsoft.com/office/powerpoint/2010/main" val="204281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wedgeEllipseCallout">
            <a:avLst/>
          </a:prstGeo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1b. The Church is the </a:t>
            </a:r>
            <a:r>
              <a:rPr lang="en-US" b="1" u="sng" dirty="0"/>
              <a:t>B</a:t>
            </a:r>
            <a:r>
              <a:rPr lang="en-US" b="1" u="sng" dirty="0" smtClean="0"/>
              <a:t>ody</a:t>
            </a:r>
            <a:endParaRPr lang="en-US" b="1" u="sng" dirty="0"/>
          </a:p>
        </p:txBody>
      </p:sp>
      <p:pic>
        <p:nvPicPr>
          <p:cNvPr id="1026" name="Picture 2" descr="C:\Users\Steven\AppData\Local\Microsoft\Windows\Temporary Internet Files\Content.IE5\EZX0WZLY\MC900439257[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p:txBody>
          <a:bodyPr>
            <a:normAutofit lnSpcReduction="10000"/>
          </a:bodyPr>
          <a:lstStyle/>
          <a:p>
            <a:r>
              <a:rPr lang="en-US" i="1" dirty="0" smtClean="0"/>
              <a:t>“All </a:t>
            </a:r>
            <a:r>
              <a:rPr lang="en-US" i="1" dirty="0"/>
              <a:t>authority has been given to Me in heaven and on </a:t>
            </a:r>
            <a:r>
              <a:rPr lang="en-US" i="1" dirty="0" smtClean="0"/>
              <a:t>earth” (Matt. 28:18)</a:t>
            </a:r>
          </a:p>
          <a:p>
            <a:r>
              <a:rPr lang="en-US" dirty="0" smtClean="0"/>
              <a:t>Nourishment (Col. 2:18, 19)</a:t>
            </a:r>
          </a:p>
          <a:p>
            <a:r>
              <a:rPr lang="en-US" dirty="0" smtClean="0"/>
              <a:t>Unity (Eph. 4:11-16)</a:t>
            </a:r>
          </a:p>
          <a:p>
            <a:r>
              <a:rPr lang="en-US" dirty="0" smtClean="0"/>
              <a:t>Fullness of Christ is seen in the church (Eph. 1:23)</a:t>
            </a:r>
            <a:endParaRPr lang="en-US" dirty="0"/>
          </a:p>
        </p:txBody>
      </p:sp>
      <p:sp>
        <p:nvSpPr>
          <p:cNvPr id="4" name="TextBox 3"/>
          <p:cNvSpPr txBox="1"/>
          <p:nvPr/>
        </p:nvSpPr>
        <p:spPr>
          <a:xfrm>
            <a:off x="438983" y="2020669"/>
            <a:ext cx="1542217" cy="646331"/>
          </a:xfrm>
          <a:prstGeom prst="rect">
            <a:avLst/>
          </a:prstGeom>
          <a:noFill/>
        </p:spPr>
        <p:txBody>
          <a:bodyPr wrap="none" rtlCol="0">
            <a:spAutoFit/>
          </a:bodyPr>
          <a:lstStyle/>
          <a:p>
            <a:r>
              <a:rPr lang="en-US" dirty="0" smtClean="0"/>
              <a:t>Christ = Head</a:t>
            </a:r>
          </a:p>
          <a:p>
            <a:r>
              <a:rPr lang="en-US" dirty="0" smtClean="0"/>
              <a:t>Church = Body</a:t>
            </a:r>
            <a:endParaRPr lang="en-US" dirty="0"/>
          </a:p>
        </p:txBody>
      </p:sp>
      <p:sp>
        <p:nvSpPr>
          <p:cNvPr id="5" name="TextBox 4"/>
          <p:cNvSpPr txBox="1"/>
          <p:nvPr/>
        </p:nvSpPr>
        <p:spPr>
          <a:xfrm>
            <a:off x="838200" y="3886200"/>
            <a:ext cx="3352800" cy="1815882"/>
          </a:xfrm>
          <a:prstGeom prst="rect">
            <a:avLst/>
          </a:prstGeom>
          <a:noFill/>
        </p:spPr>
        <p:txBody>
          <a:bodyPr wrap="square" rtlCol="0">
            <a:spAutoFit/>
          </a:bodyPr>
          <a:lstStyle/>
          <a:p>
            <a:pPr algn="ctr"/>
            <a:r>
              <a:rPr lang="en-US" sz="2800" i="1" dirty="0" smtClean="0">
                <a:solidFill>
                  <a:schemeClr val="bg1"/>
                </a:solidFill>
              </a:rPr>
              <a:t>Body must take teaching, direction, guidance from the head!</a:t>
            </a:r>
            <a:endParaRPr lang="en-US" sz="2800" i="1" dirty="0">
              <a:solidFill>
                <a:schemeClr val="bg1"/>
              </a:solidFill>
            </a:endParaRPr>
          </a:p>
        </p:txBody>
      </p:sp>
      <p:sp>
        <p:nvSpPr>
          <p:cNvPr id="3" name="Slide Number Placeholder 2"/>
          <p:cNvSpPr>
            <a:spLocks noGrp="1"/>
          </p:cNvSpPr>
          <p:nvPr>
            <p:ph type="sldNum" sz="quarter" idx="12"/>
          </p:nvPr>
        </p:nvSpPr>
        <p:spPr/>
        <p:txBody>
          <a:bodyPr/>
          <a:lstStyle/>
          <a:p>
            <a:fld id="{CEA482D4-5456-4965-B3ED-7EC382489542}" type="slidenum">
              <a:rPr lang="en-US" smtClean="0"/>
              <a:t>14</a:t>
            </a:fld>
            <a:endParaRPr lang="en-US"/>
          </a:p>
        </p:txBody>
      </p:sp>
    </p:spTree>
    <p:extLst>
      <p:ext uri="{BB962C8B-B14F-4D97-AF65-F5344CB8AC3E}">
        <p14:creationId xmlns:p14="http://schemas.microsoft.com/office/powerpoint/2010/main" val="4251797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Church Doesn’t Establish What Is True, But Is The Support Of What </a:t>
            </a:r>
            <a:r>
              <a:rPr lang="en-US" smtClean="0"/>
              <a:t>is True!</a:t>
            </a:r>
            <a:endParaRPr lang="en-US" dirty="0"/>
          </a:p>
        </p:txBody>
      </p:sp>
      <p:sp>
        <p:nvSpPr>
          <p:cNvPr id="6" name="Text Placeholder 5"/>
          <p:cNvSpPr>
            <a:spLocks noGrp="1"/>
          </p:cNvSpPr>
          <p:nvPr>
            <p:ph type="body" idx="1"/>
          </p:nvPr>
        </p:nvSpPr>
        <p:spPr>
          <a:xfrm>
            <a:off x="2514599" y="304801"/>
            <a:ext cx="5980113" cy="3688848"/>
          </a:xfrm>
        </p:spPr>
        <p:txBody>
          <a:bodyPr>
            <a:normAutofit/>
          </a:bodyPr>
          <a:lstStyle/>
          <a:p>
            <a:r>
              <a:rPr lang="en-US" sz="2800" dirty="0"/>
              <a:t> </a:t>
            </a:r>
            <a:r>
              <a:rPr lang="en-US" sz="2800" dirty="0" smtClean="0"/>
              <a:t>“but </a:t>
            </a:r>
            <a:r>
              <a:rPr lang="en-US" sz="2800" dirty="0"/>
              <a:t>if I am delayed, I write so that you may know how you ought to conduct yourself in the house of God, which is the church of the living God, the pillar and ground of the </a:t>
            </a:r>
            <a:r>
              <a:rPr lang="en-US" sz="2800" dirty="0" smtClean="0"/>
              <a:t>truth” (1 Tim. 3:15)</a:t>
            </a:r>
            <a:endParaRPr lang="en-US" sz="2800" dirty="0"/>
          </a:p>
        </p:txBody>
      </p:sp>
      <p:pic>
        <p:nvPicPr>
          <p:cNvPr id="2053" name="Picture 5" descr="C:\Users\Steven\AppData\Local\Microsoft\Windows\Temporary Internet Files\Content.IE5\PEKNSVN8\MP9003058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857908" cy="3307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1796" y="206514"/>
            <a:ext cx="1739579" cy="707886"/>
          </a:xfrm>
          <a:prstGeom prst="rect">
            <a:avLst/>
          </a:prstGeom>
          <a:noFill/>
        </p:spPr>
        <p:txBody>
          <a:bodyPr wrap="none" rtlCol="0">
            <a:spAutoFit/>
          </a:bodyPr>
          <a:lstStyle/>
          <a:p>
            <a:r>
              <a:rPr lang="en-US" sz="4000" dirty="0" smtClean="0">
                <a:latin typeface="Aharoni" pitchFamily="2" charset="-79"/>
                <a:cs typeface="Aharoni" pitchFamily="2" charset="-79"/>
              </a:rPr>
              <a:t>TRUTH</a:t>
            </a:r>
            <a:endParaRPr lang="en-US" sz="4000" dirty="0">
              <a:latin typeface="Aharoni" pitchFamily="2" charset="-79"/>
              <a:cs typeface="Aharoni" pitchFamily="2" charset="-79"/>
            </a:endParaRPr>
          </a:p>
        </p:txBody>
      </p:sp>
      <p:sp>
        <p:nvSpPr>
          <p:cNvPr id="2" name="Slide Number Placeholder 1"/>
          <p:cNvSpPr>
            <a:spLocks noGrp="1"/>
          </p:cNvSpPr>
          <p:nvPr>
            <p:ph type="sldNum" sz="quarter" idx="12"/>
          </p:nvPr>
        </p:nvSpPr>
        <p:spPr/>
        <p:txBody>
          <a:bodyPr/>
          <a:lstStyle/>
          <a:p>
            <a:fld id="{CEA482D4-5456-4965-B3ED-7EC382489542}" type="slidenum">
              <a:rPr lang="en-US" smtClean="0"/>
              <a:t>15</a:t>
            </a:fld>
            <a:endParaRPr lang="en-US"/>
          </a:p>
        </p:txBody>
      </p:sp>
    </p:spTree>
    <p:extLst>
      <p:ext uri="{BB962C8B-B14F-4D97-AF65-F5344CB8AC3E}">
        <p14:creationId xmlns:p14="http://schemas.microsoft.com/office/powerpoint/2010/main" val="291737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fontScale="55000" lnSpcReduction="20000"/>
          </a:bodyPr>
          <a:lstStyle/>
          <a:p>
            <a:pPr marL="0" indent="0">
              <a:buNone/>
            </a:pPr>
            <a:r>
              <a:rPr lang="en-US" dirty="0" smtClean="0"/>
              <a:t>22  Wives, submit to your own husbands, as to the Lord.</a:t>
            </a:r>
          </a:p>
          <a:p>
            <a:pPr marL="0" indent="0">
              <a:buNone/>
            </a:pPr>
            <a:r>
              <a:rPr lang="en-US" dirty="0" smtClean="0"/>
              <a:t>23  For the husband is head of the wife, as also Christ is head of the church; and </a:t>
            </a:r>
            <a:r>
              <a:rPr lang="en-US" sz="4400" dirty="0" smtClean="0">
                <a:effectLst>
                  <a:glow rad="63500">
                    <a:schemeClr val="accent2">
                      <a:satMod val="175000"/>
                      <a:alpha val="40000"/>
                    </a:schemeClr>
                  </a:glow>
                </a:effectLst>
              </a:rPr>
              <a:t>He is the </a:t>
            </a:r>
            <a:r>
              <a:rPr lang="en-US" sz="4400" u="sng" dirty="0" smtClean="0">
                <a:effectLst>
                  <a:glow rad="63500">
                    <a:schemeClr val="accent2">
                      <a:satMod val="175000"/>
                      <a:alpha val="40000"/>
                    </a:schemeClr>
                  </a:glow>
                </a:effectLst>
              </a:rPr>
              <a:t>Savior</a:t>
            </a:r>
            <a:r>
              <a:rPr lang="en-US" sz="4400" dirty="0" smtClean="0">
                <a:effectLst>
                  <a:glow rad="63500">
                    <a:schemeClr val="accent2">
                      <a:satMod val="175000"/>
                      <a:alpha val="40000"/>
                    </a:schemeClr>
                  </a:glow>
                </a:effectLst>
              </a:rPr>
              <a:t> </a:t>
            </a:r>
            <a:r>
              <a:rPr lang="en-US" dirty="0" smtClean="0"/>
              <a:t>of the body.</a:t>
            </a:r>
          </a:p>
          <a:p>
            <a:pPr marL="0" indent="0">
              <a:buNone/>
            </a:pPr>
            <a:r>
              <a:rPr lang="en-US" dirty="0" smtClean="0"/>
              <a:t>24  Therefore, just as the church is subject to Christ, so let the wives be to their own husbands in everything.</a:t>
            </a:r>
          </a:p>
          <a:p>
            <a:pPr marL="0" indent="0">
              <a:buNone/>
            </a:pPr>
            <a:r>
              <a:rPr lang="en-US" dirty="0" smtClean="0"/>
              <a:t>25  Husbands, love your wives, just as Christ also loved the church and gave Himself for her,</a:t>
            </a:r>
          </a:p>
          <a:p>
            <a:pPr marL="0" indent="0">
              <a:buNone/>
            </a:pPr>
            <a:r>
              <a:rPr lang="en-US" dirty="0" smtClean="0"/>
              <a:t>26  that He might sanctify and cleanse her with the washing of water by the word,</a:t>
            </a:r>
          </a:p>
          <a:p>
            <a:pPr marL="0" indent="0">
              <a:buNone/>
            </a:pPr>
            <a:r>
              <a:rPr lang="en-US" dirty="0" smtClean="0"/>
              <a:t>27  that He might present her to Himself a glorious church, not having spot or wrinkle or any such thing, but that she should be holy and without blemish.</a:t>
            </a:r>
          </a:p>
          <a:p>
            <a:pPr marL="0" indent="0">
              <a:buNone/>
            </a:pPr>
            <a:r>
              <a:rPr lang="en-US" dirty="0" smtClean="0"/>
              <a:t>28  So husbands ought to love their own wives as their own bodies; he who loves his wife loves himself.</a:t>
            </a:r>
          </a:p>
          <a:p>
            <a:pPr marL="0" indent="0">
              <a:buNone/>
            </a:pPr>
            <a:r>
              <a:rPr lang="en-US" dirty="0" smtClean="0"/>
              <a:t>29  For no one ever hated his own flesh, but nourishes and cherishes it, just as the Lord does the church.</a:t>
            </a:r>
          </a:p>
          <a:p>
            <a:pPr marL="0" indent="0">
              <a:buNone/>
            </a:pPr>
            <a:r>
              <a:rPr lang="en-US" dirty="0" smtClean="0"/>
              <a:t>30  For we are members of His body, of His flesh and of His bones.</a:t>
            </a:r>
          </a:p>
          <a:p>
            <a:pPr marL="0" indent="0">
              <a:buNone/>
            </a:pPr>
            <a:r>
              <a:rPr lang="en-US" dirty="0" smtClean="0"/>
              <a:t>31  "For this reason a man shall leave his father and mother and be joined to his wife, and the two shall become one flesh."</a:t>
            </a:r>
          </a:p>
          <a:p>
            <a:pPr marL="0" indent="0">
              <a:buNone/>
            </a:pPr>
            <a:r>
              <a:rPr lang="en-US" sz="4400" dirty="0" smtClean="0">
                <a:effectLst>
                  <a:glow rad="228600">
                    <a:schemeClr val="accent4">
                      <a:satMod val="175000"/>
                      <a:alpha val="40000"/>
                    </a:schemeClr>
                  </a:glow>
                </a:effectLst>
              </a:rPr>
              <a:t>32  This is a great mystery, but I speak concerning Christ and the church</a:t>
            </a:r>
            <a:r>
              <a:rPr lang="en-US" sz="4400" dirty="0" smtClean="0"/>
              <a:t>.</a:t>
            </a:r>
          </a:p>
        </p:txBody>
      </p:sp>
      <p:sp>
        <p:nvSpPr>
          <p:cNvPr id="5" name="Title 1"/>
          <p:cNvSpPr>
            <a:spLocks noGrp="1"/>
          </p:cNvSpPr>
          <p:nvPr>
            <p:ph type="title"/>
          </p:nvPr>
        </p:nvSpPr>
        <p:spPr>
          <a:effectLst>
            <a:softEdge rad="317500"/>
          </a:effectLst>
        </p:spPr>
        <p:style>
          <a:lnRef idx="0">
            <a:scrgbClr r="0" g="0" b="0"/>
          </a:lnRef>
          <a:fillRef idx="1002">
            <a:schemeClr val="lt2"/>
          </a:fillRef>
          <a:effectRef idx="0">
            <a:scrgbClr r="0" g="0" b="0"/>
          </a:effectRef>
          <a:fontRef idx="major"/>
        </p:style>
        <p:txBody>
          <a:bodyPr>
            <a:prstTxWarp prst="textWave4">
              <a:avLst>
                <a:gd name="adj1" fmla="val 6250"/>
                <a:gd name="adj2" fmla="val 192"/>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rPr>
              <a:t>Ephesians 5:22-32</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endParaRPr>
          </a:p>
        </p:txBody>
      </p:sp>
      <p:sp>
        <p:nvSpPr>
          <p:cNvPr id="2" name="Slide Number Placeholder 1"/>
          <p:cNvSpPr>
            <a:spLocks noGrp="1"/>
          </p:cNvSpPr>
          <p:nvPr>
            <p:ph type="sldNum" sz="quarter" idx="12"/>
          </p:nvPr>
        </p:nvSpPr>
        <p:spPr/>
        <p:txBody>
          <a:bodyPr/>
          <a:lstStyle/>
          <a:p>
            <a:fld id="{CEA482D4-5456-4965-B3ED-7EC382489542}" type="slidenum">
              <a:rPr lang="en-US" smtClean="0"/>
              <a:t>16</a:t>
            </a:fld>
            <a:endParaRPr lang="en-US"/>
          </a:p>
        </p:txBody>
      </p:sp>
    </p:spTree>
    <p:extLst>
      <p:ext uri="{BB962C8B-B14F-4D97-AF65-F5344CB8AC3E}">
        <p14:creationId xmlns:p14="http://schemas.microsoft.com/office/powerpoint/2010/main" val="204281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wedgeRectCallout">
            <a:avLst/>
          </a:prstGeo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2a. Christ is the </a:t>
            </a:r>
            <a:r>
              <a:rPr lang="en-US" b="1" u="sng" dirty="0" smtClean="0"/>
              <a:t>Savior</a:t>
            </a:r>
            <a:r>
              <a:rPr lang="en-US" dirty="0" smtClean="0"/>
              <a:t> of the Body (5:23)</a:t>
            </a:r>
            <a:endParaRPr lang="en-US" dirty="0"/>
          </a:p>
        </p:txBody>
      </p:sp>
      <p:sp>
        <p:nvSpPr>
          <p:cNvPr id="5" name="Content Placeholder 4"/>
          <p:cNvSpPr>
            <a:spLocks noGrp="1"/>
          </p:cNvSpPr>
          <p:nvPr>
            <p:ph idx="1"/>
          </p:nvPr>
        </p:nvSpPr>
        <p:spPr/>
        <p:txBody>
          <a:bodyPr>
            <a:normAutofit/>
          </a:bodyPr>
          <a:lstStyle/>
          <a:p>
            <a:r>
              <a:rPr lang="en-US" dirty="0" smtClean="0"/>
              <a:t>Jesus saves!</a:t>
            </a:r>
          </a:p>
          <a:p>
            <a:pPr lvl="1"/>
            <a:r>
              <a:rPr lang="en-US" i="1" dirty="0"/>
              <a:t>“And she will bring forth a Son, and you shall </a:t>
            </a:r>
            <a:r>
              <a:rPr lang="en-US" i="1" dirty="0" smtClean="0"/>
              <a:t>call </a:t>
            </a:r>
            <a:r>
              <a:rPr lang="en-US" i="1" dirty="0"/>
              <a:t>His name Jesus, for He will save His people from their sins”</a:t>
            </a:r>
            <a:r>
              <a:rPr lang="en-US" dirty="0"/>
              <a:t> (</a:t>
            </a:r>
            <a:r>
              <a:rPr lang="en-US" u="sng" dirty="0"/>
              <a:t>Matt. 1:21</a:t>
            </a:r>
            <a:r>
              <a:rPr lang="en-US" dirty="0" smtClean="0"/>
              <a:t>)</a:t>
            </a:r>
            <a:endParaRPr lang="en-US" dirty="0"/>
          </a:p>
          <a:p>
            <a:pPr lvl="1"/>
            <a:r>
              <a:rPr lang="en-US" i="1" dirty="0"/>
              <a:t>“For their is born to you this day </a:t>
            </a:r>
            <a:r>
              <a:rPr lang="en-US" i="1" dirty="0" smtClean="0"/>
              <a:t>in </a:t>
            </a:r>
            <a:r>
              <a:rPr lang="en-US" i="1" dirty="0"/>
              <a:t>the city of David a Savior, who is Christ the </a:t>
            </a:r>
            <a:r>
              <a:rPr lang="en-US" i="1" dirty="0" smtClean="0"/>
              <a:t>Lord</a:t>
            </a:r>
            <a:r>
              <a:rPr lang="en-US" i="1" dirty="0"/>
              <a:t>”</a:t>
            </a:r>
            <a:r>
              <a:rPr lang="en-US" dirty="0"/>
              <a:t> (</a:t>
            </a:r>
            <a:r>
              <a:rPr lang="en-US" u="sng" dirty="0" err="1"/>
              <a:t>Lk</a:t>
            </a:r>
            <a:r>
              <a:rPr lang="en-US" u="sng" dirty="0"/>
              <a:t>. 2:11</a:t>
            </a:r>
            <a:r>
              <a:rPr lang="en-US" dirty="0" smtClean="0"/>
              <a:t>)</a:t>
            </a:r>
          </a:p>
          <a:p>
            <a:pPr lvl="1"/>
            <a:r>
              <a:rPr lang="en-US" i="1" dirty="0"/>
              <a:t>“For the Son of Man has come to seek </a:t>
            </a:r>
            <a:r>
              <a:rPr lang="en-US" i="1" dirty="0" smtClean="0"/>
              <a:t>and </a:t>
            </a:r>
            <a:r>
              <a:rPr lang="en-US" i="1" dirty="0"/>
              <a:t>to save that which was lost”</a:t>
            </a:r>
            <a:r>
              <a:rPr lang="en-US" dirty="0"/>
              <a:t> (</a:t>
            </a:r>
            <a:r>
              <a:rPr lang="en-US" u="sng" dirty="0" err="1"/>
              <a:t>Lk</a:t>
            </a:r>
            <a:r>
              <a:rPr lang="en-US" u="sng" dirty="0"/>
              <a:t>. 19:10</a:t>
            </a:r>
            <a:r>
              <a:rPr lang="en-US" dirty="0"/>
              <a:t>). </a:t>
            </a:r>
          </a:p>
          <a:p>
            <a:endParaRPr lang="en-US" dirty="0"/>
          </a:p>
        </p:txBody>
      </p:sp>
      <p:sp>
        <p:nvSpPr>
          <p:cNvPr id="3" name="Slide Number Placeholder 2"/>
          <p:cNvSpPr>
            <a:spLocks noGrp="1"/>
          </p:cNvSpPr>
          <p:nvPr>
            <p:ph type="sldNum" sz="quarter" idx="12"/>
          </p:nvPr>
        </p:nvSpPr>
        <p:spPr/>
        <p:txBody>
          <a:bodyPr/>
          <a:lstStyle/>
          <a:p>
            <a:fld id="{CEA482D4-5456-4965-B3ED-7EC382489542}" type="slidenum">
              <a:rPr lang="en-US" smtClean="0"/>
              <a:t>17</a:t>
            </a:fld>
            <a:endParaRPr lang="en-US"/>
          </a:p>
        </p:txBody>
      </p:sp>
    </p:spTree>
    <p:extLst>
      <p:ext uri="{BB962C8B-B14F-4D97-AF65-F5344CB8AC3E}">
        <p14:creationId xmlns:p14="http://schemas.microsoft.com/office/powerpoint/2010/main" val="4003004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t>Luke 2:25-32</a:t>
            </a:r>
            <a:endParaRPr lang="en-US" sz="6000" dirty="0"/>
          </a:p>
        </p:txBody>
      </p:sp>
      <p:sp>
        <p:nvSpPr>
          <p:cNvPr id="3" name="Content Placeholder 2"/>
          <p:cNvSpPr>
            <a:spLocks noGrp="1"/>
          </p:cNvSpPr>
          <p:nvPr>
            <p:ph idx="1"/>
          </p:nvPr>
        </p:nvSpPr>
        <p:spPr>
          <a:xfrm>
            <a:off x="457200" y="1143000"/>
            <a:ext cx="8229600" cy="4525963"/>
          </a:xfrm>
        </p:spPr>
        <p:txBody>
          <a:bodyPr>
            <a:noAutofit/>
          </a:bodyPr>
          <a:lstStyle/>
          <a:p>
            <a:pPr marL="0" indent="0">
              <a:buNone/>
            </a:pPr>
            <a:r>
              <a:rPr lang="en-US" sz="2200" dirty="0"/>
              <a:t>25 </a:t>
            </a:r>
            <a:r>
              <a:rPr lang="en-US" sz="2200" dirty="0" smtClean="0"/>
              <a:t>And </a:t>
            </a:r>
            <a:r>
              <a:rPr lang="en-US" sz="2200" dirty="0"/>
              <a:t>behold, there was a man in Jerusalem whose name was Simeon, and this man was just and devout, waiting for the Consolation of Israel, and the Holy Spirit was upon him.</a:t>
            </a:r>
          </a:p>
          <a:p>
            <a:pPr marL="0" indent="0">
              <a:buNone/>
            </a:pPr>
            <a:r>
              <a:rPr lang="en-US" sz="2200" dirty="0"/>
              <a:t>26  And it had been revealed to him by the Holy Spirit that he would not see death before he had seen the Lord’s Christ.</a:t>
            </a:r>
          </a:p>
          <a:p>
            <a:pPr marL="0" indent="0">
              <a:buNone/>
            </a:pPr>
            <a:r>
              <a:rPr lang="en-US" sz="2200" dirty="0"/>
              <a:t>27  So he came by the Spirit into the temple. And when the parents brought in the Child Jesus, to do for Him according to the custom of the law,</a:t>
            </a:r>
          </a:p>
          <a:p>
            <a:pPr marL="0" indent="0">
              <a:buNone/>
            </a:pPr>
            <a:r>
              <a:rPr lang="en-US" sz="2200" dirty="0"/>
              <a:t>28  he took Him up in his arms and blessed God and said:</a:t>
            </a:r>
          </a:p>
          <a:p>
            <a:pPr marL="0" indent="0">
              <a:buNone/>
            </a:pPr>
            <a:r>
              <a:rPr lang="en-US" sz="2200" dirty="0"/>
              <a:t>29  "Lord, now You are letting Your servant depart in peace, According to Your word;</a:t>
            </a:r>
          </a:p>
          <a:p>
            <a:pPr marL="0" indent="0">
              <a:buNone/>
            </a:pPr>
            <a:r>
              <a:rPr lang="en-US" sz="2200" dirty="0"/>
              <a:t>30  </a:t>
            </a:r>
            <a:r>
              <a:rPr lang="en-US" sz="2200" dirty="0">
                <a:effectLst>
                  <a:glow rad="63500">
                    <a:schemeClr val="accent2">
                      <a:satMod val="175000"/>
                      <a:alpha val="40000"/>
                    </a:schemeClr>
                  </a:glow>
                </a:effectLst>
              </a:rPr>
              <a:t>For my eyes have seen Your salvation</a:t>
            </a:r>
          </a:p>
          <a:p>
            <a:pPr marL="0" indent="0">
              <a:buNone/>
            </a:pPr>
            <a:r>
              <a:rPr lang="en-US" sz="2200" dirty="0"/>
              <a:t>31  Which You have prepared before the face of all peoples,</a:t>
            </a:r>
          </a:p>
          <a:p>
            <a:pPr marL="0" indent="0">
              <a:buNone/>
            </a:pPr>
            <a:r>
              <a:rPr lang="en-US" sz="2200" dirty="0"/>
              <a:t>32  A light to bring revelation to the Gentiles, And the glory of Your people Israel</a:t>
            </a:r>
            <a:r>
              <a:rPr lang="en-US" sz="2200" dirty="0" smtClean="0"/>
              <a:t>.</a:t>
            </a:r>
            <a:endParaRPr lang="en-US" sz="2200" dirty="0"/>
          </a:p>
          <a:p>
            <a:pPr marL="0" indent="0">
              <a:buNone/>
            </a:pPr>
            <a:endParaRPr lang="en-US" sz="2200" dirty="0"/>
          </a:p>
        </p:txBody>
      </p:sp>
      <p:sp>
        <p:nvSpPr>
          <p:cNvPr id="4" name="Slide Number Placeholder 3"/>
          <p:cNvSpPr>
            <a:spLocks noGrp="1"/>
          </p:cNvSpPr>
          <p:nvPr>
            <p:ph type="sldNum" sz="quarter" idx="12"/>
          </p:nvPr>
        </p:nvSpPr>
        <p:spPr/>
        <p:txBody>
          <a:bodyPr/>
          <a:lstStyle/>
          <a:p>
            <a:fld id="{CEA482D4-5456-4965-B3ED-7EC382489542}" type="slidenum">
              <a:rPr lang="en-US" smtClean="0"/>
              <a:t>18</a:t>
            </a:fld>
            <a:endParaRPr lang="en-US"/>
          </a:p>
        </p:txBody>
      </p:sp>
    </p:spTree>
    <p:extLst>
      <p:ext uri="{BB962C8B-B14F-4D97-AF65-F5344CB8AC3E}">
        <p14:creationId xmlns:p14="http://schemas.microsoft.com/office/powerpoint/2010/main" val="291479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wedgeRectCallout">
            <a:avLst/>
          </a:prstGeom>
        </p:spPr>
        <p:style>
          <a:lnRef idx="3">
            <a:schemeClr val="lt1"/>
          </a:lnRef>
          <a:fillRef idx="1">
            <a:schemeClr val="accent2"/>
          </a:fillRef>
          <a:effectRef idx="1">
            <a:schemeClr val="accent2"/>
          </a:effectRef>
          <a:fontRef idx="minor">
            <a:schemeClr val="lt1"/>
          </a:fontRef>
        </p:style>
        <p:txBody>
          <a:bodyPr>
            <a:normAutofit/>
          </a:bodyPr>
          <a:lstStyle/>
          <a:p>
            <a:r>
              <a:rPr lang="en-US" dirty="0" smtClean="0"/>
              <a:t>2b. The Church is the </a:t>
            </a:r>
            <a:r>
              <a:rPr lang="en-US" b="1" u="sng" dirty="0" smtClean="0"/>
              <a:t>Saved</a:t>
            </a:r>
            <a:r>
              <a:rPr lang="en-US" dirty="0" smtClean="0"/>
              <a:t> (5:23)</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The church does not save Christ</a:t>
            </a:r>
          </a:p>
          <a:p>
            <a:pPr lvl="1"/>
            <a:r>
              <a:rPr lang="en-US" dirty="0" smtClean="0"/>
              <a:t>No man saves the church </a:t>
            </a:r>
          </a:p>
          <a:p>
            <a:pPr lvl="1"/>
            <a:r>
              <a:rPr lang="en-US" dirty="0" smtClean="0"/>
              <a:t>Christ does not promise to save anything today other than the church</a:t>
            </a:r>
          </a:p>
          <a:p>
            <a:r>
              <a:rPr lang="en-US" dirty="0" smtClean="0"/>
              <a:t>God chose to save us in Christ, in the church</a:t>
            </a:r>
          </a:p>
          <a:p>
            <a:pPr lvl="1"/>
            <a:r>
              <a:rPr lang="en-US" dirty="0" smtClean="0"/>
              <a:t>“And </a:t>
            </a:r>
            <a:r>
              <a:rPr lang="en-US" dirty="0"/>
              <a:t>the Lord added to the church daily those who were being </a:t>
            </a:r>
            <a:r>
              <a:rPr lang="en-US" dirty="0" smtClean="0"/>
              <a:t>saved” (Acts 2:47)</a:t>
            </a:r>
          </a:p>
          <a:p>
            <a:pPr lvl="1"/>
            <a:r>
              <a:rPr lang="en-US" dirty="0"/>
              <a:t>Can there be a Savior without any saved?  </a:t>
            </a:r>
            <a:endParaRPr lang="en-US" dirty="0" smtClean="0"/>
          </a:p>
          <a:p>
            <a:pPr lvl="2"/>
            <a:r>
              <a:rPr lang="en-US" dirty="0" smtClean="0"/>
              <a:t>Stripping </a:t>
            </a:r>
            <a:r>
              <a:rPr lang="en-US" dirty="0"/>
              <a:t>the church from being the </a:t>
            </a:r>
            <a:r>
              <a:rPr lang="en-US" dirty="0" smtClean="0"/>
              <a:t>“</a:t>
            </a:r>
            <a:r>
              <a:rPr lang="en-US" dirty="0"/>
              <a:t>saved” reduces Christ from being Savior! </a:t>
            </a:r>
            <a:endParaRPr lang="en-US" dirty="0" smtClean="0"/>
          </a:p>
          <a:p>
            <a:pPr lvl="1"/>
            <a:r>
              <a:rPr lang="en-US" dirty="0" smtClean="0"/>
              <a:t>If </a:t>
            </a:r>
            <a:r>
              <a:rPr lang="en-US" dirty="0"/>
              <a:t>the church is not the saved, then </a:t>
            </a:r>
            <a:r>
              <a:rPr lang="en-US" dirty="0" smtClean="0"/>
              <a:t>Christ </a:t>
            </a:r>
            <a:r>
              <a:rPr lang="en-US" dirty="0"/>
              <a:t>is not the </a:t>
            </a:r>
            <a:r>
              <a:rPr lang="en-US" dirty="0" smtClean="0"/>
              <a:t>Savior of anyone today</a:t>
            </a:r>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t>19</a:t>
            </a:fld>
            <a:endParaRPr lang="en-US"/>
          </a:p>
        </p:txBody>
      </p:sp>
    </p:spTree>
    <p:extLst>
      <p:ext uri="{BB962C8B-B14F-4D97-AF65-F5344CB8AC3E}">
        <p14:creationId xmlns:p14="http://schemas.microsoft.com/office/powerpoint/2010/main" val="1287931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38400" y="1295400"/>
            <a:ext cx="4343400" cy="5525631"/>
            <a:chOff x="2189988" y="36968"/>
            <a:chExt cx="4896612" cy="6784063"/>
          </a:xfrm>
        </p:grpSpPr>
        <p:pic>
          <p:nvPicPr>
            <p:cNvPr id="4" name="Picture 3"/>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236206" y="36968"/>
              <a:ext cx="4671588" cy="6784063"/>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988" y="36968"/>
              <a:ext cx="4896612" cy="6592432"/>
            </a:xfrm>
            <a:prstGeom prst="rect">
              <a:avLst/>
            </a:prstGeom>
          </p:spPr>
        </p:pic>
      </p:grpSp>
      <p:pic>
        <p:nvPicPr>
          <p:cNvPr id="1027" name="Picture 3" descr="C:\Users\Steven\AppData\Local\Microsoft\Windows\Temporary Internet Files\Content.IE5\PEKNSVN8\MC9004448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75546"/>
            <a:ext cx="2944866" cy="3414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Steven\AppData\Local\Microsoft\Windows\Temporary Internet Files\Content.IE5\XH07KMEE\MC91021639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3465785"/>
            <a:ext cx="4362450" cy="3800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739775"/>
            <a:ext cx="7772400" cy="1165225"/>
          </a:xfrm>
          <a:effectLst/>
        </p:spPr>
        <p:txBody>
          <a:bodyPr>
            <a:prstTxWarp prst="textDeflateBottom">
              <a:avLst/>
            </a:prstTxWarp>
            <a:scene3d>
              <a:camera prst="orthographicFront"/>
              <a:lightRig rig="threePt" dir="t"/>
            </a:scene3d>
            <a:sp3d>
              <a:bevelB w="38100" h="38100"/>
            </a:sp3d>
          </a:bodyPr>
          <a:lstStyle/>
          <a:p>
            <a:r>
              <a:rPr lang="en-US" dirty="0" smtClean="0">
                <a:ln>
                  <a:solidFill>
                    <a:schemeClr val="tx1"/>
                  </a:solidFill>
                </a:ln>
                <a:gradFill flip="none" rotWithShape="1">
                  <a:gsLst>
                    <a:gs pos="0">
                      <a:srgbClr val="FFF200"/>
                    </a:gs>
                    <a:gs pos="45000">
                      <a:srgbClr val="FF7A00"/>
                    </a:gs>
                    <a:gs pos="70000">
                      <a:srgbClr val="FF0300"/>
                    </a:gs>
                    <a:gs pos="100000">
                      <a:srgbClr val="4D0808"/>
                    </a:gs>
                  </a:gsLst>
                  <a:path path="rect">
                    <a:fillToRect l="50000" t="50000" r="50000" b="50000"/>
                  </a:path>
                  <a:tileRect/>
                </a:gradFill>
                <a:effectLst>
                  <a:glow rad="723900">
                    <a:srgbClr val="FFFF00">
                      <a:alpha val="22000"/>
                    </a:srgbClr>
                  </a:glow>
                  <a:reflection blurRad="63500" stA="31000" endPos="58000" dir="5400000" sy="-100000" algn="bl" rotWithShape="0"/>
                </a:effectLst>
                <a:latin typeface="Impact" pitchFamily="34" charset="0"/>
              </a:rPr>
              <a:t>Christ &amp; The Church</a:t>
            </a:r>
            <a:endParaRPr lang="en-US" dirty="0">
              <a:ln>
                <a:solidFill>
                  <a:schemeClr val="tx1"/>
                </a:solidFill>
              </a:ln>
              <a:gradFill flip="none" rotWithShape="1">
                <a:gsLst>
                  <a:gs pos="0">
                    <a:srgbClr val="FFF200"/>
                  </a:gs>
                  <a:gs pos="45000">
                    <a:srgbClr val="FF7A00"/>
                  </a:gs>
                  <a:gs pos="70000">
                    <a:srgbClr val="FF0300"/>
                  </a:gs>
                  <a:gs pos="100000">
                    <a:srgbClr val="4D0808"/>
                  </a:gs>
                </a:gsLst>
                <a:path path="rect">
                  <a:fillToRect l="50000" t="50000" r="50000" b="50000"/>
                </a:path>
                <a:tileRect/>
              </a:gradFill>
              <a:effectLst>
                <a:glow rad="723900">
                  <a:srgbClr val="FFFF00">
                    <a:alpha val="22000"/>
                  </a:srgbClr>
                </a:glow>
                <a:reflection blurRad="63500" stA="31000" endPos="58000" dir="5400000" sy="-100000" algn="bl" rotWithShape="0"/>
              </a:effectLst>
              <a:latin typeface="Impact" pitchFamily="34" charset="0"/>
            </a:endParaRPr>
          </a:p>
        </p:txBody>
      </p:sp>
      <p:sp>
        <p:nvSpPr>
          <p:cNvPr id="9" name="TextBox 8"/>
          <p:cNvSpPr txBox="1"/>
          <p:nvPr/>
        </p:nvSpPr>
        <p:spPr>
          <a:xfrm>
            <a:off x="533400" y="238780"/>
            <a:ext cx="1837362" cy="523220"/>
          </a:xfrm>
          <a:prstGeom prst="rect">
            <a:avLst/>
          </a:prstGeom>
          <a:noFill/>
        </p:spPr>
        <p:txBody>
          <a:bodyPr wrap="none" rtlCol="0">
            <a:spAutoFit/>
          </a:bodyPr>
          <a:lstStyle/>
          <a:p>
            <a:r>
              <a:rPr lang="en-US" sz="2800" i="1" dirty="0" smtClean="0">
                <a:latin typeface="Berlin Sans FB" pitchFamily="34" charset="0"/>
              </a:rPr>
              <a:t>Concerning</a:t>
            </a:r>
            <a:endParaRPr lang="en-US" sz="2800" i="1" dirty="0">
              <a:latin typeface="Berlin Sans FB" pitchFamily="34" charset="0"/>
            </a:endParaRPr>
          </a:p>
        </p:txBody>
      </p:sp>
    </p:spTree>
    <p:extLst>
      <p:ext uri="{BB962C8B-B14F-4D97-AF65-F5344CB8AC3E}">
        <p14:creationId xmlns:p14="http://schemas.microsoft.com/office/powerpoint/2010/main" val="2919691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fontScale="47500" lnSpcReduction="20000"/>
          </a:bodyPr>
          <a:lstStyle/>
          <a:p>
            <a:pPr marL="0" indent="0">
              <a:buNone/>
            </a:pPr>
            <a:r>
              <a:rPr lang="en-US" dirty="0" smtClean="0"/>
              <a:t>22  Wives, submit to your own husbands, as to the Lord.</a:t>
            </a:r>
          </a:p>
          <a:p>
            <a:pPr marL="0" indent="0">
              <a:buNone/>
            </a:pPr>
            <a:r>
              <a:rPr lang="en-US" dirty="0" smtClean="0"/>
              <a:t>23  For the husband is head of the wife, as also Christ is head of the church; and He is the Savior of the body.</a:t>
            </a:r>
          </a:p>
          <a:p>
            <a:pPr marL="0" indent="0">
              <a:buNone/>
            </a:pPr>
            <a:r>
              <a:rPr lang="en-US" dirty="0" smtClean="0"/>
              <a:t>24  Therefore, just as the church is subject to Christ, so let the wives be to their own husbands in everything.</a:t>
            </a:r>
          </a:p>
          <a:p>
            <a:pPr marL="0" indent="0">
              <a:buNone/>
            </a:pPr>
            <a:r>
              <a:rPr lang="en-US" sz="4400" dirty="0" smtClean="0">
                <a:effectLst>
                  <a:glow rad="63500">
                    <a:schemeClr val="accent2">
                      <a:satMod val="175000"/>
                      <a:alpha val="40000"/>
                    </a:schemeClr>
                  </a:glow>
                </a:effectLst>
              </a:rPr>
              <a:t>25  Husbands, </a:t>
            </a:r>
            <a:r>
              <a:rPr lang="en-US" sz="4400" u="sng" dirty="0" smtClean="0">
                <a:effectLst>
                  <a:glow rad="63500">
                    <a:schemeClr val="accent2">
                      <a:satMod val="175000"/>
                      <a:alpha val="40000"/>
                    </a:schemeClr>
                  </a:glow>
                </a:effectLst>
              </a:rPr>
              <a:t>love</a:t>
            </a:r>
            <a:r>
              <a:rPr lang="en-US" sz="4400" dirty="0" smtClean="0">
                <a:effectLst>
                  <a:glow rad="63500">
                    <a:schemeClr val="accent2">
                      <a:satMod val="175000"/>
                      <a:alpha val="40000"/>
                    </a:schemeClr>
                  </a:glow>
                </a:effectLst>
              </a:rPr>
              <a:t> your wives, just as Christ also </a:t>
            </a:r>
            <a:r>
              <a:rPr lang="en-US" sz="4400" u="sng" dirty="0" smtClean="0">
                <a:effectLst>
                  <a:glow rad="63500">
                    <a:schemeClr val="accent2">
                      <a:satMod val="175000"/>
                      <a:alpha val="40000"/>
                    </a:schemeClr>
                  </a:glow>
                </a:effectLst>
              </a:rPr>
              <a:t>loved</a:t>
            </a:r>
            <a:r>
              <a:rPr lang="en-US" sz="4400" dirty="0" smtClean="0">
                <a:effectLst>
                  <a:glow rad="63500">
                    <a:schemeClr val="accent2">
                      <a:satMod val="175000"/>
                      <a:alpha val="40000"/>
                    </a:schemeClr>
                  </a:glow>
                </a:effectLst>
              </a:rPr>
              <a:t> the church and gave Himself for her,</a:t>
            </a:r>
          </a:p>
          <a:p>
            <a:pPr marL="0" indent="0">
              <a:buNone/>
            </a:pPr>
            <a:r>
              <a:rPr lang="en-US" dirty="0" smtClean="0"/>
              <a:t>26  that He might sanctify and cleanse her with the washing of water by the word,</a:t>
            </a:r>
          </a:p>
          <a:p>
            <a:pPr marL="0" indent="0">
              <a:buNone/>
            </a:pPr>
            <a:r>
              <a:rPr lang="en-US" dirty="0" smtClean="0"/>
              <a:t>27  that He might present her to Himself a glorious church, not having spot or wrinkle or any such thing, but that she should be holy and without blemish.</a:t>
            </a:r>
          </a:p>
          <a:p>
            <a:pPr marL="0" indent="0">
              <a:buNone/>
            </a:pPr>
            <a:r>
              <a:rPr lang="en-US" sz="4400" dirty="0" smtClean="0">
                <a:effectLst>
                  <a:glow rad="63500">
                    <a:schemeClr val="accent2">
                      <a:satMod val="175000"/>
                      <a:alpha val="40000"/>
                    </a:schemeClr>
                  </a:glow>
                </a:effectLst>
              </a:rPr>
              <a:t>28  So husbands ought to </a:t>
            </a:r>
            <a:r>
              <a:rPr lang="en-US" sz="4400" u="sng" dirty="0" smtClean="0">
                <a:effectLst>
                  <a:glow rad="63500">
                    <a:schemeClr val="accent2">
                      <a:satMod val="175000"/>
                      <a:alpha val="40000"/>
                    </a:schemeClr>
                  </a:glow>
                </a:effectLst>
              </a:rPr>
              <a:t>love</a:t>
            </a:r>
            <a:r>
              <a:rPr lang="en-US" sz="4400" dirty="0" smtClean="0">
                <a:effectLst>
                  <a:glow rad="63500">
                    <a:schemeClr val="accent2">
                      <a:satMod val="175000"/>
                      <a:alpha val="40000"/>
                    </a:schemeClr>
                  </a:glow>
                </a:effectLst>
              </a:rPr>
              <a:t> their own wives as their own bodies; he who </a:t>
            </a:r>
            <a:r>
              <a:rPr lang="en-US" sz="4400" u="sng" dirty="0" smtClean="0">
                <a:effectLst>
                  <a:glow rad="63500">
                    <a:schemeClr val="accent2">
                      <a:satMod val="175000"/>
                      <a:alpha val="40000"/>
                    </a:schemeClr>
                  </a:glow>
                </a:effectLst>
              </a:rPr>
              <a:t>loves</a:t>
            </a:r>
            <a:r>
              <a:rPr lang="en-US" sz="4400" dirty="0" smtClean="0">
                <a:effectLst>
                  <a:glow rad="63500">
                    <a:schemeClr val="accent2">
                      <a:satMod val="175000"/>
                      <a:alpha val="40000"/>
                    </a:schemeClr>
                  </a:glow>
                </a:effectLst>
              </a:rPr>
              <a:t> his wife loves himself.</a:t>
            </a:r>
          </a:p>
          <a:p>
            <a:pPr marL="0" indent="0">
              <a:buNone/>
            </a:pPr>
            <a:r>
              <a:rPr lang="en-US" sz="4400" dirty="0" smtClean="0">
                <a:effectLst>
                  <a:glow rad="63500">
                    <a:schemeClr val="accent2">
                      <a:satMod val="175000"/>
                      <a:alpha val="40000"/>
                    </a:schemeClr>
                  </a:glow>
                </a:effectLst>
              </a:rPr>
              <a:t>29  For no one ever hated his own flesh, but nourishes and cherishes it, just as the Lord does the church</a:t>
            </a:r>
            <a:r>
              <a:rPr lang="en-US" sz="4400" dirty="0" smtClean="0"/>
              <a:t>.</a:t>
            </a:r>
          </a:p>
          <a:p>
            <a:pPr marL="0" indent="0">
              <a:buNone/>
            </a:pPr>
            <a:r>
              <a:rPr lang="en-US" dirty="0" smtClean="0"/>
              <a:t>30  For we are members of His body, of His flesh and of His bones.</a:t>
            </a:r>
          </a:p>
          <a:p>
            <a:pPr marL="0" indent="0">
              <a:buNone/>
            </a:pPr>
            <a:r>
              <a:rPr lang="en-US" dirty="0" smtClean="0"/>
              <a:t>31  "For this reason a man shall leave his father and mother and be joined to his wife, and the two shall become one flesh."</a:t>
            </a:r>
          </a:p>
          <a:p>
            <a:pPr marL="0" indent="0">
              <a:buNone/>
            </a:pPr>
            <a:r>
              <a:rPr lang="en-US" sz="5100" dirty="0" smtClean="0">
                <a:effectLst>
                  <a:glow rad="228600">
                    <a:schemeClr val="accent4">
                      <a:satMod val="175000"/>
                      <a:alpha val="40000"/>
                    </a:schemeClr>
                  </a:glow>
                </a:effectLst>
              </a:rPr>
              <a:t>32  This is a great mystery, but I speak concerning Christ and the church</a:t>
            </a:r>
            <a:r>
              <a:rPr lang="en-US" sz="5100" dirty="0" smtClean="0"/>
              <a:t>.</a:t>
            </a:r>
          </a:p>
        </p:txBody>
      </p:sp>
      <p:sp>
        <p:nvSpPr>
          <p:cNvPr id="5" name="Title 1"/>
          <p:cNvSpPr>
            <a:spLocks noGrp="1"/>
          </p:cNvSpPr>
          <p:nvPr>
            <p:ph type="title"/>
          </p:nvPr>
        </p:nvSpPr>
        <p:spPr>
          <a:effectLst>
            <a:softEdge rad="317500"/>
          </a:effectLst>
        </p:spPr>
        <p:style>
          <a:lnRef idx="0">
            <a:scrgbClr r="0" g="0" b="0"/>
          </a:lnRef>
          <a:fillRef idx="1002">
            <a:schemeClr val="lt2"/>
          </a:fillRef>
          <a:effectRef idx="0">
            <a:scrgbClr r="0" g="0" b="0"/>
          </a:effectRef>
          <a:fontRef idx="major"/>
        </p:style>
        <p:txBody>
          <a:bodyPr>
            <a:prstTxWarp prst="textWave4">
              <a:avLst>
                <a:gd name="adj1" fmla="val 6250"/>
                <a:gd name="adj2" fmla="val 192"/>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rPr>
              <a:t>Ephesians 5:22-32</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endParaRPr>
          </a:p>
        </p:txBody>
      </p:sp>
      <p:sp>
        <p:nvSpPr>
          <p:cNvPr id="2" name="Slide Number Placeholder 1"/>
          <p:cNvSpPr>
            <a:spLocks noGrp="1"/>
          </p:cNvSpPr>
          <p:nvPr>
            <p:ph type="sldNum" sz="quarter" idx="12"/>
          </p:nvPr>
        </p:nvSpPr>
        <p:spPr/>
        <p:txBody>
          <a:bodyPr/>
          <a:lstStyle/>
          <a:p>
            <a:fld id="{CEA482D4-5456-4965-B3ED-7EC382489542}" type="slidenum">
              <a:rPr lang="en-US" smtClean="0"/>
              <a:t>20</a:t>
            </a:fld>
            <a:endParaRPr lang="en-US"/>
          </a:p>
        </p:txBody>
      </p:sp>
    </p:spTree>
    <p:extLst>
      <p:ext uri="{BB962C8B-B14F-4D97-AF65-F5344CB8AC3E}">
        <p14:creationId xmlns:p14="http://schemas.microsoft.com/office/powerpoint/2010/main" val="204281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wedgeRoundRectCallout">
            <a:avLst/>
          </a:prstGeo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3. Christ </a:t>
            </a:r>
            <a:r>
              <a:rPr lang="en-US" b="1" u="sng" dirty="0" smtClean="0"/>
              <a:t>Loves</a:t>
            </a:r>
            <a:r>
              <a:rPr lang="en-US" dirty="0" smtClean="0"/>
              <a:t> the Church </a:t>
            </a:r>
            <a:br>
              <a:rPr lang="en-US" dirty="0" smtClean="0"/>
            </a:br>
            <a:r>
              <a:rPr lang="en-US" dirty="0" smtClean="0"/>
              <a:t>(5:25, 28, 29)</a:t>
            </a:r>
            <a:endParaRPr lang="en-US" dirty="0"/>
          </a:p>
        </p:txBody>
      </p:sp>
      <p:sp>
        <p:nvSpPr>
          <p:cNvPr id="3" name="Content Placeholder 2"/>
          <p:cNvSpPr>
            <a:spLocks noGrp="1"/>
          </p:cNvSpPr>
          <p:nvPr>
            <p:ph idx="1"/>
          </p:nvPr>
        </p:nvSpPr>
        <p:spPr/>
        <p:txBody>
          <a:bodyPr/>
          <a:lstStyle/>
          <a:p>
            <a:r>
              <a:rPr lang="en-US" dirty="0" smtClean="0"/>
              <a:t>What is the significance of Christ’s death for the church?</a:t>
            </a:r>
          </a:p>
          <a:p>
            <a:pPr lvl="1"/>
            <a:r>
              <a:rPr lang="en-US" dirty="0" smtClean="0"/>
              <a:t>Demonstrates His love and value placed upon it (cf. Rom. 5:6-8)</a:t>
            </a:r>
          </a:p>
          <a:p>
            <a:pPr lvl="1"/>
            <a:r>
              <a:rPr lang="en-US" dirty="0" smtClean="0"/>
              <a:t>Shows heaven’s purchased price (Acts 20:28)</a:t>
            </a:r>
          </a:p>
          <a:p>
            <a:pPr lvl="2"/>
            <a:r>
              <a:rPr lang="en-US" dirty="0" smtClean="0"/>
              <a:t>Jesus valued the church as worth more than His physical life</a:t>
            </a:r>
          </a:p>
        </p:txBody>
      </p:sp>
      <p:sp>
        <p:nvSpPr>
          <p:cNvPr id="4" name="Slide Number Placeholder 3"/>
          <p:cNvSpPr>
            <a:spLocks noGrp="1"/>
          </p:cNvSpPr>
          <p:nvPr>
            <p:ph type="sldNum" sz="quarter" idx="12"/>
          </p:nvPr>
        </p:nvSpPr>
        <p:spPr/>
        <p:txBody>
          <a:bodyPr/>
          <a:lstStyle/>
          <a:p>
            <a:fld id="{CEA482D4-5456-4965-B3ED-7EC382489542}" type="slidenum">
              <a:rPr lang="en-US" smtClean="0"/>
              <a:t>21</a:t>
            </a:fld>
            <a:endParaRPr lang="en-US"/>
          </a:p>
        </p:txBody>
      </p:sp>
    </p:spTree>
    <p:extLst>
      <p:ext uri="{BB962C8B-B14F-4D97-AF65-F5344CB8AC3E}">
        <p14:creationId xmlns:p14="http://schemas.microsoft.com/office/powerpoint/2010/main" val="1473197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fontScale="47500" lnSpcReduction="20000"/>
          </a:bodyPr>
          <a:lstStyle/>
          <a:p>
            <a:pPr marL="0" indent="0">
              <a:buNone/>
            </a:pPr>
            <a:r>
              <a:rPr lang="en-US" dirty="0" smtClean="0"/>
              <a:t>22  Wives, submit to your own husbands, as to the Lord.</a:t>
            </a:r>
          </a:p>
          <a:p>
            <a:pPr marL="0" indent="0">
              <a:buNone/>
            </a:pPr>
            <a:r>
              <a:rPr lang="en-US" dirty="0" smtClean="0"/>
              <a:t>23  For the husband is head of the wife, as also Christ is head of the church; and He is the Savior of the body.</a:t>
            </a:r>
          </a:p>
          <a:p>
            <a:pPr marL="0" indent="0">
              <a:buNone/>
            </a:pPr>
            <a:r>
              <a:rPr lang="en-US" dirty="0" smtClean="0"/>
              <a:t>24  Therefore, just as the church is subject to Christ, so let the wives be to their own husbands in everything.</a:t>
            </a:r>
          </a:p>
          <a:p>
            <a:pPr marL="0" indent="0">
              <a:buNone/>
            </a:pPr>
            <a:r>
              <a:rPr lang="en-US" dirty="0" smtClean="0"/>
              <a:t>25  Husbands, love your wives, just as Christ also loved the church and gave Himself for her,</a:t>
            </a:r>
          </a:p>
          <a:p>
            <a:pPr marL="0" indent="0">
              <a:buNone/>
            </a:pPr>
            <a:r>
              <a:rPr lang="en-US" dirty="0" smtClean="0"/>
              <a:t>26  that He might sanctify and cleanse her with the washing of water by the word,</a:t>
            </a:r>
          </a:p>
          <a:p>
            <a:pPr marL="0" indent="0">
              <a:buNone/>
            </a:pPr>
            <a:r>
              <a:rPr lang="en-US" dirty="0" smtClean="0"/>
              <a:t>27  that He might present her to Himself a glorious church, not having spot or wrinkle or any such thing, but that she should be holy and without blemish.</a:t>
            </a:r>
          </a:p>
          <a:p>
            <a:pPr marL="0" indent="0">
              <a:buNone/>
            </a:pPr>
            <a:r>
              <a:rPr lang="en-US" dirty="0" smtClean="0"/>
              <a:t>28  So husbands ought to love their own wives as their own bodies; he who loves his wife loves himself.</a:t>
            </a:r>
          </a:p>
          <a:p>
            <a:pPr marL="0" indent="0">
              <a:buNone/>
            </a:pPr>
            <a:r>
              <a:rPr lang="en-US" dirty="0" smtClean="0"/>
              <a:t>29  For no one ever hated his own flesh, but nourishes and cherishes it, just as the Lord does the church.</a:t>
            </a:r>
          </a:p>
          <a:p>
            <a:pPr marL="0" indent="0">
              <a:buNone/>
            </a:pPr>
            <a:r>
              <a:rPr lang="en-US" sz="5100" dirty="0" smtClean="0">
                <a:effectLst>
                  <a:glow rad="63500">
                    <a:schemeClr val="accent2">
                      <a:satMod val="175000"/>
                      <a:alpha val="40000"/>
                    </a:schemeClr>
                  </a:glow>
                </a:effectLst>
              </a:rPr>
              <a:t>30  For we are </a:t>
            </a:r>
            <a:r>
              <a:rPr lang="en-US" sz="5100" u="sng" dirty="0" smtClean="0">
                <a:effectLst>
                  <a:glow rad="63500">
                    <a:schemeClr val="accent2">
                      <a:satMod val="175000"/>
                      <a:alpha val="40000"/>
                    </a:schemeClr>
                  </a:glow>
                </a:effectLst>
              </a:rPr>
              <a:t>members of His body</a:t>
            </a:r>
            <a:r>
              <a:rPr lang="en-US" sz="5100" dirty="0" smtClean="0">
                <a:effectLst>
                  <a:glow rad="63500">
                    <a:schemeClr val="accent2">
                      <a:satMod val="175000"/>
                      <a:alpha val="40000"/>
                    </a:schemeClr>
                  </a:glow>
                </a:effectLst>
              </a:rPr>
              <a:t>, of His flesh and of His bones.</a:t>
            </a:r>
          </a:p>
          <a:p>
            <a:pPr marL="0" indent="0">
              <a:buNone/>
            </a:pPr>
            <a:r>
              <a:rPr lang="en-US" sz="5100" dirty="0" smtClean="0">
                <a:effectLst>
                  <a:glow rad="63500">
                    <a:schemeClr val="accent2">
                      <a:satMod val="175000"/>
                      <a:alpha val="40000"/>
                    </a:schemeClr>
                  </a:glow>
                </a:effectLst>
              </a:rPr>
              <a:t>31  "For this reason a man shall leave his father and mother and be joined to his wife, and the two shall become one flesh."</a:t>
            </a:r>
          </a:p>
          <a:p>
            <a:pPr marL="0" indent="0">
              <a:buNone/>
            </a:pPr>
            <a:r>
              <a:rPr lang="en-US" sz="5100" dirty="0" smtClean="0">
                <a:effectLst>
                  <a:glow rad="228600">
                    <a:schemeClr val="accent4">
                      <a:satMod val="175000"/>
                      <a:alpha val="40000"/>
                    </a:schemeClr>
                  </a:glow>
                </a:effectLst>
              </a:rPr>
              <a:t>32  This is a great mystery, but I speak concerning Christ and the church</a:t>
            </a:r>
            <a:r>
              <a:rPr lang="en-US" sz="5100" dirty="0" smtClean="0"/>
              <a:t>.</a:t>
            </a:r>
          </a:p>
        </p:txBody>
      </p:sp>
      <p:sp>
        <p:nvSpPr>
          <p:cNvPr id="5" name="Title 1"/>
          <p:cNvSpPr>
            <a:spLocks noGrp="1"/>
          </p:cNvSpPr>
          <p:nvPr>
            <p:ph type="title"/>
          </p:nvPr>
        </p:nvSpPr>
        <p:spPr>
          <a:effectLst>
            <a:softEdge rad="317500"/>
          </a:effectLst>
        </p:spPr>
        <p:style>
          <a:lnRef idx="0">
            <a:scrgbClr r="0" g="0" b="0"/>
          </a:lnRef>
          <a:fillRef idx="1002">
            <a:schemeClr val="lt2"/>
          </a:fillRef>
          <a:effectRef idx="0">
            <a:scrgbClr r="0" g="0" b="0"/>
          </a:effectRef>
          <a:fontRef idx="major"/>
        </p:style>
        <p:txBody>
          <a:bodyPr>
            <a:prstTxWarp prst="textWave4">
              <a:avLst>
                <a:gd name="adj1" fmla="val 6250"/>
                <a:gd name="adj2" fmla="val 192"/>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rPr>
              <a:t>Ephesians 5:22-32</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latin typeface="Impact" pitchFamily="34" charset="0"/>
            </a:endParaRPr>
          </a:p>
        </p:txBody>
      </p:sp>
      <p:sp>
        <p:nvSpPr>
          <p:cNvPr id="2" name="Slide Number Placeholder 1"/>
          <p:cNvSpPr>
            <a:spLocks noGrp="1"/>
          </p:cNvSpPr>
          <p:nvPr>
            <p:ph type="sldNum" sz="quarter" idx="12"/>
          </p:nvPr>
        </p:nvSpPr>
        <p:spPr/>
        <p:txBody>
          <a:bodyPr/>
          <a:lstStyle/>
          <a:p>
            <a:fld id="{CEA482D4-5456-4965-B3ED-7EC382489542}" type="slidenum">
              <a:rPr lang="en-US" smtClean="0"/>
              <a:t>22</a:t>
            </a:fld>
            <a:endParaRPr lang="en-US"/>
          </a:p>
        </p:txBody>
      </p:sp>
    </p:spTree>
    <p:extLst>
      <p:ext uri="{BB962C8B-B14F-4D97-AF65-F5344CB8AC3E}">
        <p14:creationId xmlns:p14="http://schemas.microsoft.com/office/powerpoint/2010/main" val="204281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wedgeEllipseCallout">
            <a:avLst/>
          </a:prstGeo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a:t>4. Members of His Body (5:30-32)</a:t>
            </a:r>
          </a:p>
        </p:txBody>
      </p:sp>
      <p:sp>
        <p:nvSpPr>
          <p:cNvPr id="7" name="Text Placeholder 6"/>
          <p:cNvSpPr>
            <a:spLocks noGrp="1"/>
          </p:cNvSpPr>
          <p:nvPr>
            <p:ph type="body" idx="1"/>
          </p:nvPr>
        </p:nvSpPr>
        <p:spPr/>
        <p:txBody>
          <a:bodyPr/>
          <a:lstStyle/>
          <a:p>
            <a:r>
              <a:rPr lang="en-US" dirty="0" smtClean="0"/>
              <a:t>Man To Woman</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83421350"/>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3"/>
          </p:nvPr>
        </p:nvSpPr>
        <p:spPr/>
        <p:txBody>
          <a:bodyPr/>
          <a:lstStyle/>
          <a:p>
            <a:r>
              <a:rPr lang="en-US" dirty="0" smtClean="0"/>
              <a:t>Christ To Church</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618529300"/>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rot="5400000">
            <a:off x="2089184" y="3962469"/>
            <a:ext cx="374532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Joined One flesh</a:t>
            </a:r>
            <a:endParaRPr lang="en-US" dirty="0"/>
          </a:p>
        </p:txBody>
      </p:sp>
      <p:sp>
        <p:nvSpPr>
          <p:cNvPr id="12" name="TextBox 11"/>
          <p:cNvSpPr txBox="1"/>
          <p:nvPr/>
        </p:nvSpPr>
        <p:spPr>
          <a:xfrm rot="5400000">
            <a:off x="6128338" y="3962472"/>
            <a:ext cx="374532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Members of His body, flesh and bones</a:t>
            </a:r>
            <a:endParaRPr lang="en-US" dirty="0"/>
          </a:p>
        </p:txBody>
      </p:sp>
      <p:sp>
        <p:nvSpPr>
          <p:cNvPr id="2" name="Slide Number Placeholder 1"/>
          <p:cNvSpPr>
            <a:spLocks noGrp="1"/>
          </p:cNvSpPr>
          <p:nvPr>
            <p:ph type="sldNum" sz="quarter" idx="12"/>
          </p:nvPr>
        </p:nvSpPr>
        <p:spPr/>
        <p:txBody>
          <a:bodyPr/>
          <a:lstStyle/>
          <a:p>
            <a:fld id="{CEA482D4-5456-4965-B3ED-7EC382489542}" type="slidenum">
              <a:rPr lang="en-US" smtClean="0"/>
              <a:t>23</a:t>
            </a:fld>
            <a:endParaRPr lang="en-US"/>
          </a:p>
        </p:txBody>
      </p:sp>
    </p:spTree>
    <p:extLst>
      <p:ext uri="{BB962C8B-B14F-4D97-AF65-F5344CB8AC3E}">
        <p14:creationId xmlns:p14="http://schemas.microsoft.com/office/powerpoint/2010/main" val="22570071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graphicEl>
                                              <a:dgm id="{F90BEBBD-4A7E-4A01-A3ED-B4244C5A7C2A}"/>
                                            </p:graphicEl>
                                          </p:spTgt>
                                        </p:tgtEl>
                                        <p:attrNameLst>
                                          <p:attrName>style.visibility</p:attrName>
                                        </p:attrNameLst>
                                      </p:cBhvr>
                                      <p:to>
                                        <p:strVal val="visible"/>
                                      </p:to>
                                    </p:set>
                                    <p:animEffect transition="in" filter="wheel(1)">
                                      <p:cBhvr>
                                        <p:cTn id="7" dur="2000"/>
                                        <p:tgtEl>
                                          <p:spTgt spid="5">
                                            <p:graphicEl>
                                              <a:dgm id="{F90BEBBD-4A7E-4A01-A3ED-B4244C5A7C2A}"/>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graphicEl>
                                              <a:dgm id="{6200371E-1CE9-406C-8763-4EA2A5AC78E7}"/>
                                            </p:graphicEl>
                                          </p:spTgt>
                                        </p:tgtEl>
                                        <p:attrNameLst>
                                          <p:attrName>style.visibility</p:attrName>
                                        </p:attrNameLst>
                                      </p:cBhvr>
                                      <p:to>
                                        <p:strVal val="visible"/>
                                      </p:to>
                                    </p:set>
                                    <p:animEffect transition="in" filter="wheel(1)">
                                      <p:cBhvr>
                                        <p:cTn id="10" dur="2000"/>
                                        <p:tgtEl>
                                          <p:spTgt spid="5">
                                            <p:graphicEl>
                                              <a:dgm id="{6200371E-1CE9-406C-8763-4EA2A5AC78E7}"/>
                                            </p:graphicEl>
                                          </p:spTgt>
                                        </p:tgtEl>
                                      </p:cBhvr>
                                    </p:animEffect>
                                  </p:childTnLst>
                                </p:cTn>
                              </p:par>
                            </p:childTnLst>
                          </p:cTn>
                        </p:par>
                        <p:par>
                          <p:cTn id="11" fill="hold">
                            <p:stCondLst>
                              <p:cond delay="2000"/>
                            </p:stCondLst>
                            <p:childTnLst>
                              <p:par>
                                <p:cTn id="12" presetID="21" presetClass="entr" presetSubtype="2" fill="hold" grpId="0" nodeType="afterEffect">
                                  <p:stCondLst>
                                    <p:cond delay="0"/>
                                  </p:stCondLst>
                                  <p:childTnLst>
                                    <p:set>
                                      <p:cBhvr>
                                        <p:cTn id="13" dur="1" fill="hold">
                                          <p:stCondLst>
                                            <p:cond delay="0"/>
                                          </p:stCondLst>
                                        </p:cTn>
                                        <p:tgtEl>
                                          <p:spTgt spid="5">
                                            <p:graphicEl>
                                              <a:dgm id="{DD867FBB-1103-43A9-B4EC-474D90053F41}"/>
                                            </p:graphicEl>
                                          </p:spTgt>
                                        </p:tgtEl>
                                        <p:attrNameLst>
                                          <p:attrName>style.visibility</p:attrName>
                                        </p:attrNameLst>
                                      </p:cBhvr>
                                      <p:to>
                                        <p:strVal val="visible"/>
                                      </p:to>
                                    </p:set>
                                    <p:animEffect transition="in" filter="wheel(2)">
                                      <p:cBhvr>
                                        <p:cTn id="14" dur="2000"/>
                                        <p:tgtEl>
                                          <p:spTgt spid="5">
                                            <p:graphicEl>
                                              <a:dgm id="{DD867FBB-1103-43A9-B4EC-474D90053F41}"/>
                                            </p:graphicEl>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graphicEl>
                                              <a:dgm id="{605AB53F-AC7F-4D59-AA94-6E497B53DA7B}"/>
                                            </p:graphicEl>
                                          </p:spTgt>
                                        </p:tgtEl>
                                        <p:attrNameLst>
                                          <p:attrName>style.visibility</p:attrName>
                                        </p:attrNameLst>
                                      </p:cBhvr>
                                      <p:to>
                                        <p:strVal val="visible"/>
                                      </p:to>
                                    </p:set>
                                    <p:animEffect transition="in" filter="wheel(1)">
                                      <p:cBhvr>
                                        <p:cTn id="17" dur="2000"/>
                                        <p:tgtEl>
                                          <p:spTgt spid="5">
                                            <p:graphicEl>
                                              <a:dgm id="{605AB53F-AC7F-4D59-AA94-6E497B53DA7B}"/>
                                            </p:graphicEl>
                                          </p:spTgt>
                                        </p:tgtEl>
                                      </p:cBhvr>
                                    </p:animEffect>
                                  </p:childTnLst>
                                </p:cTn>
                              </p:par>
                            </p:childTnLst>
                          </p:cTn>
                        </p:par>
                        <p:par>
                          <p:cTn id="18" fill="hold">
                            <p:stCondLst>
                              <p:cond delay="4000"/>
                            </p:stCondLst>
                            <p:childTnLst>
                              <p:par>
                                <p:cTn id="19" presetID="21" presetClass="entr" presetSubtype="3" fill="hold" grpId="0" nodeType="afterEffect">
                                  <p:stCondLst>
                                    <p:cond delay="0"/>
                                  </p:stCondLst>
                                  <p:childTnLst>
                                    <p:set>
                                      <p:cBhvr>
                                        <p:cTn id="20" dur="1" fill="hold">
                                          <p:stCondLst>
                                            <p:cond delay="0"/>
                                          </p:stCondLst>
                                        </p:cTn>
                                        <p:tgtEl>
                                          <p:spTgt spid="5">
                                            <p:graphicEl>
                                              <a:dgm id="{95E19527-0581-47BA-8283-0E2DD62F3110}"/>
                                            </p:graphicEl>
                                          </p:spTgt>
                                        </p:tgtEl>
                                        <p:attrNameLst>
                                          <p:attrName>style.visibility</p:attrName>
                                        </p:attrNameLst>
                                      </p:cBhvr>
                                      <p:to>
                                        <p:strVal val="visible"/>
                                      </p:to>
                                    </p:set>
                                    <p:animEffect transition="in" filter="wheel(3)">
                                      <p:cBhvr>
                                        <p:cTn id="21" dur="2000"/>
                                        <p:tgtEl>
                                          <p:spTgt spid="5">
                                            <p:graphicEl>
                                              <a:dgm id="{95E19527-0581-47BA-8283-0E2DD62F3110}"/>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
                                            <p:graphicEl>
                                              <a:dgm id="{D44672DE-BD67-44EA-AD53-B6B23933C8DE}"/>
                                            </p:graphicEl>
                                          </p:spTgt>
                                        </p:tgtEl>
                                        <p:attrNameLst>
                                          <p:attrName>style.visibility</p:attrName>
                                        </p:attrNameLst>
                                      </p:cBhvr>
                                      <p:to>
                                        <p:strVal val="visible"/>
                                      </p:to>
                                    </p:set>
                                    <p:animEffect transition="in" filter="wheel(1)">
                                      <p:cBhvr>
                                        <p:cTn id="24" dur="2000"/>
                                        <p:tgtEl>
                                          <p:spTgt spid="5">
                                            <p:graphicEl>
                                              <a:dgm id="{D44672DE-BD67-44EA-AD53-B6B23933C8DE}"/>
                                            </p:graphic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graphicEl>
                                              <a:dgm id="{49982453-E43E-49C5-8981-7E0AB67CFE80}"/>
                                            </p:graphicEl>
                                          </p:spTgt>
                                        </p:tgtEl>
                                        <p:attrNameLst>
                                          <p:attrName>style.visibility</p:attrName>
                                        </p:attrNameLst>
                                      </p:cBhvr>
                                      <p:to>
                                        <p:strVal val="visible"/>
                                      </p:to>
                                    </p:set>
                                    <p:animEffect transition="in" filter="wheel(1)">
                                      <p:cBhvr>
                                        <p:cTn id="27" dur="2000"/>
                                        <p:tgtEl>
                                          <p:spTgt spid="10">
                                            <p:graphicEl>
                                              <a:dgm id="{49982453-E43E-49C5-8981-7E0AB67CFE80}"/>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graphicEl>
                                              <a:dgm id="{0F5A9C7A-75F3-41BB-96FD-49B3EA29DDCD}"/>
                                            </p:graphicEl>
                                          </p:spTgt>
                                        </p:tgtEl>
                                        <p:attrNameLst>
                                          <p:attrName>style.visibility</p:attrName>
                                        </p:attrNameLst>
                                      </p:cBhvr>
                                      <p:to>
                                        <p:strVal val="visible"/>
                                      </p:to>
                                    </p:set>
                                    <p:animEffect transition="in" filter="wheel(1)">
                                      <p:cBhvr>
                                        <p:cTn id="30" dur="2000"/>
                                        <p:tgtEl>
                                          <p:spTgt spid="10">
                                            <p:graphicEl>
                                              <a:dgm id="{0F5A9C7A-75F3-41BB-96FD-49B3EA29DDCD}"/>
                                            </p:graphicEl>
                                          </p:spTgt>
                                        </p:tgtEl>
                                      </p:cBhvr>
                                    </p:animEffect>
                                  </p:childTnLst>
                                </p:cTn>
                              </p:par>
                            </p:childTnLst>
                          </p:cTn>
                        </p:par>
                        <p:par>
                          <p:cTn id="31" fill="hold">
                            <p:stCondLst>
                              <p:cond delay="6000"/>
                            </p:stCondLst>
                            <p:childTnLst>
                              <p:par>
                                <p:cTn id="32" presetID="21" presetClass="entr" presetSubtype="2" fill="hold" grpId="0" nodeType="afterEffect">
                                  <p:stCondLst>
                                    <p:cond delay="0"/>
                                  </p:stCondLst>
                                  <p:childTnLst>
                                    <p:set>
                                      <p:cBhvr>
                                        <p:cTn id="33" dur="1" fill="hold">
                                          <p:stCondLst>
                                            <p:cond delay="0"/>
                                          </p:stCondLst>
                                        </p:cTn>
                                        <p:tgtEl>
                                          <p:spTgt spid="10">
                                            <p:graphicEl>
                                              <a:dgm id="{2AE0422F-E0BA-45DA-9702-888F55D06DC6}"/>
                                            </p:graphicEl>
                                          </p:spTgt>
                                        </p:tgtEl>
                                        <p:attrNameLst>
                                          <p:attrName>style.visibility</p:attrName>
                                        </p:attrNameLst>
                                      </p:cBhvr>
                                      <p:to>
                                        <p:strVal val="visible"/>
                                      </p:to>
                                    </p:set>
                                    <p:animEffect transition="in" filter="wheel(2)">
                                      <p:cBhvr>
                                        <p:cTn id="34" dur="2000"/>
                                        <p:tgtEl>
                                          <p:spTgt spid="10">
                                            <p:graphicEl>
                                              <a:dgm id="{2AE0422F-E0BA-45DA-9702-888F55D06DC6}"/>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graphicEl>
                                              <a:dgm id="{2880B0E6-6A3C-4D27-93EA-49FDE2293679}"/>
                                            </p:graphicEl>
                                          </p:spTgt>
                                        </p:tgtEl>
                                        <p:attrNameLst>
                                          <p:attrName>style.visibility</p:attrName>
                                        </p:attrNameLst>
                                      </p:cBhvr>
                                      <p:to>
                                        <p:strVal val="visible"/>
                                      </p:to>
                                    </p:set>
                                    <p:animEffect transition="in" filter="wheel(1)">
                                      <p:cBhvr>
                                        <p:cTn id="37" dur="2000"/>
                                        <p:tgtEl>
                                          <p:spTgt spid="10">
                                            <p:graphicEl>
                                              <a:dgm id="{2880B0E6-6A3C-4D27-93EA-49FDE2293679}"/>
                                            </p:graphicEl>
                                          </p:spTgt>
                                        </p:tgtEl>
                                      </p:cBhvr>
                                    </p:animEffect>
                                  </p:childTnLst>
                                </p:cTn>
                              </p:par>
                            </p:childTnLst>
                          </p:cTn>
                        </p:par>
                        <p:par>
                          <p:cTn id="38" fill="hold">
                            <p:stCondLst>
                              <p:cond delay="8000"/>
                            </p:stCondLst>
                            <p:childTnLst>
                              <p:par>
                                <p:cTn id="39" presetID="21" presetClass="entr" presetSubtype="3" fill="hold" grpId="0" nodeType="afterEffect">
                                  <p:stCondLst>
                                    <p:cond delay="0"/>
                                  </p:stCondLst>
                                  <p:childTnLst>
                                    <p:set>
                                      <p:cBhvr>
                                        <p:cTn id="40" dur="1" fill="hold">
                                          <p:stCondLst>
                                            <p:cond delay="0"/>
                                          </p:stCondLst>
                                        </p:cTn>
                                        <p:tgtEl>
                                          <p:spTgt spid="10">
                                            <p:graphicEl>
                                              <a:dgm id="{B0D2048D-3209-4E19-A3AE-9055F6995237}"/>
                                            </p:graphicEl>
                                          </p:spTgt>
                                        </p:tgtEl>
                                        <p:attrNameLst>
                                          <p:attrName>style.visibility</p:attrName>
                                        </p:attrNameLst>
                                      </p:cBhvr>
                                      <p:to>
                                        <p:strVal val="visible"/>
                                      </p:to>
                                    </p:set>
                                    <p:animEffect transition="in" filter="wheel(3)">
                                      <p:cBhvr>
                                        <p:cTn id="41" dur="2000"/>
                                        <p:tgtEl>
                                          <p:spTgt spid="10">
                                            <p:graphicEl>
                                              <a:dgm id="{B0D2048D-3209-4E19-A3AE-9055F6995237}"/>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0">
                                            <p:graphicEl>
                                              <a:dgm id="{442E9A8D-927D-4B7A-A559-F15FB80D3BDA}"/>
                                            </p:graphicEl>
                                          </p:spTgt>
                                        </p:tgtEl>
                                        <p:attrNameLst>
                                          <p:attrName>style.visibility</p:attrName>
                                        </p:attrNameLst>
                                      </p:cBhvr>
                                      <p:to>
                                        <p:strVal val="visible"/>
                                      </p:to>
                                    </p:set>
                                    <p:animEffect transition="in" filter="wheel(1)">
                                      <p:cBhvr>
                                        <p:cTn id="44" dur="2000"/>
                                        <p:tgtEl>
                                          <p:spTgt spid="10">
                                            <p:graphicEl>
                                              <a:dgm id="{442E9A8D-927D-4B7A-A559-F15FB80D3B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10" grpId="0" uiExpand="1">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p:txBody>
          <a:bodyPr/>
          <a:lstStyle/>
          <a:p>
            <a:r>
              <a:rPr lang="en-US" dirty="0" smtClean="0"/>
              <a:t>Christ To Church</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843667792"/>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rot="5400000">
            <a:off x="6128338" y="3962472"/>
            <a:ext cx="374532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Members of his body, flesh and bones</a:t>
            </a:r>
            <a:endParaRPr lang="en-US" dirty="0"/>
          </a:p>
        </p:txBody>
      </p:sp>
      <p:sp>
        <p:nvSpPr>
          <p:cNvPr id="6" name="TextBox 5"/>
          <p:cNvSpPr txBox="1"/>
          <p:nvPr/>
        </p:nvSpPr>
        <p:spPr>
          <a:xfrm>
            <a:off x="1676400" y="2362200"/>
            <a:ext cx="3755580" cy="584775"/>
          </a:xfrm>
          <a:prstGeom prst="rect">
            <a:avLst/>
          </a:prstGeom>
          <a:gradFill flip="none" rotWithShape="1">
            <a:gsLst>
              <a:gs pos="0">
                <a:srgbClr val="C00000"/>
              </a:gs>
              <a:gs pos="68000">
                <a:schemeClr val="accent2">
                  <a:tint val="37000"/>
                  <a:satMod val="300000"/>
                </a:schemeClr>
              </a:gs>
              <a:gs pos="100000">
                <a:srgbClr val="FF0000"/>
              </a:gs>
            </a:gsLst>
            <a:path path="circle">
              <a:fillToRect l="100000" t="100000"/>
            </a:path>
            <a:tileRect r="-100000" b="-100000"/>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Baptism Is Into Death</a:t>
            </a:r>
            <a:endParaRPr lang="en-US" sz="32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1066800" y="1143000"/>
            <a:ext cx="3124201" cy="1200329"/>
          </a:xfrm>
          <a:prstGeom prst="rect">
            <a:avLst/>
          </a:prstGeom>
          <a:noFill/>
        </p:spPr>
        <p:txBody>
          <a:bodyPr wrap="square" rtlCol="0">
            <a:spAutoFit/>
          </a:bodyPr>
          <a:lstStyle/>
          <a:p>
            <a:r>
              <a:rPr lang="en-US" sz="2400" b="1" dirty="0" smtClean="0"/>
              <a:t>How Can We Be Members Of His Body Today?</a:t>
            </a:r>
            <a:endParaRPr lang="en-US" sz="2400" b="1" dirty="0"/>
          </a:p>
        </p:txBody>
      </p:sp>
      <p:cxnSp>
        <p:nvCxnSpPr>
          <p:cNvPr id="14" name="Elbow Connector 13"/>
          <p:cNvCxnSpPr/>
          <p:nvPr/>
        </p:nvCxnSpPr>
        <p:spPr>
          <a:xfrm rot="16200000" flipH="1">
            <a:off x="5335455" y="3049453"/>
            <a:ext cx="1085673" cy="89262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Elbow Connector 14"/>
          <p:cNvCxnSpPr/>
          <p:nvPr/>
        </p:nvCxnSpPr>
        <p:spPr>
          <a:xfrm rot="16200000" flipH="1">
            <a:off x="6324600" y="4419600"/>
            <a:ext cx="762000" cy="762000"/>
          </a:xfrm>
          <a:prstGeom prst="bentConnector3">
            <a:avLst>
              <a:gd name="adj1" fmla="val 62727"/>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838200" y="3505200"/>
            <a:ext cx="43434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“Or </a:t>
            </a:r>
            <a:r>
              <a:rPr lang="en-US" sz="2400" dirty="0"/>
              <a:t>do you not know that as many of us as were baptized into Christ Jesus were baptized into His death</a:t>
            </a:r>
            <a:r>
              <a:rPr lang="en-US" sz="2400" dirty="0" smtClean="0"/>
              <a:t>?” (Rom. 6:3)</a:t>
            </a:r>
            <a:endParaRPr lang="en-US" sz="2400" dirty="0"/>
          </a:p>
        </p:txBody>
      </p:sp>
      <p:sp>
        <p:nvSpPr>
          <p:cNvPr id="37" name="Rectangle 36"/>
          <p:cNvSpPr/>
          <p:nvPr/>
        </p:nvSpPr>
        <p:spPr>
          <a:xfrm>
            <a:off x="838200" y="5213159"/>
            <a:ext cx="43434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t>“that </a:t>
            </a:r>
            <a:r>
              <a:rPr lang="en-US" sz="2400" dirty="0"/>
              <a:t>He might sanctify and cleanse her with the washing of water by the </a:t>
            </a:r>
            <a:r>
              <a:rPr lang="en-US" sz="2400" dirty="0" smtClean="0"/>
              <a:t>word” (Eph. 5:26)</a:t>
            </a:r>
            <a:endParaRPr lang="en-US" sz="2400" dirty="0"/>
          </a:p>
        </p:txBody>
      </p:sp>
      <p:sp>
        <p:nvSpPr>
          <p:cNvPr id="2" name="Slide Number Placeholder 1"/>
          <p:cNvSpPr>
            <a:spLocks noGrp="1"/>
          </p:cNvSpPr>
          <p:nvPr>
            <p:ph type="sldNum" sz="quarter" idx="12"/>
          </p:nvPr>
        </p:nvSpPr>
        <p:spPr/>
        <p:txBody>
          <a:bodyPr/>
          <a:lstStyle/>
          <a:p>
            <a:fld id="{CEA482D4-5456-4965-B3ED-7EC382489542}" type="slidenum">
              <a:rPr lang="en-US" smtClean="0"/>
              <a:t>24</a:t>
            </a:fld>
            <a:endParaRPr lang="en-US"/>
          </a:p>
        </p:txBody>
      </p:sp>
    </p:spTree>
    <p:extLst>
      <p:ext uri="{BB962C8B-B14F-4D97-AF65-F5344CB8AC3E}">
        <p14:creationId xmlns:p14="http://schemas.microsoft.com/office/powerpoint/2010/main" val="4215056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circle(in)">
                                      <p:cBhvr>
                                        <p:cTn id="2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p:txBody>
          <a:bodyPr/>
          <a:lstStyle/>
          <a:p>
            <a:r>
              <a:rPr lang="en-US" dirty="0" smtClean="0"/>
              <a:t>Christ To Church</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521876205"/>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rot="5400000">
            <a:off x="6128338" y="3962472"/>
            <a:ext cx="374532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Members of his body, flesh and bones</a:t>
            </a:r>
            <a:endParaRPr lang="en-US" dirty="0"/>
          </a:p>
        </p:txBody>
      </p:sp>
      <p:sp>
        <p:nvSpPr>
          <p:cNvPr id="9" name="TextBox 8"/>
          <p:cNvSpPr txBox="1"/>
          <p:nvPr/>
        </p:nvSpPr>
        <p:spPr>
          <a:xfrm>
            <a:off x="1066800" y="1143000"/>
            <a:ext cx="3124201" cy="1200329"/>
          </a:xfrm>
          <a:prstGeom prst="rect">
            <a:avLst/>
          </a:prstGeom>
          <a:noFill/>
        </p:spPr>
        <p:txBody>
          <a:bodyPr wrap="square" rtlCol="0">
            <a:spAutoFit/>
          </a:bodyPr>
          <a:lstStyle/>
          <a:p>
            <a:r>
              <a:rPr lang="en-US" sz="2400" b="1" dirty="0" smtClean="0"/>
              <a:t>How Can We Be Members Of His Body Today?</a:t>
            </a:r>
            <a:endParaRPr lang="en-US" sz="2400" b="1" dirty="0"/>
          </a:p>
        </p:txBody>
      </p:sp>
      <p:cxnSp>
        <p:nvCxnSpPr>
          <p:cNvPr id="14" name="Elbow Connector 13"/>
          <p:cNvCxnSpPr/>
          <p:nvPr/>
        </p:nvCxnSpPr>
        <p:spPr>
          <a:xfrm rot="16200000" flipH="1">
            <a:off x="5335455" y="3049453"/>
            <a:ext cx="1085673" cy="89262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Elbow Connector 14"/>
          <p:cNvCxnSpPr/>
          <p:nvPr/>
        </p:nvCxnSpPr>
        <p:spPr>
          <a:xfrm rot="16200000" flipH="1">
            <a:off x="6324600" y="4419600"/>
            <a:ext cx="762000" cy="762000"/>
          </a:xfrm>
          <a:prstGeom prst="bentConnector3">
            <a:avLst>
              <a:gd name="adj1" fmla="val 62727"/>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457200" y="3013365"/>
            <a:ext cx="4724400" cy="38164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dirty="0"/>
              <a:t>14  And God both raised up the Lord and will also raise us up by His </a:t>
            </a:r>
            <a:r>
              <a:rPr lang="en-US" sz="2200" dirty="0" smtClean="0"/>
              <a:t>power. 15  </a:t>
            </a:r>
            <a:r>
              <a:rPr lang="en-US" sz="2200" dirty="0"/>
              <a:t>Do you not know that your bodies are members of Christ? Shall I then take the members of Christ and make them members of a harlot? Certainly </a:t>
            </a:r>
            <a:r>
              <a:rPr lang="en-US" sz="2200" dirty="0" smtClean="0"/>
              <a:t>not! 16  </a:t>
            </a:r>
            <a:r>
              <a:rPr lang="en-US" sz="2200" dirty="0"/>
              <a:t>Or do you not know that he who is joined to a harlot is one body with her? For "the two," He says, "shall become one flesh</a:t>
            </a:r>
            <a:r>
              <a:rPr lang="en-US" sz="2200" dirty="0" smtClean="0"/>
              <a:t>.“ 17  </a:t>
            </a:r>
            <a:r>
              <a:rPr lang="en-US" sz="2200" dirty="0"/>
              <a:t>But he who is </a:t>
            </a:r>
            <a:r>
              <a:rPr lang="en-US" sz="2200" b="1" dirty="0"/>
              <a:t>joined</a:t>
            </a:r>
            <a:r>
              <a:rPr lang="en-US" sz="2200" dirty="0"/>
              <a:t> to the Lord is one spirit with Him</a:t>
            </a:r>
            <a:r>
              <a:rPr lang="en-US" sz="2200" dirty="0" smtClean="0"/>
              <a:t>.</a:t>
            </a:r>
            <a:endParaRPr lang="en-US" sz="2200" dirty="0"/>
          </a:p>
        </p:txBody>
      </p:sp>
      <p:sp>
        <p:nvSpPr>
          <p:cNvPr id="2" name="TextBox 1"/>
          <p:cNvSpPr txBox="1"/>
          <p:nvPr/>
        </p:nvSpPr>
        <p:spPr>
          <a:xfrm>
            <a:off x="5181600" y="6352310"/>
            <a:ext cx="1910588"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dirty="0" smtClean="0"/>
              <a:t>1 Cor. 6:14-17</a:t>
            </a:r>
            <a:endParaRPr lang="en-US" sz="2400" dirty="0"/>
          </a:p>
        </p:txBody>
      </p:sp>
      <p:sp>
        <p:nvSpPr>
          <p:cNvPr id="13" name="TextBox 12"/>
          <p:cNvSpPr txBox="1"/>
          <p:nvPr/>
        </p:nvSpPr>
        <p:spPr>
          <a:xfrm>
            <a:off x="1676400" y="2362200"/>
            <a:ext cx="3755580" cy="584775"/>
          </a:xfrm>
          <a:prstGeom prst="rect">
            <a:avLst/>
          </a:prstGeom>
          <a:gradFill flip="none" rotWithShape="1">
            <a:gsLst>
              <a:gs pos="0">
                <a:srgbClr val="C00000"/>
              </a:gs>
              <a:gs pos="68000">
                <a:schemeClr val="accent2">
                  <a:tint val="37000"/>
                  <a:satMod val="300000"/>
                </a:schemeClr>
              </a:gs>
              <a:gs pos="100000">
                <a:srgbClr val="FF0000"/>
              </a:gs>
            </a:gsLst>
            <a:path path="circle">
              <a:fillToRect l="100000" t="100000"/>
            </a:path>
            <a:tileRect r="-100000" b="-100000"/>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Baptism Is Into Death</a:t>
            </a:r>
            <a:endParaRPr lang="en-US" sz="32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28600" y="228600"/>
            <a:ext cx="8763000" cy="461665"/>
          </a:xfrm>
          <a:prstGeom prst="rect">
            <a:avLst/>
          </a:prstGeom>
          <a:noFill/>
        </p:spPr>
        <p:txBody>
          <a:bodyPr wrap="square" rtlCol="0">
            <a:spAutoFit/>
          </a:bodyPr>
          <a:lstStyle/>
          <a:p>
            <a:pPr algn="ctr"/>
            <a:r>
              <a:rPr lang="en-US" sz="2400" b="1" dirty="0" smtClean="0">
                <a:solidFill>
                  <a:srgbClr val="FFFF00"/>
                </a:solidFill>
              </a:rPr>
              <a:t>MUST BE FAITHFUL TO HIM</a:t>
            </a:r>
            <a:endParaRPr lang="en-US" sz="2400" b="1" dirty="0">
              <a:solidFill>
                <a:srgbClr val="FFFF00"/>
              </a:solidFill>
            </a:endParaRPr>
          </a:p>
        </p:txBody>
      </p:sp>
      <p:sp>
        <p:nvSpPr>
          <p:cNvPr id="3" name="Slide Number Placeholder 2"/>
          <p:cNvSpPr>
            <a:spLocks noGrp="1"/>
          </p:cNvSpPr>
          <p:nvPr>
            <p:ph type="sldNum" sz="quarter" idx="12"/>
          </p:nvPr>
        </p:nvSpPr>
        <p:spPr/>
        <p:txBody>
          <a:bodyPr/>
          <a:lstStyle/>
          <a:p>
            <a:fld id="{CEA482D4-5456-4965-B3ED-7EC382489542}" type="slidenum">
              <a:rPr lang="en-US" smtClean="0"/>
              <a:t>25</a:t>
            </a:fld>
            <a:endParaRPr lang="en-US"/>
          </a:p>
        </p:txBody>
      </p:sp>
    </p:spTree>
    <p:extLst>
      <p:ext uri="{BB962C8B-B14F-4D97-AF65-F5344CB8AC3E}">
        <p14:creationId xmlns:p14="http://schemas.microsoft.com/office/powerpoint/2010/main" val="76307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remove" grpId="0" nodeType="withEffect" p14:presetBounceEnd="52000">
                                      <p:stCondLst>
                                        <p:cond delay="0"/>
                                      </p:stCondLst>
                                      <p:childTnLst>
                                        <p:animScale p14:bounceEnd="52000">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remove" grpId="0"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Concerning</a:t>
            </a:r>
            <a:r>
              <a:rPr lang="en-US" dirty="0" smtClean="0"/>
              <a:t> Christ And The Church</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Font typeface="Wingdings" panose="05000000000000000000" pitchFamily="2" charset="2"/>
              <a:buChar char="Ø"/>
            </a:pPr>
            <a:r>
              <a:rPr lang="en-US" sz="3600" dirty="0" smtClean="0"/>
              <a:t>Is </a:t>
            </a:r>
            <a:r>
              <a:rPr lang="en-US" sz="3600" dirty="0" smtClean="0">
                <a:effectLst>
                  <a:glow rad="101600">
                    <a:schemeClr val="accent2">
                      <a:satMod val="175000"/>
                      <a:alpha val="40000"/>
                    </a:schemeClr>
                  </a:glow>
                </a:effectLst>
              </a:rPr>
              <a:t>Christ </a:t>
            </a:r>
            <a:r>
              <a:rPr lang="en-US" sz="3600" dirty="0" smtClean="0"/>
              <a:t>concerning to you?</a:t>
            </a:r>
          </a:p>
          <a:p>
            <a:pPr lvl="1"/>
            <a:r>
              <a:rPr lang="en-US" sz="3200" dirty="0" smtClean="0"/>
              <a:t>He was of great concern to New Testament saints</a:t>
            </a:r>
          </a:p>
          <a:p>
            <a:pPr lvl="1"/>
            <a:r>
              <a:rPr lang="en-US" sz="3200" dirty="0" smtClean="0"/>
              <a:t>Are you concerned whether you are in Christ or not?</a:t>
            </a:r>
          </a:p>
          <a:p>
            <a:pPr lvl="1"/>
            <a:r>
              <a:rPr lang="en-US" sz="3200" dirty="0" smtClean="0"/>
              <a:t>Does your marriage to Christ concern you?</a:t>
            </a:r>
          </a:p>
          <a:p>
            <a:pPr lvl="1"/>
            <a:r>
              <a:rPr lang="en-US" sz="3200" dirty="0" smtClean="0"/>
              <a:t>Does His rule/law concern you (Rom. 7:4)?</a:t>
            </a:r>
          </a:p>
        </p:txBody>
      </p:sp>
      <p:sp>
        <p:nvSpPr>
          <p:cNvPr id="4" name="Slide Number Placeholder 3"/>
          <p:cNvSpPr>
            <a:spLocks noGrp="1"/>
          </p:cNvSpPr>
          <p:nvPr>
            <p:ph type="sldNum" sz="quarter" idx="12"/>
          </p:nvPr>
        </p:nvSpPr>
        <p:spPr/>
        <p:txBody>
          <a:bodyPr/>
          <a:lstStyle/>
          <a:p>
            <a:fld id="{CEA482D4-5456-4965-B3ED-7EC382489542}" type="slidenum">
              <a:rPr lang="en-US" smtClean="0"/>
              <a:t>26</a:t>
            </a:fld>
            <a:endParaRPr lang="en-US"/>
          </a:p>
        </p:txBody>
      </p:sp>
    </p:spTree>
    <p:extLst>
      <p:ext uri="{BB962C8B-B14F-4D97-AF65-F5344CB8AC3E}">
        <p14:creationId xmlns:p14="http://schemas.microsoft.com/office/powerpoint/2010/main" val="20266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Concerning</a:t>
            </a:r>
            <a:r>
              <a:rPr lang="en-US" dirty="0" smtClean="0"/>
              <a:t> Christ And The Church</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Font typeface="Wingdings" panose="05000000000000000000" pitchFamily="2" charset="2"/>
              <a:buChar char="Ø"/>
            </a:pPr>
            <a:r>
              <a:rPr lang="en-US" dirty="0" smtClean="0"/>
              <a:t>Is the </a:t>
            </a:r>
            <a:r>
              <a:rPr lang="en-US" dirty="0" smtClean="0">
                <a:effectLst>
                  <a:glow rad="101600">
                    <a:schemeClr val="accent2">
                      <a:satMod val="175000"/>
                      <a:alpha val="40000"/>
                    </a:schemeClr>
                  </a:glow>
                </a:effectLst>
              </a:rPr>
              <a:t>church </a:t>
            </a:r>
            <a:r>
              <a:rPr lang="en-US" dirty="0" smtClean="0"/>
              <a:t>concerning to you?</a:t>
            </a:r>
            <a:endParaRPr lang="en-US" dirty="0"/>
          </a:p>
          <a:p>
            <a:pPr lvl="1"/>
            <a:r>
              <a:rPr lang="en-US" dirty="0" smtClean="0"/>
              <a:t>She was of great concern to early disciples</a:t>
            </a:r>
          </a:p>
          <a:p>
            <a:pPr lvl="1"/>
            <a:r>
              <a:rPr lang="en-US" dirty="0" smtClean="0"/>
              <a:t>Does it matter if you are in the right church or not (Eph. 5:31)?</a:t>
            </a:r>
          </a:p>
          <a:p>
            <a:pPr lvl="2"/>
            <a:r>
              <a:rPr lang="en-US" dirty="0" smtClean="0"/>
              <a:t>Jesus only built one church for there to be “two” who are joined!</a:t>
            </a:r>
          </a:p>
          <a:p>
            <a:pPr lvl="2"/>
            <a:r>
              <a:rPr lang="en-US" dirty="0" smtClean="0"/>
              <a:t>Does the worship of the church concern you?</a:t>
            </a:r>
          </a:p>
          <a:p>
            <a:pPr lvl="2"/>
            <a:r>
              <a:rPr lang="en-US" dirty="0" smtClean="0"/>
              <a:t>Does the work of the church concern you?</a:t>
            </a:r>
          </a:p>
          <a:p>
            <a:pPr lvl="2"/>
            <a:r>
              <a:rPr lang="en-US" dirty="0" smtClean="0"/>
              <a:t>Do your responsibilities in the church concern you?</a:t>
            </a:r>
          </a:p>
          <a:p>
            <a:pPr lvl="2"/>
            <a:r>
              <a:rPr lang="en-US" dirty="0" smtClean="0"/>
              <a:t>Does the presentation of the church concern you?</a:t>
            </a:r>
          </a:p>
          <a:p>
            <a:pPr lvl="3"/>
            <a:r>
              <a:rPr lang="en-US" dirty="0" smtClean="0"/>
              <a:t>You contribute to the state of the church here!</a:t>
            </a:r>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t>27</a:t>
            </a:fld>
            <a:endParaRPr lang="en-US"/>
          </a:p>
        </p:txBody>
      </p:sp>
    </p:spTree>
    <p:extLst>
      <p:ext uri="{BB962C8B-B14F-4D97-AF65-F5344CB8AC3E}">
        <p14:creationId xmlns:p14="http://schemas.microsoft.com/office/powerpoint/2010/main" val="20266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They </a:t>
            </a:r>
            <a:r>
              <a:rPr lang="en-US" sz="5400" u="sng" dirty="0" smtClean="0">
                <a:solidFill>
                  <a:srgbClr val="FFFF00"/>
                </a:solidFill>
              </a:rPr>
              <a:t>Concern</a:t>
            </a:r>
            <a:r>
              <a:rPr lang="en-US" sz="5400" dirty="0" smtClean="0">
                <a:solidFill>
                  <a:srgbClr val="FFFF00"/>
                </a:solidFill>
              </a:rPr>
              <a:t> </a:t>
            </a:r>
            <a:r>
              <a:rPr lang="en-US" sz="5400" dirty="0" smtClean="0"/>
              <a:t>Christ!</a:t>
            </a:r>
            <a:endParaRPr lang="en-US" sz="5400" dirty="0"/>
          </a:p>
        </p:txBody>
      </p:sp>
      <p:sp>
        <p:nvSpPr>
          <p:cNvPr id="5" name="Text Placeholder 4"/>
          <p:cNvSpPr>
            <a:spLocks noGrp="1"/>
          </p:cNvSpPr>
          <p:nvPr>
            <p:ph type="body" idx="1"/>
          </p:nvPr>
        </p:nvSpPr>
        <p:spPr/>
        <p:txBody>
          <a:bodyPr>
            <a:normAutofit/>
          </a:bodyPr>
          <a:lstStyle/>
          <a:p>
            <a:r>
              <a:rPr lang="en-US" sz="3200" dirty="0" smtClean="0"/>
              <a:t>Whether These Things Concern You Or Not….</a:t>
            </a:r>
            <a:endParaRPr lang="en-US" sz="3200" dirty="0"/>
          </a:p>
        </p:txBody>
      </p:sp>
      <p:sp>
        <p:nvSpPr>
          <p:cNvPr id="2" name="Slide Number Placeholder 1"/>
          <p:cNvSpPr>
            <a:spLocks noGrp="1"/>
          </p:cNvSpPr>
          <p:nvPr>
            <p:ph type="sldNum" sz="quarter" idx="12"/>
          </p:nvPr>
        </p:nvSpPr>
        <p:spPr/>
        <p:txBody>
          <a:bodyPr/>
          <a:lstStyle/>
          <a:p>
            <a:fld id="{CEA482D4-5456-4965-B3ED-7EC382489542}" type="slidenum">
              <a:rPr lang="en-US" smtClean="0"/>
              <a:t>28</a:t>
            </a:fld>
            <a:endParaRPr lang="en-US"/>
          </a:p>
        </p:txBody>
      </p:sp>
    </p:spTree>
    <p:extLst>
      <p:ext uri="{BB962C8B-B14F-4D97-AF65-F5344CB8AC3E}">
        <p14:creationId xmlns:p14="http://schemas.microsoft.com/office/powerpoint/2010/main" val="1971338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Thessalonians 1:8-12</a:t>
            </a:r>
            <a:endParaRPr lang="en-US" dirty="0"/>
          </a:p>
        </p:txBody>
      </p:sp>
      <p:sp>
        <p:nvSpPr>
          <p:cNvPr id="6" name="Content Placeholder 5"/>
          <p:cNvSpPr>
            <a:spLocks noGrp="1"/>
          </p:cNvSpPr>
          <p:nvPr>
            <p:ph idx="1"/>
          </p:nvPr>
        </p:nvSpPr>
        <p:spPr/>
        <p:txBody>
          <a:bodyPr>
            <a:noAutofit/>
          </a:bodyPr>
          <a:lstStyle/>
          <a:p>
            <a:pPr marL="0" indent="0">
              <a:buNone/>
            </a:pPr>
            <a:r>
              <a:rPr lang="en-US" baseline="30000" dirty="0">
                <a:solidFill>
                  <a:srgbClr val="FFFF00"/>
                </a:solidFill>
              </a:rPr>
              <a:t>8</a:t>
            </a:r>
            <a:r>
              <a:rPr lang="en-US" dirty="0"/>
              <a:t>  in flaming fire taking vengeance on those who do not know God, and on those who do not obey the gospel of our Lord Jesus Christ.</a:t>
            </a:r>
          </a:p>
          <a:p>
            <a:pPr marL="0" indent="0">
              <a:buNone/>
            </a:pPr>
            <a:r>
              <a:rPr lang="en-US" baseline="30000" dirty="0">
                <a:solidFill>
                  <a:srgbClr val="FFFF00"/>
                </a:solidFill>
              </a:rPr>
              <a:t>9</a:t>
            </a:r>
            <a:r>
              <a:rPr lang="en-US" dirty="0"/>
              <a:t>  These shall be punished with everlasting destruction from the presence of the Lord and from the glory of His power,</a:t>
            </a:r>
          </a:p>
          <a:p>
            <a:pPr marL="0" indent="0">
              <a:buNone/>
            </a:pPr>
            <a:r>
              <a:rPr lang="en-US" baseline="30000" dirty="0">
                <a:solidFill>
                  <a:srgbClr val="FFFF00"/>
                </a:solidFill>
              </a:rPr>
              <a:t>10</a:t>
            </a:r>
            <a:r>
              <a:rPr lang="en-US" dirty="0"/>
              <a:t>  when He comes, in that Day, to be glorified in His saints and to be admired among all those who believe, because our testimony among you was believed</a:t>
            </a:r>
            <a:r>
              <a:rPr lang="en-US" dirty="0" smtClean="0"/>
              <a:t>.</a:t>
            </a:r>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t>29</a:t>
            </a:fld>
            <a:endParaRPr lang="en-US"/>
          </a:p>
        </p:txBody>
      </p:sp>
    </p:spTree>
    <p:extLst>
      <p:ext uri="{BB962C8B-B14F-4D97-AF65-F5344CB8AC3E}">
        <p14:creationId xmlns:p14="http://schemas.microsoft.com/office/powerpoint/2010/main" val="28221205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AppData\Local\Microsoft\Windows\Temporary Internet Files\Content.IE5\PEKNSVN8\MP9004028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74416"/>
            <a:ext cx="4876800" cy="55835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latin typeface="Berlin Sans FB" pitchFamily="34" charset="0"/>
              </a:rPr>
              <a:t>Snapshots Concerning Christ</a:t>
            </a:r>
            <a:endParaRPr lang="en-US" dirty="0">
              <a:latin typeface="Berlin Sans FB" pitchFamily="34" charset="0"/>
            </a:endParaRPr>
          </a:p>
        </p:txBody>
      </p:sp>
      <p:sp>
        <p:nvSpPr>
          <p:cNvPr id="3" name="Content Placeholder 2"/>
          <p:cNvSpPr>
            <a:spLocks noGrp="1"/>
          </p:cNvSpPr>
          <p:nvPr>
            <p:ph idx="1"/>
          </p:nvPr>
        </p:nvSpPr>
        <p:spPr>
          <a:xfrm>
            <a:off x="3200400" y="1524000"/>
            <a:ext cx="5943600" cy="5334000"/>
          </a:xfrm>
        </p:spPr>
        <p:txBody>
          <a:bodyPr>
            <a:normAutofit lnSpcReduction="10000"/>
          </a:bodyPr>
          <a:lstStyle/>
          <a:p>
            <a:r>
              <a:rPr lang="en-US" b="1" dirty="0" smtClean="0"/>
              <a:t>His Resurrection</a:t>
            </a:r>
            <a:endParaRPr lang="en-US" i="1" dirty="0" smtClean="0">
              <a:solidFill>
                <a:srgbClr val="00B050"/>
              </a:solidFill>
              <a:effectLst>
                <a:outerShdw blurRad="38100" dist="38100" dir="2700000" algn="tl">
                  <a:srgbClr val="000000">
                    <a:alpha val="43137"/>
                  </a:srgbClr>
                </a:outerShdw>
              </a:effectLst>
            </a:endParaRPr>
          </a:p>
          <a:p>
            <a:pPr lvl="1"/>
            <a:r>
              <a:rPr lang="en-US" dirty="0" smtClean="0"/>
              <a:t>“he, foreseeing this, spoke </a:t>
            </a:r>
            <a:r>
              <a:rPr lang="en-US" dirty="0" smtClean="0">
                <a:solidFill>
                  <a:srgbClr val="C00000"/>
                </a:solidFill>
              </a:rPr>
              <a:t>concerning</a:t>
            </a:r>
            <a:r>
              <a:rPr lang="en-US" dirty="0" smtClean="0"/>
              <a:t> the resurrection of the Christ, that His soul was not left in Hades, nor did His flesh see corruption” (Acts 2:31)</a:t>
            </a:r>
          </a:p>
          <a:p>
            <a:r>
              <a:rPr lang="en-US" b="1" dirty="0" smtClean="0"/>
              <a:t>The Faith</a:t>
            </a:r>
            <a:endParaRPr lang="en-US" i="1" dirty="0" smtClean="0">
              <a:solidFill>
                <a:srgbClr val="00B050"/>
              </a:solidFill>
              <a:effectLst>
                <a:outerShdw blurRad="38100" dist="38100" dir="2700000" algn="tl">
                  <a:srgbClr val="000000">
                    <a:alpha val="43137"/>
                  </a:srgbClr>
                </a:outerShdw>
              </a:effectLst>
            </a:endParaRPr>
          </a:p>
          <a:p>
            <a:pPr lvl="1"/>
            <a:r>
              <a:rPr lang="en-US" dirty="0" smtClean="0"/>
              <a:t>“And after some days, when Felix came with his wife Drusilla, who was Jewish, he sent for Paul and heard him </a:t>
            </a:r>
            <a:r>
              <a:rPr lang="en-US" dirty="0" smtClean="0">
                <a:solidFill>
                  <a:srgbClr val="C00000"/>
                </a:solidFill>
              </a:rPr>
              <a:t>concerning</a:t>
            </a:r>
            <a:r>
              <a:rPr lang="en-US" dirty="0" smtClean="0"/>
              <a:t> the faith in Christ” (Acts 24:24)</a:t>
            </a:r>
          </a:p>
          <a:p>
            <a:pPr lvl="1"/>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t>3</a:t>
            </a:fld>
            <a:endParaRPr lang="en-US"/>
          </a:p>
        </p:txBody>
      </p:sp>
    </p:spTree>
    <p:extLst>
      <p:ext uri="{BB962C8B-B14F-4D97-AF65-F5344CB8AC3E}">
        <p14:creationId xmlns:p14="http://schemas.microsoft.com/office/powerpoint/2010/main" val="2891642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Thessalonians 1:8-12</a:t>
            </a:r>
            <a:endParaRPr lang="en-US" dirty="0"/>
          </a:p>
        </p:txBody>
      </p:sp>
      <p:sp>
        <p:nvSpPr>
          <p:cNvPr id="6" name="Content Placeholder 5"/>
          <p:cNvSpPr>
            <a:spLocks noGrp="1"/>
          </p:cNvSpPr>
          <p:nvPr>
            <p:ph idx="1"/>
          </p:nvPr>
        </p:nvSpPr>
        <p:spPr/>
        <p:txBody>
          <a:bodyPr>
            <a:noAutofit/>
          </a:bodyPr>
          <a:lstStyle/>
          <a:p>
            <a:pPr marL="0" indent="0">
              <a:buNone/>
            </a:pPr>
            <a:r>
              <a:rPr lang="en-US" baseline="30000" dirty="0" smtClean="0">
                <a:solidFill>
                  <a:srgbClr val="FFFF00"/>
                </a:solidFill>
              </a:rPr>
              <a:t>11</a:t>
            </a:r>
            <a:r>
              <a:rPr lang="en-US" dirty="0" smtClean="0"/>
              <a:t>  </a:t>
            </a:r>
            <a:r>
              <a:rPr lang="en-US" dirty="0"/>
              <a:t>Therefore we also pray always for you that our God would count you worthy of this calling, and fulfill all the good pleasure of His goodness and the work of faith with power,</a:t>
            </a:r>
          </a:p>
          <a:p>
            <a:pPr marL="0" indent="0">
              <a:buNone/>
            </a:pPr>
            <a:r>
              <a:rPr lang="en-US" baseline="30000" dirty="0">
                <a:solidFill>
                  <a:srgbClr val="FFFF00"/>
                </a:solidFill>
              </a:rPr>
              <a:t>12</a:t>
            </a:r>
            <a:r>
              <a:rPr lang="en-US" dirty="0"/>
              <a:t>  that the name of our Lord Jesus Christ may be glorified in you, and you in Him, according to the grace of our God and the Lord Jesus Christ</a:t>
            </a:r>
            <a:r>
              <a:rPr lang="en-US" dirty="0" smtClean="0"/>
              <a:t>.</a:t>
            </a:r>
            <a:endParaRPr lang="en-US" dirty="0"/>
          </a:p>
        </p:txBody>
      </p:sp>
      <p:sp>
        <p:nvSpPr>
          <p:cNvPr id="4" name="Slide Number Placeholder 3"/>
          <p:cNvSpPr>
            <a:spLocks noGrp="1"/>
          </p:cNvSpPr>
          <p:nvPr>
            <p:ph type="sldNum" sz="quarter" idx="12"/>
          </p:nvPr>
        </p:nvSpPr>
        <p:spPr/>
        <p:txBody>
          <a:bodyPr/>
          <a:lstStyle/>
          <a:p>
            <a:fld id="{CEA482D4-5456-4965-B3ED-7EC382489542}" type="slidenum">
              <a:rPr lang="en-US" smtClean="0">
                <a:solidFill>
                  <a:prstClr val="white">
                    <a:tint val="75000"/>
                  </a:prstClr>
                </a:solidFill>
              </a:rPr>
              <a:pPr/>
              <a:t>30</a:t>
            </a:fld>
            <a:endParaRPr lang="en-US">
              <a:solidFill>
                <a:prstClr val="white">
                  <a:tint val="75000"/>
                </a:prstClr>
              </a:solidFill>
            </a:endParaRPr>
          </a:p>
        </p:txBody>
      </p:sp>
    </p:spTree>
    <p:extLst>
      <p:ext uri="{BB962C8B-B14F-4D97-AF65-F5344CB8AC3E}">
        <p14:creationId xmlns:p14="http://schemas.microsoft.com/office/powerpoint/2010/main" val="37122372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r>
              <a:rPr lang="en-US" sz="2800" dirty="0" smtClean="0">
                <a:latin typeface="Impact" pitchFamily="34" charset="0"/>
              </a:rPr>
              <a:t>Fine Linen = Righteous Acts</a:t>
            </a:r>
          </a:p>
          <a:p>
            <a:pPr lvl="1"/>
            <a:r>
              <a:rPr lang="en-US" sz="2400" dirty="0" smtClean="0"/>
              <a:t>“And </a:t>
            </a:r>
            <a:r>
              <a:rPr lang="en-US" sz="2400" dirty="0"/>
              <a:t>to her it was granted to be arrayed in fine linen, clean and bright, for the fine linen is the righteous acts of the </a:t>
            </a:r>
            <a:r>
              <a:rPr lang="en-US" sz="2400" dirty="0" smtClean="0"/>
              <a:t>saints” (Rev. 19:8)</a:t>
            </a:r>
          </a:p>
        </p:txBody>
      </p:sp>
      <p:sp>
        <p:nvSpPr>
          <p:cNvPr id="2" name="Title 1"/>
          <p:cNvSpPr>
            <a:spLocks noGrp="1"/>
          </p:cNvSpPr>
          <p:nvPr>
            <p:ph type="title"/>
          </p:nvPr>
        </p:nvSpPr>
        <p:spPr>
          <a:xfrm>
            <a:off x="457200" y="274638"/>
            <a:ext cx="8229600" cy="1477962"/>
          </a:xfrm>
        </p:spPr>
        <p:txBody>
          <a:bodyPr>
            <a:noAutofit/>
          </a:bodyPr>
          <a:lstStyle/>
          <a:p>
            <a:r>
              <a:rPr lang="en-US" sz="2800" dirty="0" smtClean="0"/>
              <a:t>“that </a:t>
            </a:r>
            <a:r>
              <a:rPr lang="en-US" sz="2800" dirty="0"/>
              <a:t>He might present her to Himself a glorious church, not having spot or wrinkle or any such thing, but that she should be holy and without </a:t>
            </a:r>
            <a:r>
              <a:rPr lang="en-US" sz="2800" dirty="0" smtClean="0"/>
              <a:t>blemish”</a:t>
            </a:r>
            <a:br>
              <a:rPr lang="en-US" sz="2800" dirty="0" smtClean="0"/>
            </a:br>
            <a:r>
              <a:rPr lang="en-US" sz="2800" dirty="0" smtClean="0"/>
              <a:t>(Eph. 5:27)</a:t>
            </a:r>
            <a:endParaRPr lang="en-US" sz="2800" dirty="0"/>
          </a:p>
        </p:txBody>
      </p:sp>
      <p:pic>
        <p:nvPicPr>
          <p:cNvPr id="4" name="Picture 3" descr="C:\Users\Steven\AppData\Local\Microsoft\Windows\Temporary Internet Files\Content.IE5\BA0RAOYR\MC9003842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116" y="4759757"/>
            <a:ext cx="1815084" cy="17172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CEA482D4-5456-4965-B3ED-7EC382489542}" type="slidenum">
              <a:rPr lang="en-US" smtClean="0"/>
              <a:t>31</a:t>
            </a:fld>
            <a:endParaRPr lang="en-US"/>
          </a:p>
        </p:txBody>
      </p:sp>
    </p:spTree>
    <p:extLst>
      <p:ext uri="{BB962C8B-B14F-4D97-AF65-F5344CB8AC3E}">
        <p14:creationId xmlns:p14="http://schemas.microsoft.com/office/powerpoint/2010/main" val="18753288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r>
              <a:rPr lang="en-US" sz="2800" dirty="0" smtClean="0">
                <a:latin typeface="Impact" pitchFamily="34" charset="0"/>
              </a:rPr>
              <a:t>Sin Blemishes The Holy Garments (2 Pet. 2:12-15)</a:t>
            </a:r>
          </a:p>
          <a:p>
            <a:pPr lvl="1"/>
            <a:r>
              <a:rPr lang="en-US" sz="2000" b="1" dirty="0" smtClean="0"/>
              <a:t>Speaking </a:t>
            </a:r>
            <a:r>
              <a:rPr lang="en-US" sz="2000" b="1" dirty="0"/>
              <a:t>evil of things we don’t understand (v. 12).</a:t>
            </a:r>
          </a:p>
          <a:p>
            <a:pPr lvl="1"/>
            <a:r>
              <a:rPr lang="en-US" sz="2000" b="1" dirty="0" smtClean="0"/>
              <a:t>Count </a:t>
            </a:r>
            <a:r>
              <a:rPr lang="en-US" sz="2000" b="1" dirty="0"/>
              <a:t>it pleasure to carouse in the daytime (v. 13).</a:t>
            </a:r>
          </a:p>
          <a:p>
            <a:pPr lvl="1"/>
            <a:r>
              <a:rPr lang="en-US" sz="2000" b="1" dirty="0" smtClean="0"/>
              <a:t>Carousing </a:t>
            </a:r>
            <a:r>
              <a:rPr lang="en-US" sz="2000" b="1" dirty="0"/>
              <a:t>in deceit (v. 13).</a:t>
            </a:r>
          </a:p>
          <a:p>
            <a:pPr lvl="1"/>
            <a:r>
              <a:rPr lang="en-US" sz="2000" b="1" dirty="0" smtClean="0"/>
              <a:t>Eyes </a:t>
            </a:r>
            <a:r>
              <a:rPr lang="en-US" sz="2000" b="1" dirty="0"/>
              <a:t>full of adultery that cannot cease from sin (v. 14).</a:t>
            </a:r>
          </a:p>
          <a:p>
            <a:pPr lvl="1"/>
            <a:r>
              <a:rPr lang="en-US" sz="2000" b="1" dirty="0" smtClean="0"/>
              <a:t>Heart </a:t>
            </a:r>
            <a:r>
              <a:rPr lang="en-US" sz="2000" b="1" dirty="0"/>
              <a:t>trained in covetous practices (v. 14).</a:t>
            </a:r>
          </a:p>
          <a:p>
            <a:pPr lvl="1"/>
            <a:r>
              <a:rPr lang="en-US" sz="2000" b="1" dirty="0" smtClean="0"/>
              <a:t>Forsaking </a:t>
            </a:r>
            <a:r>
              <a:rPr lang="en-US" sz="2000" b="1" dirty="0"/>
              <a:t>the right way (v. 15).</a:t>
            </a:r>
          </a:p>
          <a:p>
            <a:pPr lvl="1"/>
            <a:r>
              <a:rPr lang="en-US" sz="2000" b="1" dirty="0" smtClean="0"/>
              <a:t>Loving </a:t>
            </a:r>
            <a:r>
              <a:rPr lang="en-US" sz="2000" b="1" dirty="0"/>
              <a:t>wages of unrighteousness (v. 15).</a:t>
            </a:r>
          </a:p>
          <a:p>
            <a:pPr lvl="1"/>
            <a:endParaRPr lang="en-US" sz="2000" b="1" dirty="0" smtClean="0"/>
          </a:p>
        </p:txBody>
      </p:sp>
      <p:sp>
        <p:nvSpPr>
          <p:cNvPr id="2" name="Title 1"/>
          <p:cNvSpPr>
            <a:spLocks noGrp="1"/>
          </p:cNvSpPr>
          <p:nvPr>
            <p:ph type="title"/>
          </p:nvPr>
        </p:nvSpPr>
        <p:spPr>
          <a:xfrm>
            <a:off x="457200" y="274638"/>
            <a:ext cx="8229600" cy="1477962"/>
          </a:xfrm>
        </p:spPr>
        <p:txBody>
          <a:bodyPr>
            <a:noAutofit/>
          </a:bodyPr>
          <a:lstStyle/>
          <a:p>
            <a:r>
              <a:rPr lang="en-US" sz="2800" dirty="0" smtClean="0"/>
              <a:t>“that </a:t>
            </a:r>
            <a:r>
              <a:rPr lang="en-US" sz="2800" dirty="0"/>
              <a:t>He might present her to Himself a glorious church, not having spot or wrinkle or any such thing, but that she should be holy and without </a:t>
            </a:r>
            <a:r>
              <a:rPr lang="en-US" sz="2800" dirty="0" smtClean="0"/>
              <a:t>blemish”</a:t>
            </a:r>
            <a:br>
              <a:rPr lang="en-US" sz="2800" dirty="0" smtClean="0"/>
            </a:br>
            <a:r>
              <a:rPr lang="en-US" sz="2800" dirty="0" smtClean="0"/>
              <a:t>(Eph. 5:27)</a:t>
            </a:r>
            <a:endParaRPr lang="en-US" sz="2800" dirty="0"/>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915" b="95374" l="9732" r="93289">
                        <a14:foregroundMark x1="43960" y1="58719" x2="43960" y2="58719"/>
                        <a14:foregroundMark x1="63087" y1="60498" x2="63087" y2="60498"/>
                        <a14:foregroundMark x1="74161" y1="76157" x2="74161" y2="76157"/>
                        <a14:foregroundMark x1="40268" y1="81851" x2="40268" y2="81851"/>
                        <a14:foregroundMark x1="15101" y1="67972" x2="15101" y2="67972"/>
                        <a14:foregroundMark x1="61074" y1="22776" x2="61074" y2="22776"/>
                        <a14:foregroundMark x1="43960" y1="18149" x2="43960" y2="18149"/>
                        <a14:foregroundMark x1="70805" y1="18149" x2="70805" y2="18149"/>
                        <a14:foregroundMark x1="68121" y1="4270" x2="68121" y2="4270"/>
                        <a14:foregroundMark x1="93289" y1="80783" x2="93289" y2="80783"/>
                        <a14:foregroundMark x1="65436" y1="95374" x2="65436" y2="95374"/>
                        <a14:backgroundMark x1="28188" y1="30249" x2="28188" y2="30249"/>
                        <a14:backgroundMark x1="86242" y1="25623" x2="86242" y2="25623"/>
                        <a14:backgroundMark x1="18792" y1="95374" x2="18792" y2="95374"/>
                        <a14:backgroundMark x1="16107" y1="84342" x2="16107" y2="84342"/>
                        <a14:backgroundMark x1="94966" y1="66904" x2="94966" y2="66904"/>
                        <a14:backgroundMark x1="4698" y1="66904" x2="4698" y2="66904"/>
                        <a14:backgroundMark x1="78523" y1="99288" x2="78523" y2="99288"/>
                      </a14:backgroundRemoval>
                    </a14:imgEffect>
                    <a14:imgEffect>
                      <a14:artisticChalk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23100" y="4764087"/>
            <a:ext cx="18161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CEA482D4-5456-4965-B3ED-7EC382489542}" type="slidenum">
              <a:rPr lang="en-US" smtClean="0"/>
              <a:t>32</a:t>
            </a:fld>
            <a:endParaRPr lang="en-US"/>
          </a:p>
        </p:txBody>
      </p:sp>
    </p:spTree>
    <p:extLst>
      <p:ext uri="{BB962C8B-B14F-4D97-AF65-F5344CB8AC3E}">
        <p14:creationId xmlns:p14="http://schemas.microsoft.com/office/powerpoint/2010/main" val="400163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C:\Users\Steven\AppData\Local\Microsoft\Windows\Temporary Internet Files\Content.IE5\PEKNSVN8\MP9004028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74416"/>
            <a:ext cx="4876800" cy="55835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33800" y="1600200"/>
            <a:ext cx="4953000" cy="5257800"/>
          </a:xfrm>
        </p:spPr>
        <p:txBody>
          <a:bodyPr>
            <a:normAutofit/>
          </a:bodyPr>
          <a:lstStyle/>
          <a:p>
            <a:r>
              <a:rPr lang="en-US" b="1" dirty="0" smtClean="0"/>
              <a:t>Concerning His Second </a:t>
            </a:r>
            <a:r>
              <a:rPr lang="en-US" b="1" dirty="0"/>
              <a:t>C</a:t>
            </a:r>
            <a:r>
              <a:rPr lang="en-US" b="1" dirty="0" smtClean="0"/>
              <a:t>oming</a:t>
            </a:r>
          </a:p>
          <a:p>
            <a:pPr lvl="1"/>
            <a:r>
              <a:rPr lang="en-US" dirty="0" smtClean="0"/>
              <a:t>“Now, brethren, </a:t>
            </a:r>
            <a:r>
              <a:rPr lang="en-US" dirty="0" smtClean="0">
                <a:solidFill>
                  <a:srgbClr val="C00000"/>
                </a:solidFill>
              </a:rPr>
              <a:t>concerning</a:t>
            </a:r>
            <a:r>
              <a:rPr lang="en-US" dirty="0" smtClean="0"/>
              <a:t> the coming of our Lord Jesus Christ and our gathering together to Him, we ask you” (2 Thess. 2:1)</a:t>
            </a:r>
            <a:endParaRPr lang="en-US" dirty="0"/>
          </a:p>
          <a:p>
            <a:r>
              <a:rPr lang="en-US" b="1" dirty="0" smtClean="0"/>
              <a:t>A Great Mystery</a:t>
            </a:r>
          </a:p>
          <a:p>
            <a:pPr lvl="1"/>
            <a:r>
              <a:rPr lang="en-US" dirty="0" smtClean="0"/>
              <a:t>“This is a great mystery, but I speak </a:t>
            </a:r>
            <a:r>
              <a:rPr lang="en-US" dirty="0" smtClean="0">
                <a:solidFill>
                  <a:srgbClr val="C00000"/>
                </a:solidFill>
              </a:rPr>
              <a:t>concerning</a:t>
            </a:r>
            <a:r>
              <a:rPr lang="en-US" dirty="0" smtClean="0"/>
              <a:t> Christ and the church” (Eph. 5:32)</a:t>
            </a:r>
          </a:p>
        </p:txBody>
      </p:sp>
      <p:pic>
        <p:nvPicPr>
          <p:cNvPr id="1026" name="Picture 2" descr="C:\Users\Steven\AppData\Local\Microsoft\Windows\Temporary Internet Files\Content.IE5\EZX0WZLY\MC9004346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213" y="4847738"/>
            <a:ext cx="611187" cy="562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6371" y="4876800"/>
            <a:ext cx="2453629" cy="1895296"/>
          </a:xfrm>
          <a:prstGeom prst="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effectLst>
                  <a:outerShdw blurRad="38100" dist="38100" dir="2700000" algn="tl">
                    <a:srgbClr val="000000">
                      <a:alpha val="43137"/>
                    </a:srgbClr>
                  </a:outerShdw>
                </a:effectLst>
              </a:rPr>
              <a:t>LET’S </a:t>
            </a:r>
            <a:r>
              <a:rPr lang="en-US" sz="2400" b="1" dirty="0" smtClean="0">
                <a:effectLst>
                  <a:outerShdw blurRad="38100" dist="38100" dir="2700000" algn="tl">
                    <a:srgbClr val="000000">
                      <a:alpha val="43137"/>
                    </a:srgbClr>
                  </a:outerShdw>
                </a:effectLst>
              </a:rPr>
              <a:t>Explore This!</a:t>
            </a:r>
            <a:endParaRPr lang="en-US" sz="2400" b="1" dirty="0">
              <a:effectLst>
                <a:outerShdw blurRad="38100" dist="38100" dir="2700000" algn="tl">
                  <a:srgbClr val="000000">
                    <a:alpha val="43137"/>
                  </a:srgbClr>
                </a:outerShdw>
              </a:effectLst>
            </a:endParaRPr>
          </a:p>
        </p:txBody>
      </p:sp>
      <p:sp>
        <p:nvSpPr>
          <p:cNvPr id="8" name="Title 1"/>
          <p:cNvSpPr>
            <a:spLocks noGrp="1"/>
          </p:cNvSpPr>
          <p:nvPr>
            <p:ph type="title"/>
          </p:nvPr>
        </p:nvSpPr>
        <p:spPr/>
        <p:txBody>
          <a:bodyPr>
            <a:normAutofit/>
          </a:bodyPr>
          <a:lstStyle/>
          <a:p>
            <a:r>
              <a:rPr lang="en-US" dirty="0" smtClean="0">
                <a:latin typeface="Berlin Sans FB" pitchFamily="34" charset="0"/>
              </a:rPr>
              <a:t>Snapshots Concerning Christ</a:t>
            </a:r>
            <a:endParaRPr lang="en-US" dirty="0">
              <a:latin typeface="Berlin Sans FB" pitchFamily="34" charset="0"/>
            </a:endParaRPr>
          </a:p>
        </p:txBody>
      </p:sp>
    </p:spTree>
    <p:extLst>
      <p:ext uri="{BB962C8B-B14F-4D97-AF65-F5344CB8AC3E}">
        <p14:creationId xmlns:p14="http://schemas.microsoft.com/office/powerpoint/2010/main" val="2495298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par>
                          <p:cTn id="19" fill="hold">
                            <p:stCondLst>
                              <p:cond delay="500"/>
                            </p:stCondLst>
                            <p:childTnLst>
                              <p:par>
                                <p:cTn id="20" presetID="21" presetClass="entr" presetSubtype="2"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2)">
                                      <p:cBhvr>
                                        <p:cTn id="22" dur="2000"/>
                                        <p:tgtEl>
                                          <p:spTgt spid="1026"/>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250" fill="hold"/>
                                        <p:tgtEl>
                                          <p:spTgt spid="4"/>
                                        </p:tgtEl>
                                        <p:attrNameLst>
                                          <p:attrName>ppt_x</p:attrName>
                                        </p:attrNameLst>
                                      </p:cBhvr>
                                      <p:tavLst>
                                        <p:tav tm="0">
                                          <p:val>
                                            <p:strVal val="0-#ppt_w/2"/>
                                          </p:val>
                                        </p:tav>
                                        <p:tav tm="100000">
                                          <p:val>
                                            <p:strVal val="#ppt_x"/>
                                          </p:val>
                                        </p:tav>
                                      </p:tavLst>
                                    </p:anim>
                                    <p:anim calcmode="lin" valueType="num">
                                      <p:cBhvr additive="base">
                                        <p:cTn id="2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Ephesians 5:30-32</a:t>
            </a:r>
            <a:endParaRPr lang="en-US" dirty="0">
              <a:latin typeface="Impact" pitchFamily="34" charset="0"/>
            </a:endParaRPr>
          </a:p>
        </p:txBody>
      </p:sp>
      <p:sp>
        <p:nvSpPr>
          <p:cNvPr id="3" name="Content Placeholder 2"/>
          <p:cNvSpPr>
            <a:spLocks noGrp="1"/>
          </p:cNvSpPr>
          <p:nvPr>
            <p:ph idx="1"/>
          </p:nvPr>
        </p:nvSpPr>
        <p:spPr>
          <a:xfrm>
            <a:off x="457200" y="1447800"/>
            <a:ext cx="8229600" cy="5410200"/>
          </a:xfrm>
        </p:spPr>
        <p:txBody>
          <a:bodyPr>
            <a:normAutofit/>
          </a:bodyPr>
          <a:lstStyle/>
          <a:p>
            <a:pPr marL="0" indent="0">
              <a:buNone/>
            </a:pPr>
            <a:r>
              <a:rPr lang="en-US" dirty="0" smtClean="0">
                <a:effectLst>
                  <a:glow rad="228600">
                    <a:schemeClr val="accent6">
                      <a:satMod val="175000"/>
                      <a:alpha val="40000"/>
                    </a:schemeClr>
                  </a:glow>
                </a:effectLst>
              </a:rPr>
              <a:t>30  For we are members of His body, of His flesh and of His bones.</a:t>
            </a:r>
          </a:p>
          <a:p>
            <a:pPr marL="0" indent="0">
              <a:buNone/>
            </a:pPr>
            <a:r>
              <a:rPr lang="en-US" dirty="0" smtClean="0">
                <a:effectLst>
                  <a:glow rad="228600">
                    <a:schemeClr val="accent6">
                      <a:satMod val="175000"/>
                      <a:alpha val="40000"/>
                    </a:schemeClr>
                  </a:glow>
                </a:effectLst>
              </a:rPr>
              <a:t>31  "For this reason a man shall leave his father and mother and be joined to his wife, and the two shall become one flesh."</a:t>
            </a:r>
          </a:p>
          <a:p>
            <a:pPr marL="0" indent="0">
              <a:buNone/>
            </a:pPr>
            <a:r>
              <a:rPr lang="en-US" dirty="0" smtClean="0">
                <a:effectLst>
                  <a:glow rad="228600">
                    <a:schemeClr val="accent4">
                      <a:satMod val="175000"/>
                      <a:alpha val="40000"/>
                    </a:schemeClr>
                  </a:glow>
                </a:effectLst>
              </a:rPr>
              <a:t>32  This is a great mystery, but I speak concerning Christ and the church.</a:t>
            </a:r>
          </a:p>
        </p:txBody>
      </p:sp>
      <p:sp>
        <p:nvSpPr>
          <p:cNvPr id="4" name="TextBox 3"/>
          <p:cNvSpPr txBox="1"/>
          <p:nvPr/>
        </p:nvSpPr>
        <p:spPr>
          <a:xfrm>
            <a:off x="228600" y="5410200"/>
            <a:ext cx="8610600" cy="138499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The mystery is the relationship that exists between Christ and His people </a:t>
            </a:r>
            <a:r>
              <a:rPr lang="en-US" sz="2800" b="1" dirty="0" smtClean="0"/>
              <a:t>being like the relationship </a:t>
            </a:r>
            <a:r>
              <a:rPr lang="en-US" sz="2800" dirty="0" smtClean="0"/>
              <a:t>that exists in marriage!</a:t>
            </a:r>
            <a:endParaRPr lang="en-US" sz="2800" dirty="0"/>
          </a:p>
        </p:txBody>
      </p:sp>
      <p:sp>
        <p:nvSpPr>
          <p:cNvPr id="5" name="TextBox 4"/>
          <p:cNvSpPr txBox="1"/>
          <p:nvPr/>
        </p:nvSpPr>
        <p:spPr>
          <a:xfrm>
            <a:off x="361915" y="76200"/>
            <a:ext cx="3371885" cy="369332"/>
          </a:xfrm>
          <a:prstGeom prst="rect">
            <a:avLst/>
          </a:prstGeom>
          <a:noFill/>
        </p:spPr>
        <p:txBody>
          <a:bodyPr wrap="none" rtlCol="0">
            <a:spAutoFit/>
          </a:bodyPr>
          <a:lstStyle/>
          <a:p>
            <a:r>
              <a:rPr lang="en-US" i="1" dirty="0" smtClean="0"/>
              <a:t>Concerning Christ And The Church</a:t>
            </a:r>
            <a:endParaRPr lang="en-US" i="1" dirty="0"/>
          </a:p>
        </p:txBody>
      </p:sp>
      <p:sp>
        <p:nvSpPr>
          <p:cNvPr id="6" name="Slide Number Placeholder 5"/>
          <p:cNvSpPr>
            <a:spLocks noGrp="1"/>
          </p:cNvSpPr>
          <p:nvPr>
            <p:ph type="sldNum" sz="quarter" idx="12"/>
          </p:nvPr>
        </p:nvSpPr>
        <p:spPr/>
        <p:txBody>
          <a:bodyPr/>
          <a:lstStyle/>
          <a:p>
            <a:fld id="{CEA482D4-5456-4965-B3ED-7EC382489542}" type="slidenum">
              <a:rPr lang="en-US" smtClean="0"/>
              <a:t>5</a:t>
            </a:fld>
            <a:endParaRPr lang="en-US"/>
          </a:p>
        </p:txBody>
      </p:sp>
    </p:spTree>
    <p:extLst>
      <p:ext uri="{BB962C8B-B14F-4D97-AF65-F5344CB8AC3E}">
        <p14:creationId xmlns:p14="http://schemas.microsoft.com/office/powerpoint/2010/main" val="2605357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4572000" y="0"/>
            <a:ext cx="0" cy="6858000"/>
          </a:xfrm>
          <a:prstGeom prst="line">
            <a:avLst/>
          </a:prstGeom>
          <a:ln w="6350">
            <a:prstDash val="lgDashDotDot"/>
          </a:ln>
        </p:spPr>
        <p:style>
          <a:lnRef idx="1">
            <a:schemeClr val="accent1"/>
          </a:lnRef>
          <a:fillRef idx="0">
            <a:schemeClr val="accent1"/>
          </a:fillRef>
          <a:effectRef idx="0">
            <a:schemeClr val="accent1"/>
          </a:effectRef>
          <a:fontRef idx="minor">
            <a:schemeClr val="tx1"/>
          </a:fontRef>
        </p:style>
      </p:cxnSp>
      <p:pic>
        <p:nvPicPr>
          <p:cNvPr id="2053" name="Picture 5" descr="C:\Users\Steven\AppData\Local\Microsoft\Windows\Temporary Internet Files\Content.IE5\PEKNSVN8\MP9004428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27" y="1981200"/>
            <a:ext cx="2587752" cy="1722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137" y="787568"/>
            <a:ext cx="1784463" cy="1015663"/>
          </a:xfrm>
          <a:prstGeom prst="rect">
            <a:avLst/>
          </a:prstGeom>
          <a:noFill/>
        </p:spPr>
        <p:txBody>
          <a:bodyPr wrap="none" rtlCol="0">
            <a:spAutoFit/>
          </a:bodyPr>
          <a:lstStyle/>
          <a:p>
            <a:r>
              <a:rPr lang="en-US" sz="6000" dirty="0" smtClean="0"/>
              <a:t>MAN</a:t>
            </a:r>
            <a:endParaRPr lang="en-US" sz="6000" dirty="0"/>
          </a:p>
        </p:txBody>
      </p:sp>
      <p:sp>
        <p:nvSpPr>
          <p:cNvPr id="11" name="TextBox 10"/>
          <p:cNvSpPr txBox="1"/>
          <p:nvPr/>
        </p:nvSpPr>
        <p:spPr>
          <a:xfrm>
            <a:off x="3143692" y="3726359"/>
            <a:ext cx="2969083" cy="769441"/>
          </a:xfrm>
          <a:prstGeom prst="rect">
            <a:avLst/>
          </a:prstGeom>
          <a:noFill/>
        </p:spPr>
        <p:txBody>
          <a:bodyPr wrap="none" rtlCol="0">
            <a:spAutoFit/>
          </a:bodyPr>
          <a:lstStyle/>
          <a:p>
            <a:r>
              <a:rPr lang="en-US" sz="4400" b="1" dirty="0" smtClean="0">
                <a:solidFill>
                  <a:srgbClr val="C00000"/>
                </a:solidFill>
                <a:effectLst>
                  <a:outerShdw blurRad="38100" dist="38100" dir="2700000" algn="tl">
                    <a:srgbClr val="000000">
                      <a:alpha val="43137"/>
                    </a:srgbClr>
                  </a:outerShdw>
                </a:effectLst>
                <a:latin typeface="Bloody" pitchFamily="2" charset="0"/>
              </a:rPr>
              <a:t>DEEP SLEEP</a:t>
            </a:r>
            <a:endParaRPr lang="en-US" sz="4400" b="1" dirty="0">
              <a:solidFill>
                <a:srgbClr val="C00000"/>
              </a:solidFill>
              <a:effectLst>
                <a:outerShdw blurRad="38100" dist="38100" dir="2700000" algn="tl">
                  <a:srgbClr val="000000">
                    <a:alpha val="43137"/>
                  </a:srgbClr>
                </a:outerShdw>
              </a:effectLst>
              <a:latin typeface="Bloody" pitchFamily="2" charset="0"/>
            </a:endParaRPr>
          </a:p>
        </p:txBody>
      </p:sp>
      <p:sp>
        <p:nvSpPr>
          <p:cNvPr id="12" name="TextBox 11"/>
          <p:cNvSpPr txBox="1"/>
          <p:nvPr/>
        </p:nvSpPr>
        <p:spPr>
          <a:xfrm>
            <a:off x="5715000" y="762000"/>
            <a:ext cx="2970429" cy="1015663"/>
          </a:xfrm>
          <a:prstGeom prst="rect">
            <a:avLst/>
          </a:prstGeom>
          <a:noFill/>
        </p:spPr>
        <p:txBody>
          <a:bodyPr wrap="none" rtlCol="0">
            <a:spAutoFit/>
          </a:bodyPr>
          <a:lstStyle/>
          <a:p>
            <a:r>
              <a:rPr lang="en-US" sz="6000" dirty="0" smtClean="0"/>
              <a:t>WOMAN</a:t>
            </a:r>
            <a:endParaRPr lang="en-US" sz="6000" dirty="0"/>
          </a:p>
        </p:txBody>
      </p:sp>
      <p:pic>
        <p:nvPicPr>
          <p:cNvPr id="2057" name="Picture 9" descr="C:\Users\Steven\AppData\Local\Microsoft\Windows\Temporary Internet Files\Content.IE5\BA0RAOYR\MP9004484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080" y="1803232"/>
            <a:ext cx="1538565" cy="23078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975679" y="3027774"/>
            <a:ext cx="775339" cy="7871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5451098" y="3035216"/>
            <a:ext cx="869352" cy="8064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 name="Group 1"/>
          <p:cNvGrpSpPr/>
          <p:nvPr/>
        </p:nvGrpSpPr>
        <p:grpSpPr>
          <a:xfrm>
            <a:off x="3276600" y="1981200"/>
            <a:ext cx="2895600" cy="1722120"/>
            <a:chOff x="3276600" y="1981200"/>
            <a:chExt cx="2895600" cy="1722120"/>
          </a:xfrm>
        </p:grpSpPr>
        <p:sp>
          <p:nvSpPr>
            <p:cNvPr id="20" name="Right Arrow 19"/>
            <p:cNvSpPr/>
            <p:nvPr/>
          </p:nvSpPr>
          <p:spPr>
            <a:xfrm>
              <a:off x="3276600" y="1981200"/>
              <a:ext cx="2895600" cy="172212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F200"/>
                  </a:gs>
                  <a:gs pos="45000">
                    <a:srgbClr val="FF7A00"/>
                  </a:gs>
                  <a:gs pos="70000">
                    <a:srgbClr val="FF0300"/>
                  </a:gs>
                  <a:gs pos="100000">
                    <a:srgbClr val="4D0808"/>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10816" y="2438400"/>
              <a:ext cx="2441759" cy="830997"/>
            </a:xfrm>
            <a:prstGeom prst="rect">
              <a:avLst/>
            </a:prstGeom>
            <a:noFill/>
          </p:spPr>
          <p:txBody>
            <a:bodyPr wrap="none" rtlCol="0">
              <a:spAutoFit/>
            </a:bodyPr>
            <a:lstStyle/>
            <a:p>
              <a:pPr algn="ctr"/>
              <a:r>
                <a:rPr lang="en-US" sz="2400" b="1" dirty="0" smtClean="0">
                  <a:solidFill>
                    <a:srgbClr val="C00000"/>
                  </a:solidFill>
                </a:rPr>
                <a:t>SACRIFICE BLOOD</a:t>
              </a:r>
            </a:p>
            <a:p>
              <a:pPr algn="ctr"/>
              <a:r>
                <a:rPr lang="en-US" sz="2400" b="1" dirty="0" smtClean="0">
                  <a:solidFill>
                    <a:srgbClr val="C00000"/>
                  </a:solidFill>
                </a:rPr>
                <a:t>AND BONE</a:t>
              </a:r>
              <a:endParaRPr lang="en-US" sz="2400" b="1" dirty="0">
                <a:solidFill>
                  <a:srgbClr val="C00000"/>
                </a:solidFill>
              </a:endParaRPr>
            </a:p>
          </p:txBody>
        </p:sp>
      </p:grpSp>
      <p:sp>
        <p:nvSpPr>
          <p:cNvPr id="15" name="TextBox 14"/>
          <p:cNvSpPr txBox="1"/>
          <p:nvPr/>
        </p:nvSpPr>
        <p:spPr>
          <a:xfrm>
            <a:off x="3276600" y="316468"/>
            <a:ext cx="2611612" cy="523220"/>
          </a:xfrm>
          <a:prstGeom prst="rect">
            <a:avLst/>
          </a:prstGeom>
          <a:noFill/>
        </p:spPr>
        <p:txBody>
          <a:bodyPr wrap="none" rtlCol="0">
            <a:spAutoFit/>
          </a:bodyPr>
          <a:lstStyle/>
          <a:p>
            <a:r>
              <a:rPr lang="en-US" sz="2800" dirty="0" smtClean="0"/>
              <a:t>Genesis 2 Model</a:t>
            </a:r>
            <a:endParaRPr lang="en-US" sz="2800" dirty="0"/>
          </a:p>
        </p:txBody>
      </p:sp>
      <p:sp>
        <p:nvSpPr>
          <p:cNvPr id="21" name="Rectangle 20"/>
          <p:cNvSpPr/>
          <p:nvPr/>
        </p:nvSpPr>
        <p:spPr>
          <a:xfrm>
            <a:off x="5181600" y="5410200"/>
            <a:ext cx="3506973" cy="1323439"/>
          </a:xfrm>
          <a:prstGeom prst="rect">
            <a:avLst/>
          </a:prstGeom>
        </p:spPr>
        <p:txBody>
          <a:bodyPr wrap="square">
            <a:spAutoFit/>
          </a:bodyPr>
          <a:lstStyle/>
          <a:p>
            <a:pPr algn="ctr"/>
            <a:r>
              <a:rPr lang="en-US" sz="2000" i="1" dirty="0" smtClean="0"/>
              <a:t>“This is now bone of my bones And flesh of my flesh; She shall be called Woman, Because she was taken out of Man” (2:23)</a:t>
            </a:r>
          </a:p>
        </p:txBody>
      </p:sp>
      <p:sp>
        <p:nvSpPr>
          <p:cNvPr id="22" name="Rectangle 21"/>
          <p:cNvSpPr/>
          <p:nvPr/>
        </p:nvSpPr>
        <p:spPr>
          <a:xfrm>
            <a:off x="228600" y="5748753"/>
            <a:ext cx="4038600" cy="1200329"/>
          </a:xfrm>
          <a:prstGeom prst="rect">
            <a:avLst/>
          </a:prstGeom>
        </p:spPr>
        <p:txBody>
          <a:bodyPr wrap="square">
            <a:spAutoFit/>
          </a:bodyPr>
          <a:lstStyle/>
          <a:p>
            <a:pPr algn="ctr"/>
            <a:r>
              <a:rPr lang="en-US" i="1" dirty="0"/>
              <a:t>“And the LORD God caused a deep sleep to fall on </a:t>
            </a:r>
            <a:r>
              <a:rPr lang="en-US" i="1" dirty="0" smtClean="0"/>
              <a:t>Adam…the rib which the LORD God had taken from man He made into a woman” (2:21-22)</a:t>
            </a:r>
            <a:endParaRPr lang="en-US" i="1" dirty="0"/>
          </a:p>
        </p:txBody>
      </p:sp>
      <p:sp>
        <p:nvSpPr>
          <p:cNvPr id="27" name="Rectangle 26"/>
          <p:cNvSpPr/>
          <p:nvPr/>
        </p:nvSpPr>
        <p:spPr>
          <a:xfrm>
            <a:off x="5590671" y="4535269"/>
            <a:ext cx="3324729" cy="646331"/>
          </a:xfrm>
          <a:prstGeom prst="rect">
            <a:avLst/>
          </a:prstGeom>
        </p:spPr>
        <p:txBody>
          <a:bodyPr wrap="square">
            <a:spAutoFit/>
          </a:bodyPr>
          <a:lstStyle/>
          <a:p>
            <a:pPr algn="ctr"/>
            <a:r>
              <a:rPr lang="en-US" i="1" dirty="0" smtClean="0"/>
              <a:t>“and He brought her to the man” (2:22)</a:t>
            </a:r>
            <a:endParaRPr lang="en-US" i="1" dirty="0"/>
          </a:p>
        </p:txBody>
      </p:sp>
      <p:cxnSp>
        <p:nvCxnSpPr>
          <p:cNvPr id="42" name="Straight Connector 41"/>
          <p:cNvCxnSpPr/>
          <p:nvPr/>
        </p:nvCxnSpPr>
        <p:spPr>
          <a:xfrm>
            <a:off x="5505133" y="5257800"/>
            <a:ext cx="333406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0" y="4572000"/>
            <a:ext cx="803810" cy="369332"/>
          </a:xfrm>
          <a:prstGeom prst="rect">
            <a:avLst/>
          </a:prstGeom>
          <a:noFill/>
        </p:spPr>
        <p:txBody>
          <a:bodyPr wrap="none" rtlCol="0">
            <a:spAutoFit/>
          </a:bodyPr>
          <a:lstStyle/>
          <a:p>
            <a:r>
              <a:rPr lang="en-US" b="1" dirty="0" smtClean="0"/>
              <a:t>WORK</a:t>
            </a:r>
            <a:endParaRPr lang="en-US" b="1" dirty="0"/>
          </a:p>
        </p:txBody>
      </p:sp>
      <p:sp>
        <p:nvSpPr>
          <p:cNvPr id="44" name="TextBox 43"/>
          <p:cNvSpPr txBox="1"/>
          <p:nvPr/>
        </p:nvSpPr>
        <p:spPr>
          <a:xfrm>
            <a:off x="796390" y="4888468"/>
            <a:ext cx="854080" cy="369332"/>
          </a:xfrm>
          <a:prstGeom prst="rect">
            <a:avLst/>
          </a:prstGeom>
          <a:noFill/>
        </p:spPr>
        <p:txBody>
          <a:bodyPr wrap="none" rtlCol="0">
            <a:spAutoFit/>
          </a:bodyPr>
          <a:lstStyle/>
          <a:p>
            <a:r>
              <a:rPr lang="en-US" b="1" dirty="0" smtClean="0"/>
              <a:t>EFFECT</a:t>
            </a:r>
            <a:endParaRPr lang="en-US" b="1" dirty="0"/>
          </a:p>
        </p:txBody>
      </p:sp>
      <p:sp>
        <p:nvSpPr>
          <p:cNvPr id="45" name="TextBox 44"/>
          <p:cNvSpPr txBox="1"/>
          <p:nvPr/>
        </p:nvSpPr>
        <p:spPr>
          <a:xfrm>
            <a:off x="1045979" y="5193268"/>
            <a:ext cx="1621021" cy="369332"/>
          </a:xfrm>
          <a:prstGeom prst="rect">
            <a:avLst/>
          </a:prstGeom>
          <a:noFill/>
        </p:spPr>
        <p:txBody>
          <a:bodyPr wrap="none" rtlCol="0">
            <a:spAutoFit/>
          </a:bodyPr>
          <a:lstStyle/>
          <a:p>
            <a:r>
              <a:rPr lang="en-US" b="1" dirty="0" smtClean="0"/>
              <a:t>PRESENTATION</a:t>
            </a:r>
            <a:endParaRPr lang="en-US" b="1" dirty="0"/>
          </a:p>
        </p:txBody>
      </p:sp>
      <p:cxnSp>
        <p:nvCxnSpPr>
          <p:cNvPr id="2049" name="Straight Arrow Connector 2048"/>
          <p:cNvCxnSpPr/>
          <p:nvPr/>
        </p:nvCxnSpPr>
        <p:spPr>
          <a:xfrm>
            <a:off x="609600" y="4941332"/>
            <a:ext cx="0" cy="8074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61" name="Elbow Connector 2060"/>
          <p:cNvCxnSpPr/>
          <p:nvPr/>
        </p:nvCxnSpPr>
        <p:spPr>
          <a:xfrm>
            <a:off x="859105" y="5181600"/>
            <a:ext cx="4093895" cy="567153"/>
          </a:xfrm>
          <a:prstGeom prst="bentConnector3">
            <a:avLst>
              <a:gd name="adj1" fmla="val 3975"/>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66" name="Elbow Connector 2065"/>
          <p:cNvCxnSpPr>
            <a:stCxn id="45" idx="3"/>
          </p:cNvCxnSpPr>
          <p:nvPr/>
        </p:nvCxnSpPr>
        <p:spPr>
          <a:xfrm flipV="1">
            <a:off x="2667000" y="4756666"/>
            <a:ext cx="2514600" cy="621268"/>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CEA482D4-5456-4965-B3ED-7EC382489542}" type="slidenum">
              <a:rPr lang="en-US" smtClean="0"/>
              <a:t>6</a:t>
            </a:fld>
            <a:endParaRPr lang="en-US"/>
          </a:p>
        </p:txBody>
      </p:sp>
    </p:spTree>
    <p:extLst>
      <p:ext uri="{BB962C8B-B14F-4D97-AF65-F5344CB8AC3E}">
        <p14:creationId xmlns:p14="http://schemas.microsoft.com/office/powerpoint/2010/main" val="29542468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49"/>
                                        </p:tgtEl>
                                        <p:attrNameLst>
                                          <p:attrName>style.visibility</p:attrName>
                                        </p:attrNameLst>
                                      </p:cBhvr>
                                      <p:to>
                                        <p:strVal val="visible"/>
                                      </p:to>
                                    </p:set>
                                    <p:animEffect transition="in" filter="wipe(up)">
                                      <p:cBhvr>
                                        <p:cTn id="26" dur="500"/>
                                        <p:tgtEl>
                                          <p:spTgt spid="204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3000"/>
                            </p:stCondLst>
                            <p:childTnLst>
                              <p:par>
                                <p:cTn id="48" presetID="26" presetClass="emph" presetSubtype="0" repeatCount="3000" fill="hold" nodeType="afterEffect">
                                  <p:stCondLst>
                                    <p:cond delay="0"/>
                                  </p:stCondLst>
                                  <p:childTnLst>
                                    <p:animEffect transition="out" filter="fade">
                                      <p:cBhvr>
                                        <p:cTn id="49" dur="500" tmFilter="0, 0; .2, .5; .8, .5; 1, 0"/>
                                        <p:tgtEl>
                                          <p:spTgt spid="2"/>
                                        </p:tgtEl>
                                      </p:cBhvr>
                                    </p:animEffect>
                                    <p:animScale>
                                      <p:cBhvr>
                                        <p:cTn id="50" dur="250" autoRev="1" fill="hold"/>
                                        <p:tgtEl>
                                          <p:spTgt spid="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61"/>
                                        </p:tgtEl>
                                        <p:attrNameLst>
                                          <p:attrName>style.visibility</p:attrName>
                                        </p:attrNameLst>
                                      </p:cBhvr>
                                      <p:to>
                                        <p:strVal val="visible"/>
                                      </p:to>
                                    </p:set>
                                    <p:animEffect transition="in" filter="wipe(left)">
                                      <p:cBhvr>
                                        <p:cTn id="55" dur="500"/>
                                        <p:tgtEl>
                                          <p:spTgt spid="2061"/>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066"/>
                                        </p:tgtEl>
                                        <p:attrNameLst>
                                          <p:attrName>style.visibility</p:attrName>
                                        </p:attrNameLst>
                                      </p:cBhvr>
                                      <p:to>
                                        <p:strVal val="visible"/>
                                      </p:to>
                                    </p:set>
                                    <p:animEffect transition="in" filter="wipe(left)">
                                      <p:cBhvr>
                                        <p:cTn id="64" dur="500"/>
                                        <p:tgtEl>
                                          <p:spTgt spid="2066"/>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6" presetClass="entr" presetSubtype="21"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7" grpId="0"/>
      <p:bldP spid="31"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572000" y="0"/>
            <a:ext cx="0" cy="6858000"/>
          </a:xfrm>
          <a:prstGeom prst="line">
            <a:avLst/>
          </a:prstGeom>
          <a:ln w="6350">
            <a:prstDash val="lgDashDotDot"/>
          </a:ln>
        </p:spPr>
        <p:style>
          <a:lnRef idx="1">
            <a:schemeClr val="accent1"/>
          </a:lnRef>
          <a:fillRef idx="0">
            <a:schemeClr val="accent1"/>
          </a:fillRef>
          <a:effectRef idx="0">
            <a:schemeClr val="accent1"/>
          </a:effectRef>
          <a:fontRef idx="minor">
            <a:schemeClr val="tx1"/>
          </a:fontRef>
        </p:style>
      </p:cxnSp>
      <p:pic>
        <p:nvPicPr>
          <p:cNvPr id="3075" name="Picture 3" descr="C:\Users\Steven\AppData\Local\Microsoft\Windows\Temporary Internet Files\Content.IE5\XH07KMEE\MC9000393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6602" y="1550544"/>
            <a:ext cx="1808531" cy="2786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3276600" y="1981200"/>
            <a:ext cx="2895600" cy="172212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F200"/>
                </a:gs>
                <a:gs pos="45000">
                  <a:srgbClr val="FF7A00"/>
                </a:gs>
                <a:gs pos="70000">
                  <a:srgbClr val="FF0300"/>
                </a:gs>
                <a:gs pos="100000">
                  <a:srgbClr val="4D0808"/>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0137" y="787568"/>
            <a:ext cx="2410788" cy="1015663"/>
          </a:xfrm>
          <a:prstGeom prst="rect">
            <a:avLst/>
          </a:prstGeom>
          <a:noFill/>
        </p:spPr>
        <p:txBody>
          <a:bodyPr wrap="none" rtlCol="0">
            <a:spAutoFit/>
          </a:bodyPr>
          <a:lstStyle/>
          <a:p>
            <a:r>
              <a:rPr lang="en-US" sz="6000" dirty="0" smtClean="0"/>
              <a:t>CHRIST</a:t>
            </a:r>
            <a:endParaRPr lang="en-US" sz="6000" dirty="0"/>
          </a:p>
        </p:txBody>
      </p:sp>
      <p:sp>
        <p:nvSpPr>
          <p:cNvPr id="11" name="TextBox 10"/>
          <p:cNvSpPr txBox="1"/>
          <p:nvPr/>
        </p:nvSpPr>
        <p:spPr>
          <a:xfrm>
            <a:off x="3730686" y="3733800"/>
            <a:ext cx="1586716" cy="769441"/>
          </a:xfrm>
          <a:prstGeom prst="rect">
            <a:avLst/>
          </a:prstGeom>
          <a:noFill/>
        </p:spPr>
        <p:txBody>
          <a:bodyPr wrap="none" rtlCol="0">
            <a:spAutoFit/>
          </a:bodyPr>
          <a:lstStyle/>
          <a:p>
            <a:r>
              <a:rPr lang="en-US" sz="4400" b="1" dirty="0" smtClean="0">
                <a:solidFill>
                  <a:srgbClr val="C00000"/>
                </a:solidFill>
                <a:effectLst>
                  <a:outerShdw blurRad="38100" dist="38100" dir="2700000" algn="tl">
                    <a:srgbClr val="000000">
                      <a:alpha val="43137"/>
                    </a:srgbClr>
                  </a:outerShdw>
                </a:effectLst>
                <a:latin typeface="Bloody" pitchFamily="2" charset="0"/>
              </a:rPr>
              <a:t>CROSS</a:t>
            </a:r>
            <a:endParaRPr lang="en-US" sz="4400" b="1" dirty="0">
              <a:solidFill>
                <a:srgbClr val="C00000"/>
              </a:solidFill>
              <a:effectLst>
                <a:outerShdw blurRad="38100" dist="38100" dir="2700000" algn="tl">
                  <a:srgbClr val="000000">
                    <a:alpha val="43137"/>
                  </a:srgbClr>
                </a:outerShdw>
              </a:effectLst>
              <a:latin typeface="Bloody" pitchFamily="2" charset="0"/>
            </a:endParaRPr>
          </a:p>
        </p:txBody>
      </p:sp>
      <p:sp>
        <p:nvSpPr>
          <p:cNvPr id="12" name="TextBox 11"/>
          <p:cNvSpPr txBox="1"/>
          <p:nvPr/>
        </p:nvSpPr>
        <p:spPr>
          <a:xfrm>
            <a:off x="5715000" y="762000"/>
            <a:ext cx="2869375" cy="1015663"/>
          </a:xfrm>
          <a:prstGeom prst="rect">
            <a:avLst/>
          </a:prstGeom>
          <a:noFill/>
        </p:spPr>
        <p:txBody>
          <a:bodyPr wrap="none" rtlCol="0">
            <a:spAutoFit/>
          </a:bodyPr>
          <a:lstStyle/>
          <a:p>
            <a:r>
              <a:rPr lang="en-US" sz="6000" dirty="0" smtClean="0"/>
              <a:t>CHURCH</a:t>
            </a:r>
            <a:endParaRPr lang="en-US" sz="6000" dirty="0"/>
          </a:p>
        </p:txBody>
      </p:sp>
      <p:cxnSp>
        <p:nvCxnSpPr>
          <p:cNvPr id="6" name="Straight Arrow Connector 5"/>
          <p:cNvCxnSpPr/>
          <p:nvPr/>
        </p:nvCxnSpPr>
        <p:spPr>
          <a:xfrm>
            <a:off x="2895600" y="3035215"/>
            <a:ext cx="828256" cy="8445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5460658" y="3035216"/>
            <a:ext cx="859792" cy="844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510816" y="2438400"/>
            <a:ext cx="2441759" cy="830997"/>
          </a:xfrm>
          <a:prstGeom prst="rect">
            <a:avLst/>
          </a:prstGeom>
          <a:noFill/>
        </p:spPr>
        <p:txBody>
          <a:bodyPr wrap="none" rtlCol="0">
            <a:spAutoFit/>
          </a:bodyPr>
          <a:lstStyle/>
          <a:p>
            <a:pPr algn="ctr"/>
            <a:r>
              <a:rPr lang="en-US" sz="2400" b="1" dirty="0" smtClean="0">
                <a:solidFill>
                  <a:srgbClr val="C00000"/>
                </a:solidFill>
              </a:rPr>
              <a:t>SACRIFICE BLOOD</a:t>
            </a:r>
          </a:p>
          <a:p>
            <a:pPr algn="ctr"/>
            <a:r>
              <a:rPr lang="en-US" sz="2400" b="1" dirty="0" smtClean="0">
                <a:solidFill>
                  <a:srgbClr val="C00000"/>
                </a:solidFill>
              </a:rPr>
              <a:t>AND BONE</a:t>
            </a:r>
            <a:endParaRPr lang="en-US" sz="2400" b="1" dirty="0">
              <a:solidFill>
                <a:srgbClr val="C00000"/>
              </a:solidFill>
            </a:endParaRPr>
          </a:p>
        </p:txBody>
      </p:sp>
      <p:sp>
        <p:nvSpPr>
          <p:cNvPr id="15" name="TextBox 14"/>
          <p:cNvSpPr txBox="1"/>
          <p:nvPr/>
        </p:nvSpPr>
        <p:spPr>
          <a:xfrm>
            <a:off x="3124200" y="316468"/>
            <a:ext cx="2932213" cy="523220"/>
          </a:xfrm>
          <a:prstGeom prst="rect">
            <a:avLst/>
          </a:prstGeom>
          <a:noFill/>
        </p:spPr>
        <p:txBody>
          <a:bodyPr wrap="none" rtlCol="0">
            <a:spAutoFit/>
          </a:bodyPr>
          <a:lstStyle/>
          <a:p>
            <a:r>
              <a:rPr lang="en-US" sz="2800" dirty="0" smtClean="0"/>
              <a:t>Ephesians 5 Model</a:t>
            </a:r>
            <a:endParaRPr lang="en-US" sz="2800" dirty="0"/>
          </a:p>
        </p:txBody>
      </p:sp>
      <p:sp>
        <p:nvSpPr>
          <p:cNvPr id="21" name="Rectangle 20"/>
          <p:cNvSpPr/>
          <p:nvPr/>
        </p:nvSpPr>
        <p:spPr>
          <a:xfrm>
            <a:off x="5505132" y="5689937"/>
            <a:ext cx="3334067" cy="1015663"/>
          </a:xfrm>
          <a:prstGeom prst="rect">
            <a:avLst/>
          </a:prstGeom>
        </p:spPr>
        <p:txBody>
          <a:bodyPr wrap="square">
            <a:spAutoFit/>
          </a:bodyPr>
          <a:lstStyle/>
          <a:p>
            <a:pPr algn="ctr"/>
            <a:r>
              <a:rPr lang="en-US" sz="2000" i="1" dirty="0" smtClean="0"/>
              <a:t>“For we are members of His body, of His flesh and of His bones” (5:30)</a:t>
            </a:r>
          </a:p>
        </p:txBody>
      </p:sp>
      <p:sp>
        <p:nvSpPr>
          <p:cNvPr id="22" name="Rectangle 21"/>
          <p:cNvSpPr/>
          <p:nvPr/>
        </p:nvSpPr>
        <p:spPr>
          <a:xfrm>
            <a:off x="228600" y="5748753"/>
            <a:ext cx="4038600" cy="646331"/>
          </a:xfrm>
          <a:prstGeom prst="rect">
            <a:avLst/>
          </a:prstGeom>
        </p:spPr>
        <p:txBody>
          <a:bodyPr wrap="square">
            <a:spAutoFit/>
          </a:bodyPr>
          <a:lstStyle/>
          <a:p>
            <a:r>
              <a:rPr lang="en-US" i="1" dirty="0" smtClean="0"/>
              <a:t>“</a:t>
            </a:r>
            <a:r>
              <a:rPr lang="en-US" dirty="0" smtClean="0"/>
              <a:t>just as Christ also loved the church and gave Himself for her” (5:25)</a:t>
            </a:r>
            <a:endParaRPr lang="en-US" i="1" dirty="0"/>
          </a:p>
        </p:txBody>
      </p:sp>
      <p:pic>
        <p:nvPicPr>
          <p:cNvPr id="3074" name="Picture 2" descr="C:\Users\Steven\AppData\Local\Microsoft\Windows\Temporary Internet Files\Content.IE5\PEKNSVN8\MC9003320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48230"/>
            <a:ext cx="1572285" cy="178805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teven\AppData\Local\Microsoft\Windows\Temporary Internet Files\Content.IE5\XH07KMEE\MC9001494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8588" y="1810158"/>
            <a:ext cx="1972147" cy="23478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60658" y="4124235"/>
            <a:ext cx="3530942" cy="1477328"/>
          </a:xfrm>
          <a:prstGeom prst="rect">
            <a:avLst/>
          </a:prstGeom>
        </p:spPr>
        <p:txBody>
          <a:bodyPr wrap="square">
            <a:spAutoFit/>
          </a:bodyPr>
          <a:lstStyle/>
          <a:p>
            <a:pPr algn="ctr"/>
            <a:r>
              <a:rPr lang="en-US" i="1" dirty="0" smtClean="0"/>
              <a:t>“that He might present her to Himself a glorious church, not having spot or wrinkle or any such thing, but that she should be holy and without blemish” (5:27)</a:t>
            </a:r>
            <a:endParaRPr lang="en-US" i="1" dirty="0"/>
          </a:p>
        </p:txBody>
      </p:sp>
      <p:cxnSp>
        <p:nvCxnSpPr>
          <p:cNvPr id="16" name="Straight Connector 15"/>
          <p:cNvCxnSpPr/>
          <p:nvPr/>
        </p:nvCxnSpPr>
        <p:spPr>
          <a:xfrm>
            <a:off x="5505133" y="5638800"/>
            <a:ext cx="333406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 y="4572000"/>
            <a:ext cx="803810" cy="369332"/>
          </a:xfrm>
          <a:prstGeom prst="rect">
            <a:avLst/>
          </a:prstGeom>
          <a:noFill/>
        </p:spPr>
        <p:txBody>
          <a:bodyPr wrap="none" rtlCol="0">
            <a:spAutoFit/>
          </a:bodyPr>
          <a:lstStyle/>
          <a:p>
            <a:r>
              <a:rPr lang="en-US" b="1" dirty="0" smtClean="0"/>
              <a:t>WORK</a:t>
            </a:r>
            <a:endParaRPr lang="en-US" b="1" dirty="0"/>
          </a:p>
        </p:txBody>
      </p:sp>
      <p:sp>
        <p:nvSpPr>
          <p:cNvPr id="30" name="TextBox 29"/>
          <p:cNvSpPr txBox="1"/>
          <p:nvPr/>
        </p:nvSpPr>
        <p:spPr>
          <a:xfrm>
            <a:off x="796390" y="4888468"/>
            <a:ext cx="854080" cy="369332"/>
          </a:xfrm>
          <a:prstGeom prst="rect">
            <a:avLst/>
          </a:prstGeom>
          <a:noFill/>
        </p:spPr>
        <p:txBody>
          <a:bodyPr wrap="none" rtlCol="0">
            <a:spAutoFit/>
          </a:bodyPr>
          <a:lstStyle/>
          <a:p>
            <a:r>
              <a:rPr lang="en-US" b="1" dirty="0" smtClean="0"/>
              <a:t>EFFECT</a:t>
            </a:r>
            <a:endParaRPr lang="en-US" b="1" dirty="0"/>
          </a:p>
        </p:txBody>
      </p:sp>
      <p:sp>
        <p:nvSpPr>
          <p:cNvPr id="31" name="TextBox 30"/>
          <p:cNvSpPr txBox="1"/>
          <p:nvPr/>
        </p:nvSpPr>
        <p:spPr>
          <a:xfrm>
            <a:off x="1045979" y="5193268"/>
            <a:ext cx="1621021" cy="369332"/>
          </a:xfrm>
          <a:prstGeom prst="rect">
            <a:avLst/>
          </a:prstGeom>
          <a:noFill/>
        </p:spPr>
        <p:txBody>
          <a:bodyPr wrap="none" rtlCol="0">
            <a:spAutoFit/>
          </a:bodyPr>
          <a:lstStyle/>
          <a:p>
            <a:r>
              <a:rPr lang="en-US" b="1" dirty="0" smtClean="0"/>
              <a:t>PRESENTATION</a:t>
            </a:r>
            <a:endParaRPr lang="en-US" b="1" dirty="0"/>
          </a:p>
        </p:txBody>
      </p:sp>
      <p:cxnSp>
        <p:nvCxnSpPr>
          <p:cNvPr id="32" name="Straight Arrow Connector 31"/>
          <p:cNvCxnSpPr/>
          <p:nvPr/>
        </p:nvCxnSpPr>
        <p:spPr>
          <a:xfrm>
            <a:off x="609600" y="4941332"/>
            <a:ext cx="0" cy="8074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Elbow Connector 32"/>
          <p:cNvCxnSpPr/>
          <p:nvPr/>
        </p:nvCxnSpPr>
        <p:spPr>
          <a:xfrm>
            <a:off x="859105" y="5181600"/>
            <a:ext cx="4093895" cy="567153"/>
          </a:xfrm>
          <a:prstGeom prst="bentConnector3">
            <a:avLst>
              <a:gd name="adj1" fmla="val 3975"/>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Elbow Connector 33"/>
          <p:cNvCxnSpPr>
            <a:stCxn id="31" idx="3"/>
          </p:cNvCxnSpPr>
          <p:nvPr/>
        </p:nvCxnSpPr>
        <p:spPr>
          <a:xfrm flipV="1">
            <a:off x="2667000" y="4756666"/>
            <a:ext cx="2514600" cy="621268"/>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4097147" y="3891192"/>
            <a:ext cx="1018099" cy="461665"/>
          </a:xfrm>
          <a:prstGeom prst="rect">
            <a:avLst/>
          </a:prstGeom>
          <a:noFill/>
        </p:spPr>
        <p:txBody>
          <a:bodyPr wrap="none" rtlCol="0">
            <a:prstTxWarp prst="textPlain">
              <a:avLst/>
            </a:prstTxWarp>
            <a:spAutoFit/>
          </a:bodyPr>
          <a:lstStyle/>
          <a:p>
            <a:r>
              <a:rPr lang="en-US" sz="2400" dirty="0" smtClean="0">
                <a:ln>
                  <a:solidFill>
                    <a:schemeClr val="tx1"/>
                  </a:solidFill>
                </a:ln>
                <a:solidFill>
                  <a:schemeClr val="bg1"/>
                </a:solidFill>
                <a:latin typeface="Impact" pitchFamily="34" charset="0"/>
              </a:rPr>
              <a:t>DEATH</a:t>
            </a:r>
            <a:endParaRPr lang="en-US" sz="2400" dirty="0">
              <a:ln>
                <a:solidFill>
                  <a:schemeClr val="tx1"/>
                </a:solidFill>
              </a:ln>
              <a:solidFill>
                <a:schemeClr val="bg1"/>
              </a:solidFill>
              <a:latin typeface="Impact" pitchFamily="34" charset="0"/>
            </a:endParaRPr>
          </a:p>
        </p:txBody>
      </p:sp>
      <p:sp>
        <p:nvSpPr>
          <p:cNvPr id="3" name="Slide Number Placeholder 2"/>
          <p:cNvSpPr>
            <a:spLocks noGrp="1"/>
          </p:cNvSpPr>
          <p:nvPr>
            <p:ph type="sldNum" sz="quarter" idx="12"/>
          </p:nvPr>
        </p:nvSpPr>
        <p:spPr/>
        <p:txBody>
          <a:bodyPr/>
          <a:lstStyle/>
          <a:p>
            <a:fld id="{CEA482D4-5456-4965-B3ED-7EC382489542}" type="slidenum">
              <a:rPr lang="en-US" smtClean="0"/>
              <a:t>7</a:t>
            </a:fld>
            <a:endParaRPr lang="en-US"/>
          </a:p>
        </p:txBody>
      </p:sp>
    </p:spTree>
    <p:extLst>
      <p:ext uri="{BB962C8B-B14F-4D97-AF65-F5344CB8AC3E}">
        <p14:creationId xmlns:p14="http://schemas.microsoft.com/office/powerpoint/2010/main" val="3653991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par>
                              <p:cTn id="8" fill="hold">
                                <p:stCondLst>
                                  <p:cond delay="500"/>
                                </p:stCondLst>
                                <p:childTnLst>
                                  <p:par>
                                    <p:cTn id="9" presetID="6" presetClass="emph" presetSubtype="0" autoRev="1" fill="hold" grpId="0" nodeType="afterEffect" p14:presetBounceEnd="34000">
                                      <p:stCondLst>
                                        <p:cond delay="0"/>
                                      </p:stCondLst>
                                      <p:iterate type="lt">
                                        <p:tmPct val="10000"/>
                                      </p:iterate>
                                      <p:childTnLst>
                                        <p:animScale p14:bounceEnd="34000">
                                          <p:cBhvr>
                                            <p:cTn id="10" dur="2000" fill="hold"/>
                                            <p:tgtEl>
                                              <p:spTgt spid="11"/>
                                            </p:tgtEl>
                                          </p:cBhvr>
                                          <p:by x="150000" y="150000"/>
                                        </p:animScale>
                                      </p:childTnLst>
                                    </p:cTn>
                                  </p:par>
                                  <p:par>
                                    <p:cTn id="11" presetID="6" presetClass="emph" presetSubtype="0" autoRev="1" fill="hold" grpId="0" nodeType="withEffect" p14:presetBounceEnd="59000">
                                      <p:stCondLst>
                                        <p:cond delay="0"/>
                                      </p:stCondLst>
                                      <p:iterate type="lt">
                                        <p:tmPct val="0"/>
                                      </p:iterate>
                                      <p:childTnLst>
                                        <p:animScale p14:bounceEnd="59000">
                                          <p:cBhvr>
                                            <p:cTn id="12" dur="2000" fill="hold"/>
                                            <p:tgtEl>
                                              <p:spTgt spid="2"/>
                                            </p:tgtEl>
                                          </p:cBhvr>
                                          <p:by x="50000" y="50000"/>
                                        </p:animScale>
                                      </p:childTnLst>
                                    </p:cTn>
                                  </p:par>
                                </p:childTnLst>
                              </p:cTn>
                            </p:par>
                            <p:par>
                              <p:cTn id="13" fill="hold">
                                <p:stCondLst>
                                  <p:cond delay="6100"/>
                                </p:stCondLst>
                                <p:childTnLst>
                                  <p:par>
                                    <p:cTn id="14" presetID="9" presetClass="emph" presetSubtype="0" grpId="1" nodeType="afterEffect">
                                      <p:stCondLst>
                                        <p:cond delay="0"/>
                                      </p:stCondLst>
                                      <p:iterate type="lt">
                                        <p:tmAbs val="0"/>
                                      </p:iterate>
                                      <p:childTnLst>
                                        <p:set>
                                          <p:cBhvr rctx="PPT">
                                            <p:cTn id="15" dur="indefinite"/>
                                            <p:tgtEl>
                                              <p:spTgt spid="2"/>
                                            </p:tgtEl>
                                            <p:attrNameLst>
                                              <p:attrName>style.opacity</p:attrName>
                                            </p:attrNameLst>
                                          </p:cBhvr>
                                          <p:to>
                                            <p:strVal val="0.5"/>
                                          </p:to>
                                        </p:set>
                                        <p:animEffect filter="image" prLst="opacity: 0.5">
                                          <p:cBhvr rctx="IE">
                                            <p:cTn id="16" dur="indefinite"/>
                                            <p:tgtEl>
                                              <p:spTgt spid="2"/>
                                            </p:tgtEl>
                                          </p:cBhvr>
                                        </p:animEffect>
                                      </p:childTnLst>
                                    </p:cTn>
                                  </p:par>
                                </p:childTnLst>
                              </p:cTn>
                            </p:par>
                            <p:par>
                              <p:cTn id="17" fill="hold">
                                <p:stCondLst>
                                  <p:cond delay="6100"/>
                                </p:stCondLst>
                                <p:childTnLst>
                                  <p:par>
                                    <p:cTn id="18" presetID="42" presetClass="path" presetSubtype="0" accel="50000" decel="50000" fill="hold" grpId="2" nodeType="afterEffect">
                                      <p:stCondLst>
                                        <p:cond delay="0"/>
                                      </p:stCondLst>
                                      <p:iterate type="lt">
                                        <p:tmPct val="10000"/>
                                      </p:iterate>
                                      <p:childTnLst>
                                        <p:animMotion origin="layout" path="M 0.00053 4.07407E-6 L -4.16667E-6 0.05463 " pathEditMode="relative" rAng="0" ptsTypes="AA">
                                          <p:cBhvr>
                                            <p:cTn id="19" dur="2000" fill="hold"/>
                                            <p:tgtEl>
                                              <p:spTgt spid="2"/>
                                            </p:tgtEl>
                                            <p:attrNameLst>
                                              <p:attrName>ppt_x</p:attrName>
                                              <p:attrName>ppt_y</p:attrName>
                                            </p:attrNameLst>
                                          </p:cBhvr>
                                          <p:rCtr x="-35" y="2731"/>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10" grpId="0"/>
          <p:bldP spid="2" grpId="0"/>
          <p:bldP spid="2" grpId="1"/>
          <p:bldP spid="2" grpId="2"/>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par>
                              <p:cTn id="8" fill="hold">
                                <p:stCondLst>
                                  <p:cond delay="500"/>
                                </p:stCondLst>
                                <p:childTnLst>
                                  <p:par>
                                    <p:cTn id="9" presetID="6" presetClass="emph" presetSubtype="0" autoRev="1" fill="hold" grpId="0" nodeType="afterEffect">
                                      <p:stCondLst>
                                        <p:cond delay="0"/>
                                      </p:stCondLst>
                                      <p:iterate type="lt">
                                        <p:tmPct val="10000"/>
                                      </p:iterate>
                                      <p:childTnLst>
                                        <p:animScale>
                                          <p:cBhvr>
                                            <p:cTn id="10" dur="2000" fill="hold"/>
                                            <p:tgtEl>
                                              <p:spTgt spid="11"/>
                                            </p:tgtEl>
                                          </p:cBhvr>
                                          <p:by x="150000" y="150000"/>
                                        </p:animScale>
                                      </p:childTnLst>
                                    </p:cTn>
                                  </p:par>
                                  <p:par>
                                    <p:cTn id="11" presetID="6" presetClass="emph" presetSubtype="0" autoRev="1" fill="hold" grpId="0" nodeType="withEffect">
                                      <p:stCondLst>
                                        <p:cond delay="0"/>
                                      </p:stCondLst>
                                      <p:iterate type="lt">
                                        <p:tmPct val="0"/>
                                      </p:iterate>
                                      <p:childTnLst>
                                        <p:animScale>
                                          <p:cBhvr>
                                            <p:cTn id="12" dur="2000" fill="hold"/>
                                            <p:tgtEl>
                                              <p:spTgt spid="2"/>
                                            </p:tgtEl>
                                          </p:cBhvr>
                                          <p:by x="50000" y="50000"/>
                                        </p:animScale>
                                      </p:childTnLst>
                                    </p:cTn>
                                  </p:par>
                                </p:childTnLst>
                              </p:cTn>
                            </p:par>
                            <p:par>
                              <p:cTn id="13" fill="hold">
                                <p:stCondLst>
                                  <p:cond delay="6100"/>
                                </p:stCondLst>
                                <p:childTnLst>
                                  <p:par>
                                    <p:cTn id="14" presetID="9" presetClass="emph" presetSubtype="0" grpId="1" nodeType="afterEffect">
                                      <p:stCondLst>
                                        <p:cond delay="0"/>
                                      </p:stCondLst>
                                      <p:iterate type="lt">
                                        <p:tmAbs val="0"/>
                                      </p:iterate>
                                      <p:childTnLst>
                                        <p:set>
                                          <p:cBhvr rctx="PPT">
                                            <p:cTn id="15" dur="indefinite"/>
                                            <p:tgtEl>
                                              <p:spTgt spid="2"/>
                                            </p:tgtEl>
                                            <p:attrNameLst>
                                              <p:attrName>style.opacity</p:attrName>
                                            </p:attrNameLst>
                                          </p:cBhvr>
                                          <p:to>
                                            <p:strVal val="0.5"/>
                                          </p:to>
                                        </p:set>
                                        <p:animEffect filter="image" prLst="opacity: 0.5">
                                          <p:cBhvr rctx="IE">
                                            <p:cTn id="16" dur="indefinite"/>
                                            <p:tgtEl>
                                              <p:spTgt spid="2"/>
                                            </p:tgtEl>
                                          </p:cBhvr>
                                        </p:animEffect>
                                      </p:childTnLst>
                                    </p:cTn>
                                  </p:par>
                                </p:childTnLst>
                              </p:cTn>
                            </p:par>
                            <p:par>
                              <p:cTn id="17" fill="hold">
                                <p:stCondLst>
                                  <p:cond delay="6100"/>
                                </p:stCondLst>
                                <p:childTnLst>
                                  <p:par>
                                    <p:cTn id="18" presetID="42" presetClass="path" presetSubtype="0" accel="50000" decel="50000" fill="hold" grpId="2" nodeType="afterEffect">
                                      <p:stCondLst>
                                        <p:cond delay="0"/>
                                      </p:stCondLst>
                                      <p:iterate type="lt">
                                        <p:tmPct val="10000"/>
                                      </p:iterate>
                                      <p:childTnLst>
                                        <p:animMotion origin="layout" path="M 0.00053 4.07407E-6 L -4.16667E-6 0.05463 " pathEditMode="relative" rAng="0" ptsTypes="AA">
                                          <p:cBhvr>
                                            <p:cTn id="19" dur="2000" fill="hold"/>
                                            <p:tgtEl>
                                              <p:spTgt spid="2"/>
                                            </p:tgtEl>
                                            <p:attrNameLst>
                                              <p:attrName>ppt_x</p:attrName>
                                              <p:attrName>ppt_y</p:attrName>
                                            </p:attrNameLst>
                                          </p:cBhvr>
                                          <p:rCtr x="-35" y="2731"/>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10" grpId="0"/>
          <p:bldP spid="2" grpId="0"/>
          <p:bldP spid="2" grpId="1"/>
          <p:bldP spid="2" grpId="2"/>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When God Made Woman</a:t>
            </a:r>
            <a:endParaRPr lang="en-US" dirty="0"/>
          </a:p>
        </p:txBody>
      </p:sp>
      <p:sp>
        <p:nvSpPr>
          <p:cNvPr id="6" name="Content Placeholder 5"/>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t>God Made Woman to be with </a:t>
            </a:r>
            <a:r>
              <a:rPr lang="en-US" dirty="0" smtClean="0"/>
              <a:t>Man</a:t>
            </a:r>
          </a:p>
          <a:p>
            <a:pPr>
              <a:buFont typeface="Wingdings" panose="05000000000000000000" pitchFamily="2" charset="2"/>
              <a:buChar char="Ø"/>
            </a:pPr>
            <a:r>
              <a:rPr lang="en-US" dirty="0" smtClean="0"/>
              <a:t>In doing such…God </a:t>
            </a:r>
            <a:r>
              <a:rPr lang="en-US" dirty="0"/>
              <a:t>made Man and Woman to be with God in the </a:t>
            </a:r>
            <a:r>
              <a:rPr lang="en-US" dirty="0" smtClean="0"/>
              <a:t>church</a:t>
            </a:r>
          </a:p>
          <a:p>
            <a:pPr lvl="1"/>
            <a:r>
              <a:rPr lang="en-US" dirty="0" smtClean="0"/>
              <a:t>“</a:t>
            </a:r>
            <a:r>
              <a:rPr lang="en-US" i="1" dirty="0"/>
              <a:t>that He might present her to Himself a glorious </a:t>
            </a:r>
            <a:r>
              <a:rPr lang="en-US" i="1" dirty="0" smtClean="0"/>
              <a:t>church” (Eph. 5:27)</a:t>
            </a:r>
          </a:p>
          <a:p>
            <a:pPr lvl="1"/>
            <a:r>
              <a:rPr lang="en-US" i="1" dirty="0" smtClean="0"/>
              <a:t>“But </a:t>
            </a:r>
            <a:r>
              <a:rPr lang="en-US" i="1" dirty="0"/>
              <a:t>did He not make them one, Having a remnant of the Spirit? And why one? He seeks godly offspring. Therefore take heed to your spirit, And let none deal treacherously with the wife of his </a:t>
            </a:r>
            <a:r>
              <a:rPr lang="en-US" i="1" dirty="0" smtClean="0"/>
              <a:t>youth. For </a:t>
            </a:r>
            <a:r>
              <a:rPr lang="en-US" i="1" dirty="0"/>
              <a:t>the LORD God of Israel says That He hates </a:t>
            </a:r>
            <a:r>
              <a:rPr lang="en-US" i="1" dirty="0" smtClean="0"/>
              <a:t>divorce…” </a:t>
            </a:r>
            <a:br>
              <a:rPr lang="en-US" i="1" dirty="0" smtClean="0"/>
            </a:br>
            <a:r>
              <a:rPr lang="en-US" i="1" dirty="0" smtClean="0"/>
              <a:t>(Mal. 2:15, 16)</a:t>
            </a:r>
          </a:p>
        </p:txBody>
      </p:sp>
      <p:pic>
        <p:nvPicPr>
          <p:cNvPr id="3074" name="Picture 2" descr="C:\Users\Steven\AppData\Local\Microsoft\Windows\Temporary Internet Files\Content.IE5\PEKNSVN8\MP900441031[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b="28987"/>
          <a:stretch/>
        </p:blipFill>
        <p:spPr bwMode="auto">
          <a:xfrm>
            <a:off x="6781800" y="228600"/>
            <a:ext cx="1627632" cy="1731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EA482D4-5456-4965-B3ED-7EC382489542}" type="slidenum">
              <a:rPr lang="en-US" smtClean="0"/>
              <a:t>8</a:t>
            </a:fld>
            <a:endParaRPr lang="en-US"/>
          </a:p>
        </p:txBody>
      </p:sp>
    </p:spTree>
    <p:extLst>
      <p:ext uri="{BB962C8B-B14F-4D97-AF65-F5344CB8AC3E}">
        <p14:creationId xmlns:p14="http://schemas.microsoft.com/office/powerpoint/2010/main" val="2622719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t>EFFECT</a:t>
            </a:r>
            <a:r>
              <a:rPr lang="en-US" dirty="0" smtClean="0"/>
              <a:t> This Mystery Should Have On Our Minds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buFont typeface="Wingdings" panose="05000000000000000000" pitchFamily="2" charset="2"/>
              <a:buChar char="ü"/>
            </a:pPr>
            <a:r>
              <a:rPr lang="en-US" dirty="0" smtClean="0"/>
              <a:t>A revolutionary view of marriage</a:t>
            </a:r>
          </a:p>
          <a:p>
            <a:pPr lvl="1"/>
            <a:r>
              <a:rPr lang="en-US" dirty="0" smtClean="0"/>
              <a:t>All should honor marriage as a </a:t>
            </a:r>
            <a:br>
              <a:rPr lang="en-US" dirty="0" smtClean="0"/>
            </a:br>
            <a:r>
              <a:rPr lang="en-US" dirty="0" smtClean="0"/>
              <a:t>godly thing (Heb. 13:4)</a:t>
            </a:r>
          </a:p>
          <a:p>
            <a:pPr lvl="1"/>
            <a:r>
              <a:rPr lang="en-US" dirty="0" smtClean="0"/>
              <a:t>Man should love and honor </a:t>
            </a:r>
            <a:br>
              <a:rPr lang="en-US" dirty="0" smtClean="0"/>
            </a:br>
            <a:r>
              <a:rPr lang="en-US" dirty="0" smtClean="0"/>
              <a:t>the woman as he would his own </a:t>
            </a:r>
            <a:br>
              <a:rPr lang="en-US" dirty="0" smtClean="0"/>
            </a:br>
            <a:r>
              <a:rPr lang="en-US" dirty="0" smtClean="0"/>
              <a:t>flesh and in the pattern of Christ</a:t>
            </a:r>
          </a:p>
          <a:p>
            <a:pPr lvl="1"/>
            <a:r>
              <a:rPr lang="en-US" dirty="0" smtClean="0"/>
              <a:t>Woman should love and respect the man in the pattern of the church</a:t>
            </a:r>
          </a:p>
          <a:p>
            <a:pPr>
              <a:buFont typeface="Wingdings" panose="05000000000000000000" pitchFamily="2" charset="2"/>
              <a:buChar char="ü"/>
            </a:pPr>
            <a:r>
              <a:rPr lang="en-US" dirty="0" smtClean="0"/>
              <a:t>Care on how we present ourselves to God</a:t>
            </a:r>
          </a:p>
          <a:p>
            <a:pPr lvl="1"/>
            <a:r>
              <a:rPr lang="en-US" dirty="0" smtClean="0"/>
              <a:t>As </a:t>
            </a:r>
            <a:r>
              <a:rPr lang="en-US" dirty="0"/>
              <a:t>C</a:t>
            </a:r>
            <a:r>
              <a:rPr lang="en-US" dirty="0" smtClean="0"/>
              <a:t>hrist’s bride (2 Cor. 11:2; Col. 1:28)</a:t>
            </a:r>
          </a:p>
          <a:p>
            <a:pPr lvl="1"/>
            <a:r>
              <a:rPr lang="en-US" dirty="0" smtClean="0"/>
              <a:t>Is Jesus pleased with our actions, conversations, manners, worship, faithfulness, decisions, etc.</a:t>
            </a:r>
          </a:p>
          <a:p>
            <a:pPr>
              <a:buFont typeface="Wingdings" panose="05000000000000000000" pitchFamily="2" charset="2"/>
              <a:buChar char="ü"/>
            </a:pPr>
            <a:r>
              <a:rPr lang="en-US" dirty="0" smtClean="0"/>
              <a:t>A high view of the church</a:t>
            </a:r>
          </a:p>
          <a:p>
            <a:pPr lvl="1"/>
            <a:r>
              <a:rPr lang="en-US" dirty="0" smtClean="0"/>
              <a:t>Acts 20:28</a:t>
            </a:r>
            <a:endParaRPr lang="en-US" dirty="0"/>
          </a:p>
        </p:txBody>
      </p:sp>
      <p:pic>
        <p:nvPicPr>
          <p:cNvPr id="4098" name="Picture 2" descr="C:\Users\Steven\AppData\Local\Microsoft\Windows\Temporary Internet Files\Content.IE5\BA0RAOYR\MP90040237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16"/>
          <a:stretch/>
        </p:blipFill>
        <p:spPr bwMode="auto">
          <a:xfrm>
            <a:off x="4953000" y="1676400"/>
            <a:ext cx="3901440" cy="20015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EA482D4-5456-4965-B3ED-7EC382489542}" type="slidenum">
              <a:rPr lang="en-US" smtClean="0"/>
              <a:t>9</a:t>
            </a:fld>
            <a:endParaRPr lang="en-US"/>
          </a:p>
        </p:txBody>
      </p:sp>
    </p:spTree>
    <p:extLst>
      <p:ext uri="{BB962C8B-B14F-4D97-AF65-F5344CB8AC3E}">
        <p14:creationId xmlns:p14="http://schemas.microsoft.com/office/powerpoint/2010/main" val="27213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 calcmode="lin" valueType="num">
                                      <p:cBhvr>
                                        <p:cTn id="9" dur="1000" fill="hold"/>
                                        <p:tgtEl>
                                          <p:spTgt spid="4098"/>
                                        </p:tgtEl>
                                        <p:attrNameLst>
                                          <p:attrName>ppt_w</p:attrName>
                                        </p:attrNameLst>
                                      </p:cBhvr>
                                      <p:tavLst>
                                        <p:tav tm="0">
                                          <p:val>
                                            <p:strVal val="#ppt_w*0.70"/>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Effect transition="in" filter="fade">
                                      <p:cBhvr>
                                        <p:cTn id="11" dur="1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2201</TotalTime>
  <Words>3303</Words>
  <Application>Microsoft Office PowerPoint</Application>
  <PresentationFormat>On-screen Show (4:3)</PresentationFormat>
  <Paragraphs>284</Paragraphs>
  <Slides>32</Slides>
  <Notes>13</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Aharoni</vt:lpstr>
      <vt:lpstr>Calibri</vt:lpstr>
      <vt:lpstr>Bloody</vt:lpstr>
      <vt:lpstr>Impact</vt:lpstr>
      <vt:lpstr>Berlin Sans FB</vt:lpstr>
      <vt:lpstr>Wingdings</vt:lpstr>
      <vt:lpstr>Office Theme</vt:lpstr>
      <vt:lpstr>Composite</vt:lpstr>
      <vt:lpstr>PowerPoint Presentation</vt:lpstr>
      <vt:lpstr>Christ &amp; The Church</vt:lpstr>
      <vt:lpstr>Snapshots Concerning Christ</vt:lpstr>
      <vt:lpstr>Snapshots Concerning Christ</vt:lpstr>
      <vt:lpstr>Ephesians 5:30-32</vt:lpstr>
      <vt:lpstr>PowerPoint Presentation</vt:lpstr>
      <vt:lpstr>PowerPoint Presentation</vt:lpstr>
      <vt:lpstr>When God Made Woman</vt:lpstr>
      <vt:lpstr>The EFFECT This Mystery Should Have On Our Minds</vt:lpstr>
      <vt:lpstr>The Mystery Is REVEALED</vt:lpstr>
      <vt:lpstr>Ephesians 5:22-32</vt:lpstr>
      <vt:lpstr>1a. Christ is the Head of the Church (5:23)</vt:lpstr>
      <vt:lpstr>Ephesians 5:22-32</vt:lpstr>
      <vt:lpstr>1b. The Church is the Body</vt:lpstr>
      <vt:lpstr>The Church Doesn’t Establish What Is True, But Is The Support Of What is True!</vt:lpstr>
      <vt:lpstr>Ephesians 5:22-32</vt:lpstr>
      <vt:lpstr>2a. Christ is the Savior of the Body (5:23)</vt:lpstr>
      <vt:lpstr>Luke 2:25-32</vt:lpstr>
      <vt:lpstr>2b. The Church is the Saved (5:23)</vt:lpstr>
      <vt:lpstr>Ephesians 5:22-32</vt:lpstr>
      <vt:lpstr>3. Christ Loves the Church  (5:25, 28, 29)</vt:lpstr>
      <vt:lpstr>Ephesians 5:22-32</vt:lpstr>
      <vt:lpstr>4. Members of His Body (5:30-32)</vt:lpstr>
      <vt:lpstr>PowerPoint Presentation</vt:lpstr>
      <vt:lpstr>PowerPoint Presentation</vt:lpstr>
      <vt:lpstr>Concerning Christ And The Church</vt:lpstr>
      <vt:lpstr>Concerning Christ And The Church</vt:lpstr>
      <vt:lpstr>They Concern Christ!</vt:lpstr>
      <vt:lpstr>2 Thessalonians 1:8-12</vt:lpstr>
      <vt:lpstr>2 Thessalonians 1:8-12</vt:lpstr>
      <vt:lpstr>“that He might present her to Himself a glorious church, not having spot or wrinkle or any such thing, but that she should be holy and without blemish” (Eph. 5:27)</vt:lpstr>
      <vt:lpstr>“that He might present her to Himself a glorious church, not having spot or wrinkle or any such thing, but that she should be holy and without blemish” (Eph. 5:27)</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84</cp:revision>
  <dcterms:created xsi:type="dcterms:W3CDTF">2010-07-23T21:08:09Z</dcterms:created>
  <dcterms:modified xsi:type="dcterms:W3CDTF">2014-09-25T21:17:21Z</dcterms:modified>
</cp:coreProperties>
</file>