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65" r:id="rId2"/>
    <p:sldMasterId id="2147483734" r:id="rId3"/>
  </p:sldMasterIdLst>
  <p:notesMasterIdLst>
    <p:notesMasterId r:id="rId45"/>
  </p:notesMasterIdLst>
  <p:sldIdLst>
    <p:sldId id="287" r:id="rId4"/>
    <p:sldId id="295" r:id="rId5"/>
    <p:sldId id="257" r:id="rId6"/>
    <p:sldId id="256" r:id="rId7"/>
    <p:sldId id="297" r:id="rId8"/>
    <p:sldId id="288" r:id="rId9"/>
    <p:sldId id="289" r:id="rId10"/>
    <p:sldId id="261" r:id="rId11"/>
    <p:sldId id="262" r:id="rId12"/>
    <p:sldId id="263" r:id="rId13"/>
    <p:sldId id="264" r:id="rId14"/>
    <p:sldId id="266" r:id="rId15"/>
    <p:sldId id="294" r:id="rId16"/>
    <p:sldId id="291" r:id="rId17"/>
    <p:sldId id="270" r:id="rId18"/>
    <p:sldId id="298" r:id="rId19"/>
    <p:sldId id="299" r:id="rId20"/>
    <p:sldId id="300" r:id="rId21"/>
    <p:sldId id="301" r:id="rId22"/>
    <p:sldId id="302" r:id="rId23"/>
    <p:sldId id="303" r:id="rId24"/>
    <p:sldId id="304"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Lst>
  <p:sldSz cx="9144000" cy="6858000" type="screen4x3"/>
  <p:notesSz cx="6858000" cy="9144000"/>
  <p:embeddedFontLst>
    <p:embeddedFont>
      <p:font typeface="MS Gothic" panose="020B0609070205080204" pitchFamily="49" charset="-128"/>
      <p:regular r:id="rId46"/>
    </p:embeddedFont>
    <p:embeddedFont>
      <p:font typeface="Cambria" panose="02040503050406030204" pitchFamily="18" charset="0"/>
      <p:regular r:id="rId47"/>
      <p:bold r:id="rId48"/>
      <p:italic r:id="rId49"/>
      <p:boldItalic r:id="rId50"/>
    </p:embeddedFont>
    <p:embeddedFont>
      <p:font typeface="Gloucester MT Extra Condensed" panose="02030808020601010101" pitchFamily="18" charset="0"/>
      <p:regular r:id="rId51"/>
    </p:embeddedFont>
    <p:embeddedFont>
      <p:font typeface="Book Antiqua" panose="02040602050305030304" pitchFamily="18" charset="0"/>
      <p:regular r:id="rId52"/>
      <p:bold r:id="rId53"/>
      <p:italic r:id="rId54"/>
      <p:boldItalic r:id="rId55"/>
    </p:embeddedFont>
    <p:embeddedFont>
      <p:font typeface="Arial Black" panose="020B0A04020102020204" pitchFamily="34" charset="0"/>
      <p:bold r:id="rId56"/>
    </p:embeddedFont>
    <p:embeddedFont>
      <p:font typeface="Eras Bold ITC" panose="020B0907030504020204" pitchFamily="34" charset="0"/>
      <p:regular r:id="rId57"/>
    </p:embeddedFont>
    <p:embeddedFont>
      <p:font typeface="Calibri Light" panose="020F0302020204030204" pitchFamily="34" charset="0"/>
      <p:regular r:id="rId58"/>
      <p:italic r:id="rId59"/>
    </p:embeddedFont>
    <p:embeddedFont>
      <p:font typeface="Gabriola" panose="04040605051002020D02" pitchFamily="82" charset="0"/>
      <p:regular r:id="rId60"/>
    </p:embeddedFont>
    <p:embeddedFont>
      <p:font typeface="Engravers MT" panose="02090707080505020304" pitchFamily="18" charset="0"/>
      <p:regular r:id="rId61"/>
    </p:embeddedFont>
    <p:embeddedFont>
      <p:font typeface="Bookman Old Style" panose="02050604050505020204" pitchFamily="18"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Candara" panose="020E0502030303020204" pitchFamily="34" charset="0"/>
      <p:regular r:id="rId70"/>
      <p:bold r:id="rId71"/>
      <p:italic r:id="rId72"/>
      <p:boldItalic r:id="rId73"/>
    </p:embeddedFont>
  </p:embeddedFont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0033CC"/>
    <a:srgbClr val="FFFFFF"/>
    <a:srgbClr val="3333FF"/>
    <a:srgbClr val="FFFF00"/>
    <a:srgbClr val="FFFFCC"/>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0373" autoAdjust="0"/>
  </p:normalViewPr>
  <p:slideViewPr>
    <p:cSldViewPr>
      <p:cViewPr varScale="1">
        <p:scale>
          <a:sx n="69" d="100"/>
          <a:sy n="69" d="100"/>
        </p:scale>
        <p:origin x="1850" y="2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59A3D7F-3EED-4DC6-A82F-7A6B0B57C51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7073144B-F4D1-4440-9889-844609C6B14A}"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Satan is pictured in the scriptures as a conniving malicious deceptive slanderer. John pictures him as a dragon in the book of Revelation where he uses “dragon” twelve times. Satan is shown</a:t>
            </a:r>
            <a:r>
              <a:rPr lang="en-US" altLang="en-US" baseline="0" dirty="0">
                <a:latin typeface="Arial" panose="020B0604020202020204" pitchFamily="34" charset="0"/>
              </a:rPr>
              <a:t> to be one who is powerful, destructive, crafty and deceitful. </a:t>
            </a:r>
            <a:r>
              <a:rPr lang="en-US" altLang="en-US" dirty="0">
                <a:latin typeface="Arial" panose="020B0604020202020204" pitchFamily="34" charset="0"/>
              </a:rPr>
              <a:t>He seeks our demise. </a:t>
            </a:r>
          </a:p>
        </p:txBody>
      </p:sp>
    </p:spTree>
    <p:extLst>
      <p:ext uri="{BB962C8B-B14F-4D97-AF65-F5344CB8AC3E}">
        <p14:creationId xmlns:p14="http://schemas.microsoft.com/office/powerpoint/2010/main" val="610206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0E757AA-104D-4644-907B-5EBA40B6F0F7}" type="slidenum">
              <a:rPr lang="en-US" altLang="en-US" sz="1200"/>
              <a:pPr eaLnBrk="1" hangingPunct="1"/>
              <a:t>10</a:t>
            </a:fld>
            <a:endParaRPr lang="en-US" alt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[CLICK] Were there false teachers in the Old Testament? Yes! Will there be false teachers in the New Testament era? Yes!  Men don’t want to believe that, but Peter says there will be. He doesn’t say there might be, but there will be false teachers among you.</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[CLICK] Will these false teachers have success?  Peter says, “MANY will follow.”</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[CLICK] Does it matter what we believe? Is there a way that if we follow it, it will destroy our soul?  Peter says “YES!”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There is such a thing as a destructive way! In fact there are “destructive ways” (in the plural). [CLICK] There is a single “way of truth” but there are many destructive and erroneous ways. Do you see that?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did God give the first-century gift of discerning spirits (1 Cor. 12:10) if discernment does not matter?</a:t>
            </a:r>
          </a:p>
          <a:p>
            <a:endParaRPr lang="en-US" baseline="0" dirty="0"/>
          </a:p>
          <a:p>
            <a:r>
              <a:rPr lang="en-US" baseline="0" dirty="0"/>
              <a:t>The warning of Proverbs 14:15 is preserved in Romans 16:18, 19. Also, “that we should no longer be children, tossed to and </a:t>
            </a:r>
            <a:r>
              <a:rPr lang="en-US" baseline="0" dirty="0" err="1"/>
              <a:t>fro</a:t>
            </a:r>
            <a:r>
              <a:rPr lang="en-US" baseline="0" dirty="0"/>
              <a:t> and carried about with every wind of doctrine, by the trickery of men, in the cunning craftiness of deceitful plotting” (Eph. 4:14). </a:t>
            </a:r>
          </a:p>
          <a:p>
            <a:endParaRPr lang="en-US" baseline="0" dirty="0"/>
          </a:p>
          <a:p>
            <a:r>
              <a:rPr lang="en-US" baseline="0" dirty="0"/>
              <a:t>With Ephesians 5:10, see also 5:17, “Therefore do not be unwise, but understand what the will of the Lord is.”</a:t>
            </a:r>
          </a:p>
        </p:txBody>
      </p:sp>
      <p:sp>
        <p:nvSpPr>
          <p:cNvPr id="4" name="Slide Number Placeholder 3"/>
          <p:cNvSpPr>
            <a:spLocks noGrp="1"/>
          </p:cNvSpPr>
          <p:nvPr>
            <p:ph type="sldNum" sz="quarter" idx="10"/>
          </p:nvPr>
        </p:nvSpPr>
        <p:spPr/>
        <p:txBody>
          <a:bodyPr/>
          <a:lstStyle/>
          <a:p>
            <a:fld id="{C59A3D7F-3EED-4DC6-A82F-7A6B0B57C516}" type="slidenum">
              <a:rPr lang="en-US" altLang="en-US" smtClean="0"/>
              <a:pPr/>
              <a:t>14</a:t>
            </a:fld>
            <a:endParaRPr lang="en-US" altLang="en-US"/>
          </a:p>
        </p:txBody>
      </p:sp>
    </p:spTree>
    <p:extLst>
      <p:ext uri="{BB962C8B-B14F-4D97-AF65-F5344CB8AC3E}">
        <p14:creationId xmlns:p14="http://schemas.microsoft.com/office/powerpoint/2010/main" val="672553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3E8CD55-3DA2-4798-A077-D6EAACFAAB0A}" type="slidenum">
              <a:rPr lang="en-US" altLang="en-US" sz="1200"/>
              <a:pPr eaLnBrk="1" hangingPunct="1"/>
              <a:t>15</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Paul did say, “Grace be with all those who love our Lord Jesus Christ in sincerity. Amen.” –Ephesians 6:24. But what was Paul’s main subject matter prior to this (Eph. </a:t>
            </a:r>
            <a:r>
              <a:rPr lang="en-US" baseline="0"/>
              <a:t>6:10-20). </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3D7F-3EED-4DC6-A82F-7A6B0B57C516}"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049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BD3E75-4B1C-4604-B806-2994164D4531}"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doctor – "oops, we accidently amputated your leg in place of your scheduled nasal surgery!"  Can you imagine a doctor laughing at accidentally performing open heart surgery when you went in for a gallbladder surgery?? [CLICK] Would you be laughing? I doubt any of the other doctors in the hospital would very amused either.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know, there really are some horror stories. Fox</a:t>
            </a:r>
            <a:r>
              <a:rPr lang="en-US" altLang="en-US" baseline="0" dirty="0">
                <a:latin typeface="Arial" panose="020B0604020202020204" pitchFamily="34" charset="0"/>
              </a:rPr>
              <a:t> News reported May 04, 2016 that m</a:t>
            </a:r>
            <a:r>
              <a:rPr lang="en-US" altLang="en-US" dirty="0">
                <a:latin typeface="Arial" panose="020B0604020202020204" pitchFamily="34" charset="0"/>
              </a:rPr>
              <a:t>edical</a:t>
            </a:r>
            <a:r>
              <a:rPr lang="en-US" altLang="en-US" baseline="0" dirty="0">
                <a:latin typeface="Arial" panose="020B0604020202020204" pitchFamily="34" charset="0"/>
              </a:rPr>
              <a:t> mistakes are the third leading cause of death. Some die from overdoses of having the amount prescribed. </a:t>
            </a:r>
            <a:r>
              <a:rPr lang="en-US" altLang="en-US" dirty="0">
                <a:latin typeface="Arial" panose="020B0604020202020204" pitchFamily="34" charset="0"/>
              </a:rPr>
              <a:t>Some have had surgical tools left inside the operated, only to have to have another surgery to remove the tools!  Others have had the wrong surgeries.</a:t>
            </a:r>
            <a:r>
              <a:rPr lang="en-US" altLang="en-US" baseline="0" dirty="0">
                <a:latin typeface="Arial" panose="020B0604020202020204" pitchFamily="34" charset="0"/>
              </a:rPr>
              <a:t> </a:t>
            </a:r>
            <a:r>
              <a:rPr lang="en-US" altLang="en-US" dirty="0">
                <a:latin typeface="Arial" panose="020B0604020202020204" pitchFamily="34" charset="0"/>
              </a:rPr>
              <a:t>Does sincerity make it okay? </a:t>
            </a:r>
          </a:p>
        </p:txBody>
      </p:sp>
    </p:spTree>
    <p:extLst>
      <p:ext uri="{BB962C8B-B14F-4D97-AF65-F5344CB8AC3E}">
        <p14:creationId xmlns:p14="http://schemas.microsoft.com/office/powerpoint/2010/main" val="283727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F38232-0E08-4FB4-A8AA-8BC73CAB8512}"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nurse - allergy shot for flu shot</a:t>
            </a:r>
          </a:p>
          <a:p>
            <a:pPr eaLnBrk="1" hangingPunct="1"/>
            <a:r>
              <a:rPr lang="en-US" altLang="en-US">
                <a:latin typeface="Arial" panose="020B0604020202020204" pitchFamily="34" charset="0"/>
              </a:rPr>
              <a:t>pilot - "your scheduled flight to Seattle ended in New Orleans. . .sorry, but I was sincere in taking you there."</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236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416B7-1472-481A-88FD-2B1DDDB6FBC5}"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Read Matt. 7:22ff; were they not sincere?</a:t>
            </a:r>
          </a:p>
        </p:txBody>
      </p:sp>
    </p:spTree>
    <p:extLst>
      <p:ext uri="{BB962C8B-B14F-4D97-AF65-F5344CB8AC3E}">
        <p14:creationId xmlns:p14="http://schemas.microsoft.com/office/powerpoint/2010/main" val="3563407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A98019-8952-4BA1-AE6B-EB1B7A02E1FE}"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[CLICK thru]</a:t>
            </a:r>
          </a:p>
        </p:txBody>
      </p:sp>
    </p:spTree>
    <p:extLst>
      <p:ext uri="{BB962C8B-B14F-4D97-AF65-F5344CB8AC3E}">
        <p14:creationId xmlns:p14="http://schemas.microsoft.com/office/powerpoint/2010/main" val="3237499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0AA54-0B58-4EAC-842E-7D92A17A7543}"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One blog said, “</a:t>
            </a:r>
            <a:r>
              <a:rPr lang="en-US" sz="1200" b="0" i="0" kern="1200" dirty="0">
                <a:solidFill>
                  <a:schemeClr val="tx1"/>
                </a:solidFill>
                <a:effectLst/>
                <a:latin typeface="+mn-lt"/>
                <a:ea typeface="+mn-ea"/>
                <a:cs typeface="+mn-cs"/>
              </a:rPr>
              <a:t>Worship the way you want to worship. If you want to raise your hands, do it. If you don't, don't. If you want to dance, dance” (http://laurenricks.theworldrace.org/post/is-your-reputation-ruined). In talking</a:t>
            </a:r>
            <a:r>
              <a:rPr lang="en-US" sz="1200" b="0" i="0" kern="1200" baseline="0" dirty="0">
                <a:solidFill>
                  <a:schemeClr val="tx1"/>
                </a:solidFill>
                <a:effectLst/>
                <a:latin typeface="+mn-lt"/>
                <a:ea typeface="+mn-ea"/>
                <a:cs typeface="+mn-cs"/>
              </a:rPr>
              <a:t> about the Quail Springs church of Christ in Oklahoma decided to abandon New Testament rules and added instruments to their worship, one “anonymous” person said, “</a:t>
            </a:r>
            <a:r>
              <a:rPr lang="en-US" sz="1200" b="0" i="0" kern="1200" dirty="0">
                <a:solidFill>
                  <a:schemeClr val="tx1"/>
                </a:solidFill>
                <a:effectLst/>
                <a:latin typeface="+mn-lt"/>
                <a:ea typeface="+mn-ea"/>
                <a:cs typeface="+mn-cs"/>
              </a:rPr>
              <a:t>O I guess all I'm trying to say here is worship the way you want to but PLEASE don't open up your bible and point out scripture to try and prove that the way you worship is the only way to worship The GREAT I AM.” (March</a:t>
            </a:r>
            <a:r>
              <a:rPr lang="en-US" sz="1200" b="0" i="0" kern="1200" baseline="0" dirty="0">
                <a:solidFill>
                  <a:schemeClr val="tx1"/>
                </a:solidFill>
                <a:effectLst/>
                <a:latin typeface="+mn-lt"/>
                <a:ea typeface="+mn-ea"/>
                <a:cs typeface="+mn-cs"/>
              </a:rPr>
              <a:t> 2, 2011).  Satan’ could not have coined it any better!</a:t>
            </a:r>
          </a:p>
          <a:p>
            <a:pPr eaLnBrk="1" hangingPunct="1"/>
            <a:endParaRPr lang="en-US" altLang="en-US" sz="1200" b="0" i="0" kern="1200" baseline="0" dirty="0">
              <a:solidFill>
                <a:schemeClr val="tx1"/>
              </a:solidFill>
              <a:effectLst/>
              <a:latin typeface="+mn-lt"/>
              <a:ea typeface="+mn-ea"/>
              <a:cs typeface="+mn-cs"/>
            </a:endParaRPr>
          </a:p>
          <a:p>
            <a:pPr eaLnBrk="1" hangingPunct="1"/>
            <a:r>
              <a:rPr lang="en-US" altLang="en-US" sz="1200" b="0" i="0" kern="1200" baseline="0" dirty="0">
                <a:solidFill>
                  <a:schemeClr val="tx1"/>
                </a:solidFill>
                <a:effectLst/>
                <a:latin typeface="+mn-lt"/>
                <a:ea typeface="+mn-ea"/>
                <a:cs typeface="+mn-cs"/>
              </a:rPr>
              <a:t>It was interesting to read of the incremental steps which further led to the digression of this church in the case of worship.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4080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0AA54-0B58-4EAC-842E-7D92A17A7543}"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2693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to be ignorant of his devices (2 Cor. 2:11). Some of Satan’s devices could be discouragement, fear, persecution and deception. The</a:t>
            </a:r>
            <a:r>
              <a:rPr lang="en-US" baseline="0" dirty="0"/>
              <a:t> two primary devices seem to be persecution and deception. </a:t>
            </a:r>
            <a:endParaRPr lang="en-US" dirty="0"/>
          </a:p>
          <a:p>
            <a:endParaRPr lang="en-US" dirty="0"/>
          </a:p>
        </p:txBody>
      </p:sp>
      <p:sp>
        <p:nvSpPr>
          <p:cNvPr id="4" name="Slide Number Placeholder 3"/>
          <p:cNvSpPr>
            <a:spLocks noGrp="1"/>
          </p:cNvSpPr>
          <p:nvPr>
            <p:ph type="sldNum" sz="quarter" idx="10"/>
          </p:nvPr>
        </p:nvSpPr>
        <p:spPr/>
        <p:txBody>
          <a:bodyPr/>
          <a:lstStyle/>
          <a:p>
            <a:fld id="{C59A3D7F-3EED-4DC6-A82F-7A6B0B57C516}" type="slidenum">
              <a:rPr lang="en-US" altLang="en-US" smtClean="0"/>
              <a:pPr/>
              <a:t>2</a:t>
            </a:fld>
            <a:endParaRPr lang="en-US" altLang="en-US"/>
          </a:p>
        </p:txBody>
      </p:sp>
    </p:spTree>
    <p:extLst>
      <p:ext uri="{BB962C8B-B14F-4D97-AF65-F5344CB8AC3E}">
        <p14:creationId xmlns:p14="http://schemas.microsoft.com/office/powerpoint/2010/main" val="583345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0AA54-0B58-4EAC-842E-7D92A17A7543}"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94633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8F1EB0-243F-4390-AFD3-707E322D6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148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6CB8D-623A-423B-8D6E-3E84F36200B0}"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9782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5B6DDB-374B-47B3-940E-5FF5D6EF2B7F}"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[CLICK thru] Cain’s worship was not rejected because</a:t>
            </a:r>
            <a:r>
              <a:rPr lang="en-US" altLang="en-US" baseline="0" dirty="0">
                <a:latin typeface="Arial" panose="020B0604020202020204" pitchFamily="34" charset="0"/>
              </a:rPr>
              <a:t> he was insincere? It was because it was not right. </a:t>
            </a:r>
            <a:endParaRPr lang="en-US" altLang="en-US" dirty="0">
              <a:latin typeface="Arial" panose="020B0604020202020204" pitchFamily="34" charset="0"/>
            </a:endParaRPr>
          </a:p>
        </p:txBody>
      </p:sp>
    </p:spTree>
    <p:extLst>
      <p:ext uri="{BB962C8B-B14F-4D97-AF65-F5344CB8AC3E}">
        <p14:creationId xmlns:p14="http://schemas.microsoft.com/office/powerpoint/2010/main" val="39162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D6CB8D-623A-423B-8D6E-3E84F36200B0}"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554847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would teach that your salvation is brought to pass by God’s work and not yours. I would teach there is nothing that you can do to be saved. I would camp on passages like Ephesians 2:5, “even when we were dead in trespasses, made us alive together with Christ (by grace you have been saved).” I would affirm, “For the Son of Man has come to save that which was lost” (Matt. 18:11) and assert that He has come to save that which was lost. The lost cannot do anything to be saved. </a:t>
            </a:r>
          </a:p>
          <a:p>
            <a:r>
              <a:rPr lang="en-US" baseline="0" dirty="0"/>
              <a:t>I would often quote passages like 1 John 4:10, “In this is love, not that we loved God, but that He loved us and sent His Son to be the propitiation for our sins.” I would assert that He loved us. We did not love Him and he saved us wholly and in spite of ourselves. It is wholly of grace (Rom. 5:19)!! </a:t>
            </a:r>
          </a:p>
          <a:p>
            <a:endParaRPr lang="en-US" baseline="0" dirty="0"/>
          </a:p>
          <a:p>
            <a:r>
              <a:rPr lang="en-US" b="1" baseline="0" dirty="0"/>
              <a:t>In case you think Satan doesn’t know the Scriptures, just see Matthew 4:5, 6. But noticed, the lesson Jesus gives us in that passage. He affirms something very important for those who would be serious in looking into God’s word—the harmony of Scripture. Nothing in Psalm 91 can contradict what is written in Deuteronomy 6:16 (see Matt. 4:7). </a:t>
            </a:r>
          </a:p>
          <a:p>
            <a:endParaRPr lang="en-US" baseline="0" dirty="0"/>
          </a:p>
          <a:p>
            <a:r>
              <a:rPr lang="en-US" baseline="0" dirty="0"/>
              <a:t>Do you know that the standard manual for Baptist churches reads, “</a:t>
            </a:r>
            <a:r>
              <a:rPr lang="en-US" dirty="0"/>
              <a:t>We believe the Scriptures teach that the salvation of sinners is wholly of grace” (p.61)? </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A3D7F-3EED-4DC6-A82F-7A6B0B57C516}" type="slidenum">
              <a:rPr kumimoji="0" lang="en-US" altLang="en-US" sz="1800" b="0" i="0" u="none" strike="noStrike" kern="0" cap="none" spc="0" normalizeH="0" baseline="0" noProof="0" smtClean="0">
                <a:ln>
                  <a:noFill/>
                </a:ln>
                <a:solidFill>
                  <a:sysClr val="windowText" lastClr="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2967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if something is “wholly” of</a:t>
            </a:r>
            <a:r>
              <a:rPr lang="en-US" baseline="0" dirty="0"/>
              <a:t> something it is completely, totally, absolutely, entirely, fully, thoroughly, utterly of it with the exclusion of anything else.</a:t>
            </a:r>
            <a:endParaRPr lang="en-US" dirty="0"/>
          </a:p>
        </p:txBody>
      </p:sp>
      <p:sp>
        <p:nvSpPr>
          <p:cNvPr id="4" name="Header Placeholder 3"/>
          <p:cNvSpPr>
            <a:spLocks noGrp="1"/>
          </p:cNvSpPr>
          <p:nvPr>
            <p:ph type="hdr" sz="quarter" idx="10"/>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If I Were Satan's Minister</a:t>
            </a:r>
          </a:p>
        </p:txBody>
      </p:sp>
      <p:sp>
        <p:nvSpPr>
          <p:cNvPr id="5" name="Date Placeholder 4"/>
          <p:cNvSpPr>
            <a:spLocks noGrp="1"/>
          </p:cNvSpPr>
          <p:nvPr>
            <p:ph type="dt" idx="11"/>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www.revelationandcreation.com</a:t>
            </a:r>
          </a:p>
        </p:txBody>
      </p:sp>
      <p:sp>
        <p:nvSpPr>
          <p:cNvPr id="6" name="Footer Placeholder 5"/>
          <p:cNvSpPr>
            <a:spLocks noGrp="1"/>
          </p:cNvSpPr>
          <p:nvPr>
            <p:ph type="ftr" sz="quarter" idx="12"/>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Steven J. Wallace</a:t>
            </a:r>
          </a:p>
        </p:txBody>
      </p:sp>
      <p:sp>
        <p:nvSpPr>
          <p:cNvPr id="7" name="Slide Number Placeholder 6"/>
          <p:cNvSpPr>
            <a:spLocks noGrp="1"/>
          </p:cNvSpPr>
          <p:nvPr>
            <p:ph type="sldNum" sz="quarter" idx="13"/>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2B69323-4014-40AE-B9D2-96EB8878A34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3730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Grace is not faith. We will talk more about</a:t>
            </a:r>
            <a:r>
              <a:rPr lang="en-US" baseline="0" dirty="0"/>
              <a:t> this in a moment but the two concepts are separate components in man’s salvation and must be understood and properly defined to know the truth.</a:t>
            </a:r>
            <a:endParaRPr lang="en-US" dirty="0"/>
          </a:p>
        </p:txBody>
      </p:sp>
      <p:sp>
        <p:nvSpPr>
          <p:cNvPr id="4" name="Header Placeholder 3"/>
          <p:cNvSpPr>
            <a:spLocks noGrp="1"/>
          </p:cNvSpPr>
          <p:nvPr>
            <p:ph type="hdr" sz="quarter" idx="10"/>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If I Were Satan's Minister</a:t>
            </a:r>
          </a:p>
        </p:txBody>
      </p:sp>
      <p:sp>
        <p:nvSpPr>
          <p:cNvPr id="5" name="Date Placeholder 4"/>
          <p:cNvSpPr>
            <a:spLocks noGrp="1"/>
          </p:cNvSpPr>
          <p:nvPr>
            <p:ph type="dt" idx="11"/>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www.revelationandcreation.com</a:t>
            </a:r>
          </a:p>
        </p:txBody>
      </p:sp>
      <p:sp>
        <p:nvSpPr>
          <p:cNvPr id="6" name="Footer Placeholder 5"/>
          <p:cNvSpPr>
            <a:spLocks noGrp="1"/>
          </p:cNvSpPr>
          <p:nvPr>
            <p:ph type="ftr" sz="quarter" idx="12"/>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Steven J. Wallace</a:t>
            </a:r>
          </a:p>
        </p:txBody>
      </p:sp>
      <p:sp>
        <p:nvSpPr>
          <p:cNvPr id="7" name="Slide Number Placeholder 6"/>
          <p:cNvSpPr>
            <a:spLocks noGrp="1"/>
          </p:cNvSpPr>
          <p:nvPr>
            <p:ph type="sldNum" sz="quarter" idx="13"/>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2B69323-4014-40AE-B9D2-96EB8878A34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547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If I Were Satan's Minister</a:t>
            </a:r>
          </a:p>
        </p:txBody>
      </p:sp>
      <p:sp>
        <p:nvSpPr>
          <p:cNvPr id="5" name="Date Placeholder 4"/>
          <p:cNvSpPr>
            <a:spLocks noGrp="1"/>
          </p:cNvSpPr>
          <p:nvPr>
            <p:ph type="dt" idx="11"/>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www.revelationandcreation.com</a:t>
            </a:r>
          </a:p>
        </p:txBody>
      </p:sp>
      <p:sp>
        <p:nvSpPr>
          <p:cNvPr id="6" name="Footer Placeholder 5"/>
          <p:cNvSpPr>
            <a:spLocks noGrp="1"/>
          </p:cNvSpPr>
          <p:nvPr>
            <p:ph type="ftr" sz="quarter" idx="12"/>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Steven J. Wallace</a:t>
            </a:r>
          </a:p>
        </p:txBody>
      </p:sp>
      <p:sp>
        <p:nvSpPr>
          <p:cNvPr id="7" name="Slide Number Placeholder 6"/>
          <p:cNvSpPr>
            <a:spLocks noGrp="1"/>
          </p:cNvSpPr>
          <p:nvPr>
            <p:ph type="sldNum" sz="quarter" idx="13"/>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2B69323-4014-40AE-B9D2-96EB8878A34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342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Matthew 7:24-27</a:t>
            </a:r>
          </a:p>
        </p:txBody>
      </p:sp>
      <p:sp>
        <p:nvSpPr>
          <p:cNvPr id="4" name="Header Placeholder 3"/>
          <p:cNvSpPr>
            <a:spLocks noGrp="1"/>
          </p:cNvSpPr>
          <p:nvPr>
            <p:ph type="hdr" sz="quarter" idx="10"/>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If I Were Satan's Minister</a:t>
            </a:r>
          </a:p>
        </p:txBody>
      </p:sp>
      <p:sp>
        <p:nvSpPr>
          <p:cNvPr id="5" name="Date Placeholder 4"/>
          <p:cNvSpPr>
            <a:spLocks noGrp="1"/>
          </p:cNvSpPr>
          <p:nvPr>
            <p:ph type="dt" idx="11"/>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www.revelationandcreation.com</a:t>
            </a:r>
          </a:p>
        </p:txBody>
      </p:sp>
      <p:sp>
        <p:nvSpPr>
          <p:cNvPr id="6" name="Footer Placeholder 5"/>
          <p:cNvSpPr>
            <a:spLocks noGrp="1"/>
          </p:cNvSpPr>
          <p:nvPr>
            <p:ph type="ftr" sz="quarter" idx="12"/>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Steven J. Wallace</a:t>
            </a:r>
          </a:p>
        </p:txBody>
      </p:sp>
      <p:sp>
        <p:nvSpPr>
          <p:cNvPr id="7" name="Slide Number Placeholder 6"/>
          <p:cNvSpPr>
            <a:spLocks noGrp="1"/>
          </p:cNvSpPr>
          <p:nvPr>
            <p:ph type="sldNum" sz="quarter" idx="13"/>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2B69323-4014-40AE-B9D2-96EB8878A34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19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87261B34-5B1F-4025-ABC5-92BEB3DB6419}" type="slidenum">
              <a:rPr lang="en-US" altLang="en-US" sz="1200"/>
              <a:pPr eaLnBrk="1" hangingPunct="1"/>
              <a:t>3</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rPr>
              <a:t>Peter</a:t>
            </a:r>
            <a:r>
              <a:rPr lang="en-US" altLang="en-US" baseline="0" dirty="0">
                <a:latin typeface="Arial" panose="020B0604020202020204" pitchFamily="34" charset="0"/>
              </a:rPr>
              <a:t> is no doubt describing one of Satan’s devices here. </a:t>
            </a:r>
            <a:r>
              <a:rPr lang="en-US" altLang="en-US" dirty="0">
                <a:latin typeface="Arial" panose="020B0604020202020204" pitchFamily="34" charset="0"/>
              </a:rPr>
              <a:t>The Christian religion requires soberness and vigilance.</a:t>
            </a:r>
          </a:p>
          <a:p>
            <a:pPr eaLnBrk="1" hangingPunct="1">
              <a:lnSpc>
                <a:spcPct val="90000"/>
              </a:lnSpc>
            </a:pPr>
            <a:r>
              <a:rPr lang="en-US" altLang="en-US" dirty="0">
                <a:latin typeface="Arial" panose="020B0604020202020204" pitchFamily="34" charset="0"/>
              </a:rPr>
              <a:t>“Be sober” Adam Clarke commented on this word, “Avoid drunkenness of your senses, and drunkenness in your souls; be not overcharged with the concerns of the world” (Adam Clarke’s Commentary by Gary Gallant)</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“Be vigilant” or “be on the alert” (NASB) or “keep watch” (BBE).  We cannot always depend on another to keep watch. We must keep watch. This warning</a:t>
            </a:r>
            <a:r>
              <a:rPr lang="en-US" altLang="en-US" baseline="0" dirty="0">
                <a:latin typeface="Arial" panose="020B0604020202020204" pitchFamily="34" charset="0"/>
              </a:rPr>
              <a:t> is not written to your elders to keep watch (though they are), it is written to everyone (1 Pet. 5:5).</a:t>
            </a: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Many go through life numb to their surroundings. We ought to be optimistically cautious as we walk through life. Realism</a:t>
            </a:r>
            <a:r>
              <a:rPr lang="en-US" altLang="en-US" baseline="0" dirty="0">
                <a:latin typeface="Arial" panose="020B0604020202020204" pitchFamily="34" charset="0"/>
              </a:rPr>
              <a:t> is good for any  mind to have. It is not pleasant to think such a creature exists and that he wants to </a:t>
            </a:r>
            <a:r>
              <a:rPr lang="en-US" altLang="en-US" dirty="0">
                <a:latin typeface="Arial" panose="020B0604020202020204" pitchFamily="34" charset="0"/>
              </a:rPr>
              <a:t>devour anyone. We want to think that he is not here; we try to place him aside where we don’t need to be concerned about his ways. Peter warns of the opposite.  </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[CLICK] The devil is shown to work in two primary but different ways in scripture. He is the deceptive serpent in the garden beguiling us. This coincides with this transformation into some angelic </a:t>
            </a:r>
            <a:r>
              <a:rPr lang="en-US" altLang="en-US" dirty="0" err="1">
                <a:latin typeface="Arial" panose="020B0604020202020204" pitchFamily="34" charset="0"/>
              </a:rPr>
              <a:t>messanger</a:t>
            </a:r>
            <a:r>
              <a:rPr lang="en-US" altLang="en-US" dirty="0">
                <a:latin typeface="Arial" panose="020B0604020202020204" pitchFamily="34" charset="0"/>
              </a:rPr>
              <a:t> of light in 2 Corinthians 11.</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He is also shown to be a prowling lion, ready to pounce and devour us as prey. This is done, not so much by deception, but by wounding us against God, discouraging us by violent adversity, and perhaps even through death. This is supported by the context (note v. 9).</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GWV of 1 Peter 5:8, ““Keep your mind clear, and be alert. Your opponent the devil is prowling around like a roaring lion as he looks for someone to devour” (GWV)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If I Were Satan's Minister</a:t>
            </a:r>
          </a:p>
        </p:txBody>
      </p:sp>
      <p:sp>
        <p:nvSpPr>
          <p:cNvPr id="5" name="Date Placeholder 4"/>
          <p:cNvSpPr>
            <a:spLocks noGrp="1"/>
          </p:cNvSpPr>
          <p:nvPr>
            <p:ph type="dt" idx="11"/>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www.revelationandcreation.com</a:t>
            </a:r>
          </a:p>
        </p:txBody>
      </p:sp>
      <p:sp>
        <p:nvSpPr>
          <p:cNvPr id="6" name="Footer Placeholder 5"/>
          <p:cNvSpPr>
            <a:spLocks noGrp="1"/>
          </p:cNvSpPr>
          <p:nvPr>
            <p:ph type="ftr" sz="quarter" idx="12"/>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Steven J. Wallace</a:t>
            </a:r>
          </a:p>
        </p:txBody>
      </p:sp>
      <p:sp>
        <p:nvSpPr>
          <p:cNvPr id="7" name="Slide Number Placeholder 6"/>
          <p:cNvSpPr>
            <a:spLocks noGrp="1"/>
          </p:cNvSpPr>
          <p:nvPr>
            <p:ph type="sldNum" sz="quarter" idx="13"/>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2B69323-4014-40AE-B9D2-96EB8878A34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335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you were traveling from Amarillo</a:t>
            </a:r>
            <a:r>
              <a:rPr lang="en-US" baseline="0" dirty="0"/>
              <a:t>, TX to Baytown, TX and you must go through Abilene and Brenham. The answer would be 693 miles. </a:t>
            </a:r>
          </a:p>
          <a:p>
            <a:endParaRPr lang="en-US" baseline="0" dirty="0"/>
          </a:p>
          <a:p>
            <a:r>
              <a:rPr lang="en-US" baseline="0" dirty="0"/>
              <a:t>When you get to Abilene and ask the same question, the answer changes to 398 miles. When you get to Brenham and ask the same question, the answer changes to 98 miles. </a:t>
            </a:r>
            <a:endParaRPr lang="en-US" dirty="0"/>
          </a:p>
        </p:txBody>
      </p:sp>
      <p:sp>
        <p:nvSpPr>
          <p:cNvPr id="4" name="Header Placeholder 3"/>
          <p:cNvSpPr>
            <a:spLocks noGrp="1"/>
          </p:cNvSpPr>
          <p:nvPr>
            <p:ph type="hdr" sz="quarter" idx="10"/>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If I Were Satan's Minister</a:t>
            </a:r>
          </a:p>
        </p:txBody>
      </p:sp>
      <p:sp>
        <p:nvSpPr>
          <p:cNvPr id="5" name="Date Placeholder 4"/>
          <p:cNvSpPr>
            <a:spLocks noGrp="1"/>
          </p:cNvSpPr>
          <p:nvPr>
            <p:ph type="dt" idx="11"/>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www.revelationandcreation.com</a:t>
            </a:r>
          </a:p>
        </p:txBody>
      </p:sp>
      <p:sp>
        <p:nvSpPr>
          <p:cNvPr id="6" name="Footer Placeholder 5"/>
          <p:cNvSpPr>
            <a:spLocks noGrp="1"/>
          </p:cNvSpPr>
          <p:nvPr>
            <p:ph type="ftr" sz="quarter" idx="12"/>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Steven J. Wallace</a:t>
            </a:r>
          </a:p>
        </p:txBody>
      </p:sp>
      <p:sp>
        <p:nvSpPr>
          <p:cNvPr id="7" name="Slide Number Placeholder 6"/>
          <p:cNvSpPr>
            <a:spLocks noGrp="1"/>
          </p:cNvSpPr>
          <p:nvPr>
            <p:ph type="sldNum" sz="quarter" idx="13"/>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2B69323-4014-40AE-B9D2-96EB8878A34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724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logic</a:t>
            </a:r>
            <a:r>
              <a:rPr lang="en-US" baseline="0" dirty="0"/>
              <a:t> applies to a person on the road to salvation through Jesus Christ. When he starts out and asks the question “What must I do to be saved?” There is first the answer “Believe on the Lord Jesus Christ.”</a:t>
            </a:r>
          </a:p>
          <a:p>
            <a:endParaRPr lang="en-US" baseline="0" dirty="0"/>
          </a:p>
          <a:p>
            <a:r>
              <a:rPr lang="en-US" baseline="0" dirty="0"/>
              <a:t>For a person who already believes who asks the same question, he is given the answer “Repent and be baptized.” To a person who is already penitent, there is the answer “Be baptized.”</a:t>
            </a:r>
          </a:p>
          <a:p>
            <a:endParaRPr lang="en-US" baseline="0" dirty="0"/>
          </a:p>
          <a:p>
            <a:r>
              <a:rPr lang="en-US" baseline="0" dirty="0"/>
              <a:t>Where are you on the road </a:t>
            </a:r>
            <a:r>
              <a:rPr lang="en-US" baseline="0"/>
              <a:t>to salvation?</a:t>
            </a:r>
            <a:endParaRPr lang="en-US" dirty="0"/>
          </a:p>
        </p:txBody>
      </p:sp>
      <p:sp>
        <p:nvSpPr>
          <p:cNvPr id="4" name="Header Placeholder 3"/>
          <p:cNvSpPr>
            <a:spLocks noGrp="1"/>
          </p:cNvSpPr>
          <p:nvPr>
            <p:ph type="hdr" sz="quarter" idx="10"/>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If I Were Satan's Minister</a:t>
            </a:r>
          </a:p>
        </p:txBody>
      </p:sp>
      <p:sp>
        <p:nvSpPr>
          <p:cNvPr id="5" name="Date Placeholder 4"/>
          <p:cNvSpPr>
            <a:spLocks noGrp="1"/>
          </p:cNvSpPr>
          <p:nvPr>
            <p:ph type="dt" idx="11"/>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www.revelationandcreation.com</a:t>
            </a:r>
          </a:p>
        </p:txBody>
      </p:sp>
      <p:sp>
        <p:nvSpPr>
          <p:cNvPr id="6" name="Footer Placeholder 5"/>
          <p:cNvSpPr>
            <a:spLocks noGrp="1"/>
          </p:cNvSpPr>
          <p:nvPr>
            <p:ph type="ftr" sz="quarter" idx="12"/>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Steven J. Wallace</a:t>
            </a:r>
          </a:p>
        </p:txBody>
      </p:sp>
      <p:sp>
        <p:nvSpPr>
          <p:cNvPr id="7" name="Slide Number Placeholder 6"/>
          <p:cNvSpPr>
            <a:spLocks noGrp="1"/>
          </p:cNvSpPr>
          <p:nvPr>
            <p:ph type="sldNum" sz="quarter" idx="13"/>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2B69323-4014-40AE-B9D2-96EB8878A34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028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7073144B-F4D1-4440-9889-844609C6B14A}" type="slidenum">
              <a:rPr lang="en-US" altLang="en-US" sz="1200"/>
              <a:pPr eaLnBrk="1" hangingPunct="1"/>
              <a:t>4</a:t>
            </a:fld>
            <a:endParaRPr lang="en-US" alt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Deception is a second primary function of</a:t>
            </a:r>
            <a:r>
              <a:rPr lang="en-US" baseline="0" dirty="0"/>
              <a:t> the devil</a:t>
            </a:r>
            <a:r>
              <a:rPr lang="en-US" dirty="0"/>
              <a:t>: 2 Corinthians 11:3. Deception is one of his favorite devices. His transforming art is one of his greatest methods of</a:t>
            </a:r>
            <a:r>
              <a:rPr lang="en-US" baseline="0" dirty="0"/>
              <a:t> deception. But taking on the form of an agent of destruction and showing himself to take pleasure in unrighteousness would not make him so nearly effective. He takes on the appearance of an angel of light. </a:t>
            </a:r>
            <a:endParaRPr lang="en-US"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73144B-F4D1-4440-9889-844609C6B14A}" type="slidenum">
              <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3543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7073144B-F4D1-4440-9889-844609C6B14A}"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Likewise, his ministers are transformers; they take on the appearance of ministers of righteousness.  If I am Satan’s minister, I am not going to be walking around the world with an advisory label affixed to my lapel “Caution. . .I am the devil’s preacher; I am a false teacher; I am a deceiver; I want you to be lost; I want you to burn in a devil’s hell.”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How successful would that be in converting others? Rather, I will use deception as my greatest ally! I will use tact to the greatest degree. I will speak smooth things to the utmost and refrain from offensive abrasive points.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I am Satan’s minister, I will take on the appearance of righteousness, piety and goodness. I will have regard for what you think is right and use that to eventually deceive you. If I can work it to make it look like we have a lot of common ground, then perhaps I can create common ground with you that is not common ground with God.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 will speak well of righteousness and living a good life; but I don’t want you to have to look into the scriptures to define righteousness or to define what the good life is. I want you to be comfortably numb in your prison</a:t>
            </a:r>
            <a:r>
              <a:rPr lang="en-US" altLang="en-US" baseline="0" dirty="0">
                <a:latin typeface="Arial" panose="020B0604020202020204" pitchFamily="34" charset="0"/>
              </a:rPr>
              <a:t> of sin so that that you will not exit it even when the door is wide open. If you want to obey something, I would want you to only partially obey. </a:t>
            </a:r>
            <a:r>
              <a:rPr lang="en-US" altLang="en-US" dirty="0">
                <a:latin typeface="Arial" panose="020B0604020202020204" pitchFamily="34" charset="0"/>
              </a:rPr>
              <a:t>I want you to feel like you are saved when you are not.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know, if I am Satan’s minister, I want you to love God with only some of your heart, I want you to worship God but not in</a:t>
            </a:r>
            <a:r>
              <a:rPr lang="en-US" altLang="en-US" baseline="0" dirty="0">
                <a:latin typeface="Arial" panose="020B0604020202020204" pitchFamily="34" charset="0"/>
              </a:rPr>
              <a:t> spirit and truth</a:t>
            </a:r>
            <a:r>
              <a:rPr lang="en-US" altLang="en-US" dirty="0">
                <a:latin typeface="Arial" panose="020B0604020202020204" pitchFamily="34" charset="0"/>
              </a:rPr>
              <a:t>, I want you to go to a church if that is what you want. While I want you to love God, I don’t want you to obey him. While I will let you worship God, I do not want you to worship God in truth. I want you to be convinced that it matters not “how” you honor God, just as long as you feel sincere…if I am the devil’s minister.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While I will encourage you to go to a church, I want to make sure that I am in the pulpit preaching Satan's gospel. I don’t want you to attend the church of God’s choice, but the church of your own preference…if I am the devil’s preacher.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Do you see the transformation that Paul speaks of?</a:t>
            </a:r>
          </a:p>
        </p:txBody>
      </p:sp>
    </p:spTree>
    <p:extLst>
      <p:ext uri="{BB962C8B-B14F-4D97-AF65-F5344CB8AC3E}">
        <p14:creationId xmlns:p14="http://schemas.microsoft.com/office/powerpoint/2010/main" val="181565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01A0AA54-0B58-4EAC-842E-7D92A17A7543}"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20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E895E3D-5E88-4352-BC1C-AF5037EB9868}" type="slidenum">
              <a:rPr lang="en-US" altLang="en-US" sz="1200"/>
              <a:pPr eaLnBrk="1" hangingPunct="1"/>
              <a:t>8</a:t>
            </a:fld>
            <a:endParaRPr lang="en-US" alt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If there cannot be a false teacher, then why does Jesus warn against such? Jesus stated exactly what Paul did, just in different figures. [CLICK] Paul spoke of Satan’s ministers transforming themselves into ministers of righteousness, and yet, in the end they will still be judged by their works.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[CLICK] Jesus said false prophets come in the appearances of sheep (disciples) and yet are ravenous wolves.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91E2472-0263-4C1B-9298-300A0B982024}" type="slidenum">
              <a:rPr lang="en-US" altLang="en-US" sz="1200"/>
              <a:pPr eaLnBrk="1" hangingPunct="1"/>
              <a:t>9</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If there is no such thing as a false teacher, a minister of Satan, then why the warning here?  [CLICK] Further, this passage shows us how to identify a false teacher by the mark of a false teacher--they speak things contrary to the doctrine which New Testament Christians learned from the apostles.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redsun_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ctrTitle"/>
          </p:nvPr>
        </p:nvSpPr>
        <p:spPr>
          <a:xfrm>
            <a:off x="1600200" y="1066800"/>
            <a:ext cx="6096000" cy="1879600"/>
          </a:xfrm>
        </p:spPr>
        <p:txBody>
          <a:bodyPr anchor="b"/>
          <a:lstStyle>
            <a:lvl1pPr>
              <a:lnSpc>
                <a:spcPct val="95000"/>
              </a:lnSpc>
              <a:defRPr sz="5400"/>
            </a:lvl1pPr>
          </a:lstStyle>
          <a:p>
            <a:r>
              <a:rPr lang="en-US"/>
              <a:t>Click to edit Master title style</a:t>
            </a:r>
          </a:p>
        </p:txBody>
      </p:sp>
      <p:sp>
        <p:nvSpPr>
          <p:cNvPr id="29700" name="Rectangle 4"/>
          <p:cNvSpPr>
            <a:spLocks noGrp="1" noChangeArrowheads="1"/>
          </p:cNvSpPr>
          <p:nvPr>
            <p:ph type="subTitle" idx="1"/>
          </p:nvPr>
        </p:nvSpPr>
        <p:spPr>
          <a:xfrm>
            <a:off x="1682750" y="4076700"/>
            <a:ext cx="5861050" cy="1257300"/>
          </a:xfrm>
        </p:spPr>
        <p:txBody>
          <a:bodyPr/>
          <a:lstStyle>
            <a:lvl1pPr marL="0" indent="0" algn="ctr">
              <a:buFontTx/>
              <a:buNone/>
              <a:defRPr>
                <a:solidFill>
                  <a:srgbClr val="F9C6C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smtClean="0">
                <a:solidFill>
                  <a:schemeClr val="tx1"/>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smtClean="0">
                <a:solidFill>
                  <a:schemeClr val="tx1"/>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chemeClr val="tx1"/>
                </a:solidFill>
              </a:defRPr>
            </a:lvl1pPr>
          </a:lstStyle>
          <a:p>
            <a:fld id="{D0C711D7-134E-42AF-9ED4-D2A102FB1557}" type="slidenum">
              <a:rPr lang="en-US" altLang="en-US"/>
              <a:pPr/>
              <a:t>‹#›</a:t>
            </a:fld>
            <a:endParaRPr lang="en-US" altLang="en-US"/>
          </a:p>
        </p:txBody>
      </p:sp>
    </p:spTree>
    <p:extLst>
      <p:ext uri="{BB962C8B-B14F-4D97-AF65-F5344CB8AC3E}">
        <p14:creationId xmlns:p14="http://schemas.microsoft.com/office/powerpoint/2010/main" val="4213262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B55632-82FB-4CCE-B10F-445F403BE07C}" type="slidenum">
              <a:rPr lang="en-US" altLang="en-US"/>
              <a:pPr/>
              <a:t>‹#›</a:t>
            </a:fld>
            <a:endParaRPr lang="en-US" altLang="en-US"/>
          </a:p>
        </p:txBody>
      </p:sp>
    </p:spTree>
    <p:extLst>
      <p:ext uri="{BB962C8B-B14F-4D97-AF65-F5344CB8AC3E}">
        <p14:creationId xmlns:p14="http://schemas.microsoft.com/office/powerpoint/2010/main" val="118992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CF2FFF-F9E6-4CA2-BB5A-14B52C09E204}" type="slidenum">
              <a:rPr lang="en-US" altLang="en-US"/>
              <a:pPr/>
              <a:t>‹#›</a:t>
            </a:fld>
            <a:endParaRPr lang="en-US" altLang="en-US"/>
          </a:p>
        </p:txBody>
      </p:sp>
    </p:spTree>
    <p:extLst>
      <p:ext uri="{BB962C8B-B14F-4D97-AF65-F5344CB8AC3E}">
        <p14:creationId xmlns:p14="http://schemas.microsoft.com/office/powerpoint/2010/main" val="2056025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371600" y="3276600"/>
            <a:ext cx="7772400" cy="762000"/>
          </a:xfrm>
        </p:spPr>
        <p:txBody>
          <a:bodyPr/>
          <a:lstStyle>
            <a:lvl1pPr>
              <a:defRPr sz="4400"/>
            </a:lvl1pPr>
          </a:lstStyle>
          <a:p>
            <a:r>
              <a:rPr lang="en-US"/>
              <a:t>Click to edit Master title style</a:t>
            </a:r>
          </a:p>
        </p:txBody>
      </p:sp>
      <p:sp>
        <p:nvSpPr>
          <p:cNvPr id="44035" name="Rectangle 3"/>
          <p:cNvSpPr>
            <a:spLocks noGrp="1" noChangeArrowheads="1"/>
          </p:cNvSpPr>
          <p:nvPr>
            <p:ph type="subTitle" idx="1"/>
          </p:nvPr>
        </p:nvSpPr>
        <p:spPr>
          <a:xfrm>
            <a:off x="1371600" y="4038600"/>
            <a:ext cx="6934200" cy="685800"/>
          </a:xfrm>
        </p:spPr>
        <p:txBody>
          <a:bodyPr/>
          <a:lstStyle>
            <a:lvl1pPr marL="0" indent="0">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4D6BDDF-36A6-4C82-9B86-576874C758B6}" type="slidenum">
              <a:rPr lang="en-US" altLang="en-US"/>
              <a:pPr/>
              <a:t>‹#›</a:t>
            </a:fld>
            <a:endParaRPr lang="en-US" altLang="en-US"/>
          </a:p>
        </p:txBody>
      </p:sp>
    </p:spTree>
    <p:extLst>
      <p:ext uri="{BB962C8B-B14F-4D97-AF65-F5344CB8AC3E}">
        <p14:creationId xmlns:p14="http://schemas.microsoft.com/office/powerpoint/2010/main" val="198553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C629C4-47AB-420F-A99C-1B0A043A3919}" type="slidenum">
              <a:rPr lang="en-US" altLang="en-US"/>
              <a:pPr/>
              <a:t>‹#›</a:t>
            </a:fld>
            <a:endParaRPr lang="en-US" altLang="en-US"/>
          </a:p>
        </p:txBody>
      </p:sp>
    </p:spTree>
    <p:extLst>
      <p:ext uri="{BB962C8B-B14F-4D97-AF65-F5344CB8AC3E}">
        <p14:creationId xmlns:p14="http://schemas.microsoft.com/office/powerpoint/2010/main" val="544340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022A935-F93D-4EEE-A0A9-60F5D120861B}" type="slidenum">
              <a:rPr lang="en-US" altLang="en-US"/>
              <a:pPr/>
              <a:t>‹#›</a:t>
            </a:fld>
            <a:endParaRPr lang="en-US" altLang="en-US"/>
          </a:p>
        </p:txBody>
      </p:sp>
    </p:spTree>
    <p:extLst>
      <p:ext uri="{BB962C8B-B14F-4D97-AF65-F5344CB8AC3E}">
        <p14:creationId xmlns:p14="http://schemas.microsoft.com/office/powerpoint/2010/main" val="4265475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1200" y="1371600"/>
            <a:ext cx="3162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371600"/>
            <a:ext cx="3162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49E7A0-9BF0-4B22-9E43-16F4DA95D76F}" type="slidenum">
              <a:rPr lang="en-US" altLang="en-US"/>
              <a:pPr/>
              <a:t>‹#›</a:t>
            </a:fld>
            <a:endParaRPr lang="en-US" altLang="en-US"/>
          </a:p>
        </p:txBody>
      </p:sp>
    </p:spTree>
    <p:extLst>
      <p:ext uri="{BB962C8B-B14F-4D97-AF65-F5344CB8AC3E}">
        <p14:creationId xmlns:p14="http://schemas.microsoft.com/office/powerpoint/2010/main" val="2102621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F837793-E9E1-40ED-A854-05A4CBAEE70C}" type="slidenum">
              <a:rPr lang="en-US" altLang="en-US"/>
              <a:pPr/>
              <a:t>‹#›</a:t>
            </a:fld>
            <a:endParaRPr lang="en-US" altLang="en-US"/>
          </a:p>
        </p:txBody>
      </p:sp>
    </p:spTree>
    <p:extLst>
      <p:ext uri="{BB962C8B-B14F-4D97-AF65-F5344CB8AC3E}">
        <p14:creationId xmlns:p14="http://schemas.microsoft.com/office/powerpoint/2010/main" val="4475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A7EDC7-DCEC-4594-A479-5196E40B9D7A}" type="slidenum">
              <a:rPr lang="en-US" altLang="en-US"/>
              <a:pPr/>
              <a:t>‹#›</a:t>
            </a:fld>
            <a:endParaRPr lang="en-US" altLang="en-US"/>
          </a:p>
        </p:txBody>
      </p:sp>
    </p:spTree>
    <p:extLst>
      <p:ext uri="{BB962C8B-B14F-4D97-AF65-F5344CB8AC3E}">
        <p14:creationId xmlns:p14="http://schemas.microsoft.com/office/powerpoint/2010/main" val="4121999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7BCB6A0-D6BC-4F8C-A101-54373FF92119}" type="slidenum">
              <a:rPr lang="en-US" altLang="en-US"/>
              <a:pPr/>
              <a:t>‹#›</a:t>
            </a:fld>
            <a:endParaRPr lang="en-US" altLang="en-US"/>
          </a:p>
        </p:txBody>
      </p:sp>
    </p:spTree>
    <p:extLst>
      <p:ext uri="{BB962C8B-B14F-4D97-AF65-F5344CB8AC3E}">
        <p14:creationId xmlns:p14="http://schemas.microsoft.com/office/powerpoint/2010/main" val="1379537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C1E57F-ED30-46C2-B38B-37C8F0FE47D6}" type="slidenum">
              <a:rPr lang="en-US" altLang="en-US"/>
              <a:pPr/>
              <a:t>‹#›</a:t>
            </a:fld>
            <a:endParaRPr lang="en-US" altLang="en-US"/>
          </a:p>
        </p:txBody>
      </p:sp>
    </p:spTree>
    <p:extLst>
      <p:ext uri="{BB962C8B-B14F-4D97-AF65-F5344CB8AC3E}">
        <p14:creationId xmlns:p14="http://schemas.microsoft.com/office/powerpoint/2010/main" val="321303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9F6DD2-B3D9-40E6-9875-8D5905972C3A}" type="slidenum">
              <a:rPr lang="en-US" altLang="en-US"/>
              <a:pPr/>
              <a:t>‹#›</a:t>
            </a:fld>
            <a:endParaRPr lang="en-US" altLang="en-US"/>
          </a:p>
        </p:txBody>
      </p:sp>
    </p:spTree>
    <p:extLst>
      <p:ext uri="{BB962C8B-B14F-4D97-AF65-F5344CB8AC3E}">
        <p14:creationId xmlns:p14="http://schemas.microsoft.com/office/powerpoint/2010/main" val="3935058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1C0417-474C-4FEE-AFFD-03DFCBDBE200}" type="slidenum">
              <a:rPr lang="en-US" altLang="en-US"/>
              <a:pPr/>
              <a:t>‹#›</a:t>
            </a:fld>
            <a:endParaRPr lang="en-US" altLang="en-US"/>
          </a:p>
        </p:txBody>
      </p:sp>
    </p:spTree>
    <p:extLst>
      <p:ext uri="{BB962C8B-B14F-4D97-AF65-F5344CB8AC3E}">
        <p14:creationId xmlns:p14="http://schemas.microsoft.com/office/powerpoint/2010/main" val="4198598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5475ED-847A-4AC1-B2CE-AF192F8D0845}" type="slidenum">
              <a:rPr lang="en-US" altLang="en-US"/>
              <a:pPr/>
              <a:t>‹#›</a:t>
            </a:fld>
            <a:endParaRPr lang="en-US" altLang="en-US"/>
          </a:p>
        </p:txBody>
      </p:sp>
    </p:spTree>
    <p:extLst>
      <p:ext uri="{BB962C8B-B14F-4D97-AF65-F5344CB8AC3E}">
        <p14:creationId xmlns:p14="http://schemas.microsoft.com/office/powerpoint/2010/main" val="340860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1885950" cy="5364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38"/>
            <a:ext cx="550545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66CD56-E657-4C92-9479-CA0F7BD756D6}" type="slidenum">
              <a:rPr lang="en-US" altLang="en-US"/>
              <a:pPr/>
              <a:t>‹#›</a:t>
            </a:fld>
            <a:endParaRPr lang="en-US" altLang="en-US"/>
          </a:p>
        </p:txBody>
      </p:sp>
    </p:spTree>
    <p:extLst>
      <p:ext uri="{BB962C8B-B14F-4D97-AF65-F5344CB8AC3E}">
        <p14:creationId xmlns:p14="http://schemas.microsoft.com/office/powerpoint/2010/main" val="707696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B90CE1-A172-4522-B7C9-431F7711476B}"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2207420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90CE1-A172-4522-B7C9-431F7711476B}"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486993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B90CE1-A172-4522-B7C9-431F7711476B}"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4193839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B90CE1-A172-4522-B7C9-431F7711476B}"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1578148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B90CE1-A172-4522-B7C9-431F7711476B}" type="datetimeFigureOut">
              <a:rPr lang="en-US" smtClean="0"/>
              <a:t>4/5/2017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223199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B90CE1-A172-4522-B7C9-431F7711476B}" type="datetimeFigureOut">
              <a:rPr lang="en-US" smtClean="0"/>
              <a:t>4/5/2017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48282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90CE1-A172-4522-B7C9-431F7711476B}" type="datetimeFigureOut">
              <a:rPr lang="en-US" smtClean="0"/>
              <a:t>4/5/2017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406017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F04F5C-29B0-4508-A12E-5F65F2ED54C3}" type="slidenum">
              <a:rPr lang="en-US" altLang="en-US"/>
              <a:pPr/>
              <a:t>‹#›</a:t>
            </a:fld>
            <a:endParaRPr lang="en-US" altLang="en-US"/>
          </a:p>
        </p:txBody>
      </p:sp>
    </p:spTree>
    <p:extLst>
      <p:ext uri="{BB962C8B-B14F-4D97-AF65-F5344CB8AC3E}">
        <p14:creationId xmlns:p14="http://schemas.microsoft.com/office/powerpoint/2010/main" val="1031555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B90CE1-A172-4522-B7C9-431F7711476B}"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3053307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B90CE1-A172-4522-B7C9-431F7711476B}"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2296428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90CE1-A172-4522-B7C9-431F7711476B}"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2870438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90CE1-A172-4522-B7C9-431F7711476B}"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46915-2F17-4FD5-A7BF-FBE8F6AC0016}" type="slidenum">
              <a:rPr lang="en-US" smtClean="0"/>
              <a:t>‹#›</a:t>
            </a:fld>
            <a:endParaRPr lang="en-US"/>
          </a:p>
        </p:txBody>
      </p:sp>
    </p:spTree>
    <p:extLst>
      <p:ext uri="{BB962C8B-B14F-4D97-AF65-F5344CB8AC3E}">
        <p14:creationId xmlns:p14="http://schemas.microsoft.com/office/powerpoint/2010/main" val="3580735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DEF0FF7-A8F6-4351-842C-8A7CBF8FDF5F}" type="slidenum">
              <a:rPr lang="en-US" altLang="en-US"/>
              <a:pPr/>
              <a:t>‹#›</a:t>
            </a:fld>
            <a:endParaRPr lang="en-US" altLang="en-US"/>
          </a:p>
        </p:txBody>
      </p:sp>
    </p:spTree>
    <p:extLst>
      <p:ext uri="{BB962C8B-B14F-4D97-AF65-F5344CB8AC3E}">
        <p14:creationId xmlns:p14="http://schemas.microsoft.com/office/powerpoint/2010/main" val="198687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B65F55C-2DB2-45FC-9C23-E5803E43AA52}" type="slidenum">
              <a:rPr lang="en-US" altLang="en-US"/>
              <a:pPr/>
              <a:t>‹#›</a:t>
            </a:fld>
            <a:endParaRPr lang="en-US" altLang="en-US"/>
          </a:p>
        </p:txBody>
      </p:sp>
    </p:spTree>
    <p:extLst>
      <p:ext uri="{BB962C8B-B14F-4D97-AF65-F5344CB8AC3E}">
        <p14:creationId xmlns:p14="http://schemas.microsoft.com/office/powerpoint/2010/main" val="9167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41D68AF-EE81-4156-8C2D-3F61E9EAEE1A}" type="slidenum">
              <a:rPr lang="en-US" altLang="en-US"/>
              <a:pPr/>
              <a:t>‹#›</a:t>
            </a:fld>
            <a:endParaRPr lang="en-US" altLang="en-US"/>
          </a:p>
        </p:txBody>
      </p:sp>
    </p:spTree>
    <p:extLst>
      <p:ext uri="{BB962C8B-B14F-4D97-AF65-F5344CB8AC3E}">
        <p14:creationId xmlns:p14="http://schemas.microsoft.com/office/powerpoint/2010/main" val="181675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B1ACE0F-9965-48F0-999F-B389365D2FD7}" type="slidenum">
              <a:rPr lang="en-US" altLang="en-US"/>
              <a:pPr/>
              <a:t>‹#›</a:t>
            </a:fld>
            <a:endParaRPr lang="en-US" altLang="en-US"/>
          </a:p>
        </p:txBody>
      </p:sp>
    </p:spTree>
    <p:extLst>
      <p:ext uri="{BB962C8B-B14F-4D97-AF65-F5344CB8AC3E}">
        <p14:creationId xmlns:p14="http://schemas.microsoft.com/office/powerpoint/2010/main" val="162626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24F4494-00E4-46D7-A470-974FB8C5790A}" type="slidenum">
              <a:rPr lang="en-US" altLang="en-US"/>
              <a:pPr/>
              <a:t>‹#›</a:t>
            </a:fld>
            <a:endParaRPr lang="en-US" altLang="en-US"/>
          </a:p>
        </p:txBody>
      </p:sp>
    </p:spTree>
    <p:extLst>
      <p:ext uri="{BB962C8B-B14F-4D97-AF65-F5344CB8AC3E}">
        <p14:creationId xmlns:p14="http://schemas.microsoft.com/office/powerpoint/2010/main" val="260422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B090361-FED9-4CEC-8B82-EBFE02D1C7DF}" type="slidenum">
              <a:rPr lang="en-US" altLang="en-US"/>
              <a:pPr/>
              <a:t>‹#›</a:t>
            </a:fld>
            <a:endParaRPr lang="en-US" altLang="en-US"/>
          </a:p>
        </p:txBody>
      </p:sp>
    </p:spTree>
    <p:extLst>
      <p:ext uri="{BB962C8B-B14F-4D97-AF65-F5344CB8AC3E}">
        <p14:creationId xmlns:p14="http://schemas.microsoft.com/office/powerpoint/2010/main" val="90894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8288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solidFill>
                  <a:srgbClr val="9E1E10"/>
                </a:solidFill>
                <a:latin typeface="Arial" charset="0"/>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solidFill>
                  <a:srgbClr val="9E1E10"/>
                </a:solidFill>
                <a:latin typeface="Arial" charset="0"/>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9E1E10"/>
                </a:solidFill>
              </a:defRPr>
            </a:lvl1pPr>
          </a:lstStyle>
          <a:p>
            <a:fld id="{2B8170A4-1CFC-413B-8662-340C5C1BDC85}" type="slidenum">
              <a:rPr lang="en-US" altLang="en-US"/>
              <a:pPr/>
              <a:t>‹#›</a:t>
            </a:fld>
            <a:endParaRPr lang="en-US" altLang="en-US"/>
          </a:p>
        </p:txBody>
      </p:sp>
      <p:sp>
        <p:nvSpPr>
          <p:cNvPr id="28679"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3732"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spcBef>
          <a:spcPct val="0"/>
        </a:spcBef>
        <a:spcAft>
          <a:spcPct val="0"/>
        </a:spcAft>
        <a:defRPr sz="4400">
          <a:solidFill>
            <a:srgbClr val="F9C6C1"/>
          </a:solidFill>
          <a:latin typeface="+mj-lt"/>
          <a:ea typeface="+mj-ea"/>
          <a:cs typeface="+mj-cs"/>
        </a:defRPr>
      </a:lvl1pPr>
      <a:lvl2pPr algn="l" rtl="0" eaLnBrk="0" fontAlgn="base" hangingPunct="0">
        <a:spcBef>
          <a:spcPct val="0"/>
        </a:spcBef>
        <a:spcAft>
          <a:spcPct val="0"/>
        </a:spcAft>
        <a:defRPr sz="4400">
          <a:solidFill>
            <a:srgbClr val="F9C6C1"/>
          </a:solidFill>
          <a:latin typeface="Arial" charset="0"/>
        </a:defRPr>
      </a:lvl2pPr>
      <a:lvl3pPr algn="l" rtl="0" eaLnBrk="0" fontAlgn="base" hangingPunct="0">
        <a:spcBef>
          <a:spcPct val="0"/>
        </a:spcBef>
        <a:spcAft>
          <a:spcPct val="0"/>
        </a:spcAft>
        <a:defRPr sz="4400">
          <a:solidFill>
            <a:srgbClr val="F9C6C1"/>
          </a:solidFill>
          <a:latin typeface="Arial" charset="0"/>
        </a:defRPr>
      </a:lvl3pPr>
      <a:lvl4pPr algn="l" rtl="0" eaLnBrk="0" fontAlgn="base" hangingPunct="0">
        <a:spcBef>
          <a:spcPct val="0"/>
        </a:spcBef>
        <a:spcAft>
          <a:spcPct val="0"/>
        </a:spcAft>
        <a:defRPr sz="4400">
          <a:solidFill>
            <a:srgbClr val="F9C6C1"/>
          </a:solidFill>
          <a:latin typeface="Arial" charset="0"/>
        </a:defRPr>
      </a:lvl4pPr>
      <a:lvl5pPr algn="l" rtl="0" eaLnBrk="0" fontAlgn="base" hangingPunct="0">
        <a:spcBef>
          <a:spcPct val="0"/>
        </a:spcBef>
        <a:spcAft>
          <a:spcPct val="0"/>
        </a:spcAft>
        <a:defRPr sz="4400">
          <a:solidFill>
            <a:srgbClr val="F9C6C1"/>
          </a:solidFill>
          <a:latin typeface="Arial" charset="0"/>
        </a:defRPr>
      </a:lvl5pPr>
      <a:lvl6pPr marL="457200" algn="l" rtl="0" fontAlgn="base">
        <a:spcBef>
          <a:spcPct val="0"/>
        </a:spcBef>
        <a:spcAft>
          <a:spcPct val="0"/>
        </a:spcAft>
        <a:defRPr sz="4400">
          <a:solidFill>
            <a:srgbClr val="F9C6C1"/>
          </a:solidFill>
          <a:latin typeface="Arial" charset="0"/>
        </a:defRPr>
      </a:lvl6pPr>
      <a:lvl7pPr marL="914400" algn="l" rtl="0" fontAlgn="base">
        <a:spcBef>
          <a:spcPct val="0"/>
        </a:spcBef>
        <a:spcAft>
          <a:spcPct val="0"/>
        </a:spcAft>
        <a:defRPr sz="4400">
          <a:solidFill>
            <a:srgbClr val="F9C6C1"/>
          </a:solidFill>
          <a:latin typeface="Arial" charset="0"/>
        </a:defRPr>
      </a:lvl7pPr>
      <a:lvl8pPr marL="1371600" algn="l" rtl="0" fontAlgn="base">
        <a:spcBef>
          <a:spcPct val="0"/>
        </a:spcBef>
        <a:spcAft>
          <a:spcPct val="0"/>
        </a:spcAft>
        <a:defRPr sz="4400">
          <a:solidFill>
            <a:srgbClr val="F9C6C1"/>
          </a:solidFill>
          <a:latin typeface="Arial" charset="0"/>
        </a:defRPr>
      </a:lvl8pPr>
      <a:lvl9pPr marL="1828800" algn="l" rtl="0" fontAlgn="base">
        <a:spcBef>
          <a:spcPct val="0"/>
        </a:spcBef>
        <a:spcAft>
          <a:spcPct val="0"/>
        </a:spcAft>
        <a:defRPr sz="4400">
          <a:solidFill>
            <a:srgbClr val="F9C6C1"/>
          </a:solidFill>
          <a:latin typeface="Arial" charset="0"/>
        </a:defRPr>
      </a:lvl9pPr>
    </p:titleStyle>
    <p:bodyStyle>
      <a:lvl1pPr marL="342900" indent="-342900" algn="l" rtl="0" eaLnBrk="0" fontAlgn="base" hangingPunct="0">
        <a:spcBef>
          <a:spcPct val="20000"/>
        </a:spcBef>
        <a:spcAft>
          <a:spcPct val="0"/>
        </a:spcAft>
        <a:buChar char="•"/>
        <a:defRPr sz="3200">
          <a:solidFill>
            <a:srgbClr val="9E1E10"/>
          </a:solidFill>
          <a:latin typeface="+mn-lt"/>
          <a:ea typeface="+mn-ea"/>
          <a:cs typeface="+mn-cs"/>
        </a:defRPr>
      </a:lvl1pPr>
      <a:lvl2pPr marL="742950" indent="-285750" algn="l" rtl="0" eaLnBrk="0" fontAlgn="base" hangingPunct="0">
        <a:spcBef>
          <a:spcPct val="20000"/>
        </a:spcBef>
        <a:spcAft>
          <a:spcPct val="0"/>
        </a:spcAft>
        <a:buChar char="–"/>
        <a:defRPr sz="2800">
          <a:solidFill>
            <a:srgbClr val="9E1E10"/>
          </a:solidFill>
          <a:latin typeface="+mn-lt"/>
        </a:defRPr>
      </a:lvl2pPr>
      <a:lvl3pPr marL="1143000" indent="-228600" algn="l" rtl="0" eaLnBrk="0" fontAlgn="base" hangingPunct="0">
        <a:spcBef>
          <a:spcPct val="20000"/>
        </a:spcBef>
        <a:spcAft>
          <a:spcPct val="0"/>
        </a:spcAft>
        <a:buChar char="•"/>
        <a:defRPr sz="2400">
          <a:solidFill>
            <a:srgbClr val="9E1E10"/>
          </a:solidFill>
          <a:latin typeface="+mn-lt"/>
        </a:defRPr>
      </a:lvl3pPr>
      <a:lvl4pPr marL="1600200" indent="-228600" algn="l" rtl="0" eaLnBrk="0" fontAlgn="base" hangingPunct="0">
        <a:spcBef>
          <a:spcPct val="20000"/>
        </a:spcBef>
        <a:spcAft>
          <a:spcPct val="0"/>
        </a:spcAft>
        <a:buChar char="–"/>
        <a:defRPr sz="2000">
          <a:solidFill>
            <a:srgbClr val="9E1E10"/>
          </a:solidFill>
          <a:latin typeface="+mn-lt"/>
        </a:defRPr>
      </a:lvl4pPr>
      <a:lvl5pPr marL="2057400" indent="-228600" algn="l" rtl="0" eaLnBrk="0" fontAlgn="base" hangingPunct="0">
        <a:spcBef>
          <a:spcPct val="20000"/>
        </a:spcBef>
        <a:spcAft>
          <a:spcPct val="0"/>
        </a:spcAft>
        <a:buChar char="»"/>
        <a:defRPr sz="2000">
          <a:solidFill>
            <a:srgbClr val="9E1E10"/>
          </a:solidFill>
          <a:latin typeface="+mn-lt"/>
        </a:defRPr>
      </a:lvl5pPr>
      <a:lvl6pPr marL="2514600" indent="-228600" algn="l" rtl="0" fontAlgn="base">
        <a:spcBef>
          <a:spcPct val="20000"/>
        </a:spcBef>
        <a:spcAft>
          <a:spcPct val="0"/>
        </a:spcAft>
        <a:buChar char="»"/>
        <a:defRPr sz="2000">
          <a:solidFill>
            <a:srgbClr val="9E1E10"/>
          </a:solidFill>
          <a:latin typeface="+mn-lt"/>
        </a:defRPr>
      </a:lvl6pPr>
      <a:lvl7pPr marL="2971800" indent="-228600" algn="l" rtl="0" fontAlgn="base">
        <a:spcBef>
          <a:spcPct val="20000"/>
        </a:spcBef>
        <a:spcAft>
          <a:spcPct val="0"/>
        </a:spcAft>
        <a:buChar char="»"/>
        <a:defRPr sz="2000">
          <a:solidFill>
            <a:srgbClr val="9E1E10"/>
          </a:solidFill>
          <a:latin typeface="+mn-lt"/>
        </a:defRPr>
      </a:lvl7pPr>
      <a:lvl8pPr marL="3429000" indent="-228600" algn="l" rtl="0" fontAlgn="base">
        <a:spcBef>
          <a:spcPct val="20000"/>
        </a:spcBef>
        <a:spcAft>
          <a:spcPct val="0"/>
        </a:spcAft>
        <a:buChar char="»"/>
        <a:defRPr sz="2000">
          <a:solidFill>
            <a:srgbClr val="9E1E10"/>
          </a:solidFill>
          <a:latin typeface="+mn-lt"/>
        </a:defRPr>
      </a:lvl8pPr>
      <a:lvl9pPr marL="3886200" indent="-228600" algn="l" rtl="0" fontAlgn="base">
        <a:spcBef>
          <a:spcPct val="20000"/>
        </a:spcBef>
        <a:spcAft>
          <a:spcPct val="0"/>
        </a:spcAft>
        <a:buChar char="»"/>
        <a:defRPr sz="2000">
          <a:solidFill>
            <a:srgbClr val="9E1E1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143000" y="274638"/>
            <a:ext cx="7543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1981200" y="1371600"/>
            <a:ext cx="6477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2" name="Rectangle 4"/>
          <p:cNvSpPr>
            <a:spLocks noGrp="1" noChangeArrowheads="1"/>
          </p:cNvSpPr>
          <p:nvPr>
            <p:ph type="dt" sz="half" idx="2"/>
          </p:nvPr>
        </p:nvSpPr>
        <p:spPr bwMode="auto">
          <a:xfrm>
            <a:off x="457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43013" name="Rectangle 5"/>
          <p:cNvSpPr>
            <a:spLocks noGrp="1" noChangeArrowheads="1"/>
          </p:cNvSpPr>
          <p:nvPr>
            <p:ph type="ftr" sz="quarter" idx="3"/>
          </p:nvPr>
        </p:nvSpPr>
        <p:spPr bwMode="auto">
          <a:xfrm>
            <a:off x="3124200" y="63055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43014" name="Rectangle 6"/>
          <p:cNvSpPr>
            <a:spLocks noGrp="1" noChangeArrowheads="1"/>
          </p:cNvSpPr>
          <p:nvPr>
            <p:ph type="sldNum" sz="quarter" idx="4"/>
          </p:nvPr>
        </p:nvSpPr>
        <p:spPr bwMode="auto">
          <a:xfrm>
            <a:off x="6553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81469B9-3075-4B46-9E82-02FFB00E99A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33"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90CE1-A172-4522-B7C9-431F7711476B}" type="datetimeFigureOut">
              <a:rPr lang="en-US" smtClean="0"/>
              <a:t>4/5/2017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46915-2F17-4FD5-A7BF-FBE8F6AC0016}" type="slidenum">
              <a:rPr lang="en-US" smtClean="0"/>
              <a:t>‹#›</a:t>
            </a:fld>
            <a:endParaRPr lang="en-US"/>
          </a:p>
        </p:txBody>
      </p:sp>
    </p:spTree>
    <p:extLst>
      <p:ext uri="{BB962C8B-B14F-4D97-AF65-F5344CB8AC3E}">
        <p14:creationId xmlns:p14="http://schemas.microsoft.com/office/powerpoint/2010/main" val="10777769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1981200" y="2297348"/>
            <a:ext cx="5334000" cy="4312318"/>
          </a:xfrm>
          <a:prstGeom prst="rect">
            <a:avLst/>
          </a:prstGeom>
        </p:spPr>
      </p:pic>
      <p:sp>
        <p:nvSpPr>
          <p:cNvPr id="6146" name="Rectangle 2"/>
          <p:cNvSpPr>
            <a:spLocks noGrp="1" noChangeArrowheads="1"/>
          </p:cNvSpPr>
          <p:nvPr>
            <p:ph type="ctrTitle"/>
          </p:nvPr>
        </p:nvSpPr>
        <p:spPr>
          <a:xfrm>
            <a:off x="1638300" y="466835"/>
            <a:ext cx="6096000" cy="1438165"/>
          </a:xfrm>
        </p:spPr>
        <p:txBody>
          <a:bodyPr>
            <a:normAutofit/>
          </a:bodyPr>
          <a:lstStyle/>
          <a:p>
            <a:pPr algn="ctr" eaLnBrk="1" hangingPunct="1"/>
            <a:r>
              <a:rPr lang="en-US" altLang="en-US" sz="8800" b="1" spc="600" dirty="0">
                <a:ln w="9525" cmpd="sng">
                  <a:solidFill>
                    <a:sysClr val="windowText" lastClr="000000"/>
                  </a:solidFill>
                  <a:prstDash val="solid"/>
                </a:ln>
                <a:solidFill>
                  <a:srgbClr val="C00000"/>
                </a:solidFill>
                <a:effectLst>
                  <a:glow rad="63500">
                    <a:schemeClr val="accent3">
                      <a:satMod val="175000"/>
                      <a:alpha val="40000"/>
                    </a:schemeClr>
                  </a:glow>
                </a:effectLst>
                <a:latin typeface="Gloucester MT Extra Condensed" panose="02030808020601010101" pitchFamily="18" charset="0"/>
              </a:rPr>
              <a:t>SATAN</a:t>
            </a:r>
            <a:endParaRPr lang="en-US" altLang="en-US" spc="600" dirty="0">
              <a:ln w="9525" cmpd="sng">
                <a:solidFill>
                  <a:sysClr val="windowText" lastClr="000000"/>
                </a:solidFill>
                <a:prstDash val="solid"/>
              </a:ln>
              <a:solidFill>
                <a:srgbClr val="C00000"/>
              </a:solidFill>
              <a:effectLst>
                <a:glow rad="63500">
                  <a:schemeClr val="accent3">
                    <a:satMod val="175000"/>
                    <a:alpha val="40000"/>
                  </a:schemeClr>
                </a:glow>
              </a:effectLst>
              <a:latin typeface="Gloucester MT Extra Condensed" panose="02030808020601010101" pitchFamily="18" charset="0"/>
            </a:endParaRPr>
          </a:p>
        </p:txBody>
      </p:sp>
      <p:sp>
        <p:nvSpPr>
          <p:cNvPr id="6" name="TextBox 5"/>
          <p:cNvSpPr txBox="1"/>
          <p:nvPr/>
        </p:nvSpPr>
        <p:spPr>
          <a:xfrm>
            <a:off x="269577" y="2612529"/>
            <a:ext cx="2168823" cy="4154984"/>
          </a:xfrm>
          <a:prstGeom prst="rect">
            <a:avLst/>
          </a:prstGeom>
          <a:noFill/>
        </p:spPr>
        <p:txBody>
          <a:bodyPr wrap="square" rtlCol="0">
            <a:spAutoFit/>
          </a:bodyPr>
          <a:lstStyle/>
          <a:p>
            <a:r>
              <a:rPr lang="en-US" dirty="0"/>
              <a:t>“So the great dragon was cast out, that serpent of old, called the Devil and Satan, who </a:t>
            </a:r>
            <a:r>
              <a:rPr lang="en-US" dirty="0">
                <a:solidFill>
                  <a:srgbClr val="C00000"/>
                </a:solidFill>
              </a:rPr>
              <a:t>deceives</a:t>
            </a:r>
            <a:r>
              <a:rPr lang="en-US" dirty="0"/>
              <a:t> </a:t>
            </a:r>
            <a:br>
              <a:rPr lang="en-US" dirty="0"/>
            </a:br>
            <a:r>
              <a:rPr lang="en-US" dirty="0"/>
              <a:t>the whole world…” </a:t>
            </a:r>
            <a:br>
              <a:rPr lang="en-US" dirty="0"/>
            </a:br>
            <a:r>
              <a:rPr lang="en-US" dirty="0"/>
              <a:t>(Rev. 12:9)</a:t>
            </a:r>
          </a:p>
        </p:txBody>
      </p:sp>
      <p:sp>
        <p:nvSpPr>
          <p:cNvPr id="7" name="TextBox 6"/>
          <p:cNvSpPr txBox="1"/>
          <p:nvPr/>
        </p:nvSpPr>
        <p:spPr>
          <a:xfrm>
            <a:off x="6705600" y="2612529"/>
            <a:ext cx="2438400" cy="4154984"/>
          </a:xfrm>
          <a:prstGeom prst="rect">
            <a:avLst/>
          </a:prstGeom>
          <a:noFill/>
        </p:spPr>
        <p:txBody>
          <a:bodyPr wrap="square" rtlCol="0">
            <a:spAutoFit/>
          </a:bodyPr>
          <a:lstStyle/>
          <a:p>
            <a:pPr algn="r"/>
            <a:r>
              <a:rPr lang="en-US" dirty="0"/>
              <a:t>And the dragon was enraged with the woman, and he went to </a:t>
            </a:r>
            <a:r>
              <a:rPr lang="en-US" dirty="0">
                <a:solidFill>
                  <a:srgbClr val="C00000"/>
                </a:solidFill>
              </a:rPr>
              <a:t>make war </a:t>
            </a:r>
            <a:r>
              <a:rPr lang="en-US" dirty="0"/>
              <a:t>with the rest of </a:t>
            </a:r>
            <a:br>
              <a:rPr lang="en-US" dirty="0"/>
            </a:br>
            <a:r>
              <a:rPr lang="en-US" dirty="0"/>
              <a:t>her offspring,</a:t>
            </a:r>
            <a:br>
              <a:rPr lang="en-US" dirty="0"/>
            </a:br>
            <a:r>
              <a:rPr lang="en-US" dirty="0"/>
              <a:t>who keep the commandments of God…”</a:t>
            </a:r>
            <a:br>
              <a:rPr lang="en-US" dirty="0"/>
            </a:br>
            <a:r>
              <a:rPr lang="en-US" dirty="0"/>
              <a:t>(Rev. 12:17)</a:t>
            </a:r>
          </a:p>
        </p:txBody>
      </p:sp>
    </p:spTree>
    <p:extLst>
      <p:ext uri="{BB962C8B-B14F-4D97-AF65-F5344CB8AC3E}">
        <p14:creationId xmlns:p14="http://schemas.microsoft.com/office/powerpoint/2010/main" val="3759907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0000"/>
            </a:gs>
            <a:gs pos="57000">
              <a:srgbClr val="C00000"/>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297"/>
            <a:ext cx="9144793" cy="6858594"/>
          </a:xfrm>
          <a:prstGeom prst="rect">
            <a:avLst/>
          </a:prstGeom>
        </p:spPr>
      </p:pic>
      <p:sp>
        <p:nvSpPr>
          <p:cNvPr id="11268" name="Text Box 4"/>
          <p:cNvSpPr txBox="1">
            <a:spLocks noChangeArrowheads="1"/>
          </p:cNvSpPr>
          <p:nvPr/>
        </p:nvSpPr>
        <p:spPr bwMode="auto">
          <a:xfrm>
            <a:off x="304800" y="838200"/>
            <a:ext cx="8534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dirty="0">
                <a:effectLst>
                  <a:outerShdw blurRad="38100" dist="38100" dir="2700000" algn="tl">
                    <a:srgbClr val="000000">
                      <a:alpha val="43137"/>
                    </a:srgbClr>
                  </a:outerShdw>
                </a:effectLst>
              </a:rPr>
              <a:t>“But there were also false prophets among the people, even as there will be false teachers among you, who will secretly bring in destructive heresies, even denying the Lord who bought them, and bring on themselves swift destruction. </a:t>
            </a:r>
            <a:r>
              <a:rPr lang="en-US" altLang="en-US" sz="2800" baseline="30000" dirty="0">
                <a:effectLst>
                  <a:outerShdw blurRad="38100" dist="38100" dir="2700000" algn="tl">
                    <a:srgbClr val="000000">
                      <a:alpha val="43137"/>
                    </a:srgbClr>
                  </a:outerShdw>
                </a:effectLst>
              </a:rPr>
              <a:t>2</a:t>
            </a:r>
            <a:r>
              <a:rPr lang="en-US" altLang="en-US" sz="2800" dirty="0">
                <a:effectLst>
                  <a:outerShdw blurRad="38100" dist="38100" dir="2700000" algn="tl">
                    <a:srgbClr val="000000">
                      <a:alpha val="43137"/>
                    </a:srgbClr>
                  </a:outerShdw>
                </a:effectLst>
              </a:rPr>
              <a:t>  And many will follow their destructive ways, because of whom the way of truth will be blasphemed” (2 Pet. 2:1-2)</a:t>
            </a:r>
          </a:p>
        </p:txBody>
      </p:sp>
      <p:sp>
        <p:nvSpPr>
          <p:cNvPr id="56326" name="Rectangle 6"/>
          <p:cNvSpPr>
            <a:spLocks noChangeArrowheads="1"/>
          </p:cNvSpPr>
          <p:nvPr/>
        </p:nvSpPr>
        <p:spPr bwMode="auto">
          <a:xfrm>
            <a:off x="1600200" y="1371600"/>
            <a:ext cx="5715000" cy="381000"/>
          </a:xfrm>
          <a:prstGeom prst="rect">
            <a:avLst/>
          </a:prstGeom>
          <a:noFill/>
          <a:ln w="38100">
            <a:solidFill>
              <a:schemeClr val="accent1">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56327" name="Line 7"/>
          <p:cNvSpPr>
            <a:spLocks noChangeShapeType="1"/>
          </p:cNvSpPr>
          <p:nvPr/>
        </p:nvSpPr>
        <p:spPr bwMode="auto">
          <a:xfrm>
            <a:off x="4038600" y="3457575"/>
            <a:ext cx="762000" cy="0"/>
          </a:xfrm>
          <a:prstGeom prst="line">
            <a:avLst/>
          </a:prstGeom>
          <a:noFill/>
          <a:ln w="38100">
            <a:solidFill>
              <a:schemeClr val="accent1">
                <a:lumMod val="40000"/>
                <a:lumOff val="6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auto">
          <a:xfrm>
            <a:off x="381000" y="3886200"/>
            <a:ext cx="1828800" cy="0"/>
          </a:xfrm>
          <a:prstGeom prst="line">
            <a:avLst/>
          </a:prstGeom>
          <a:noFill/>
          <a:ln w="38100">
            <a:solidFill>
              <a:schemeClr val="accent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6326"/>
                                        </p:tgtEl>
                                        <p:attrNameLst>
                                          <p:attrName>style.visibility</p:attrName>
                                        </p:attrNameLst>
                                      </p:cBhvr>
                                      <p:to>
                                        <p:strVal val="visible"/>
                                      </p:to>
                                    </p:set>
                                    <p:animEffect transition="in" filter="wedge">
                                      <p:cBhvr>
                                        <p:cTn id="7" dur="2000"/>
                                        <p:tgtEl>
                                          <p:spTgt spid="56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grpId="1" nodeType="clickEffect">
                                  <p:stCondLst>
                                    <p:cond delay="0"/>
                                  </p:stCondLst>
                                  <p:childTnLst>
                                    <p:animMotion origin="layout" path="M 0.00174 2.22222E-6 L 0.2809 0.18333 " pathEditMode="relative" rAng="0" ptsTypes="AA">
                                      <p:cBhvr>
                                        <p:cTn id="11" dur="2000" fill="hold"/>
                                        <p:tgtEl>
                                          <p:spTgt spid="56326"/>
                                        </p:tgtEl>
                                        <p:attrNameLst>
                                          <p:attrName>ppt_x</p:attrName>
                                          <p:attrName>ppt_y</p:attrName>
                                        </p:attrNameLst>
                                      </p:cBhvr>
                                      <p:rCtr x="13958" y="9167"/>
                                    </p:animMotion>
                                  </p:childTnLst>
                                </p:cTn>
                              </p:par>
                            </p:childTnLst>
                          </p:cTn>
                        </p:par>
                        <p:par>
                          <p:cTn id="12" fill="hold" nodeType="afterGroup">
                            <p:stCondLst>
                              <p:cond delay="2000"/>
                            </p:stCondLst>
                            <p:childTnLst>
                              <p:par>
                                <p:cTn id="13" presetID="6" presetClass="emph" presetSubtype="0" fill="hold" grpId="2" nodeType="afterEffect">
                                  <p:stCondLst>
                                    <p:cond delay="0"/>
                                  </p:stCondLst>
                                  <p:childTnLst>
                                    <p:animScale>
                                      <p:cBhvr>
                                        <p:cTn id="14" dur="2000" fill="hold"/>
                                        <p:tgtEl>
                                          <p:spTgt spid="56326"/>
                                        </p:tgtEl>
                                      </p:cBhvr>
                                      <p:by x="18000" y="10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path" presetSubtype="0" accel="50000" decel="50000" fill="hold" grpId="3" nodeType="clickEffect">
                                  <p:stCondLst>
                                    <p:cond delay="0"/>
                                  </p:stCondLst>
                                  <p:childTnLst>
                                    <p:animMotion origin="layout" path="M 0.2809 0.18333 L -0.15417 0.25 " pathEditMode="relative" rAng="0" ptsTypes="AA">
                                      <p:cBhvr>
                                        <p:cTn id="18" dur="2000" fill="hold"/>
                                        <p:tgtEl>
                                          <p:spTgt spid="56326"/>
                                        </p:tgtEl>
                                        <p:attrNameLst>
                                          <p:attrName>ppt_x</p:attrName>
                                          <p:attrName>ppt_y</p:attrName>
                                        </p:attrNameLst>
                                      </p:cBhvr>
                                      <p:rCtr x="-21753" y="3333"/>
                                    </p:animMotion>
                                  </p:childTnLst>
                                </p:cTn>
                              </p:par>
                              <p:par>
                                <p:cTn id="19" presetID="6" presetClass="emph" presetSubtype="0" fill="hold" grpId="4" nodeType="withEffect">
                                  <p:stCondLst>
                                    <p:cond delay="0"/>
                                  </p:stCondLst>
                                  <p:childTnLst>
                                    <p:animScale>
                                      <p:cBhvr>
                                        <p:cTn id="20" dur="2000" fill="hold"/>
                                        <p:tgtEl>
                                          <p:spTgt spid="56326"/>
                                        </p:tgtEl>
                                      </p:cBhvr>
                                      <p:by x="180000" y="100000"/>
                                    </p:animScale>
                                  </p:childTnLst>
                                </p:cTn>
                              </p:par>
                            </p:childTnLst>
                          </p:cTn>
                        </p:par>
                        <p:par>
                          <p:cTn id="21" fill="hold" nodeType="withGroup">
                            <p:stCondLst>
                              <p:cond delay="2000"/>
                            </p:stCondLst>
                            <p:childTnLst>
                              <p:par>
                                <p:cTn id="22" presetID="2" presetClass="entr" presetSubtype="2" fill="hold" nodeType="afterEffect">
                                  <p:stCondLst>
                                    <p:cond delay="0"/>
                                  </p:stCondLst>
                                  <p:childTnLst>
                                    <p:set>
                                      <p:cBhvr>
                                        <p:cTn id="23" dur="1" fill="hold">
                                          <p:stCondLst>
                                            <p:cond delay="0"/>
                                          </p:stCondLst>
                                        </p:cTn>
                                        <p:tgtEl>
                                          <p:spTgt spid="56327"/>
                                        </p:tgtEl>
                                        <p:attrNameLst>
                                          <p:attrName>style.visibility</p:attrName>
                                        </p:attrNameLst>
                                      </p:cBhvr>
                                      <p:to>
                                        <p:strVal val="visible"/>
                                      </p:to>
                                    </p:set>
                                    <p:anim calcmode="lin" valueType="num">
                                      <p:cBhvr additive="base">
                                        <p:cTn id="24" dur="500" fill="hold"/>
                                        <p:tgtEl>
                                          <p:spTgt spid="56327"/>
                                        </p:tgtEl>
                                        <p:attrNameLst>
                                          <p:attrName>ppt_x</p:attrName>
                                        </p:attrNameLst>
                                      </p:cBhvr>
                                      <p:tavLst>
                                        <p:tav tm="0">
                                          <p:val>
                                            <p:strVal val="1+#ppt_w/2"/>
                                          </p:val>
                                        </p:tav>
                                        <p:tav tm="100000">
                                          <p:val>
                                            <p:strVal val="#ppt_x"/>
                                          </p:val>
                                        </p:tav>
                                      </p:tavLst>
                                    </p:anim>
                                    <p:anim calcmode="lin" valueType="num">
                                      <p:cBhvr additive="base">
                                        <p:cTn id="25" dur="500" fill="hold"/>
                                        <p:tgtEl>
                                          <p:spTgt spid="56327"/>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56328"/>
                                        </p:tgtEl>
                                        <p:attrNameLst>
                                          <p:attrName>style.visibility</p:attrName>
                                        </p:attrNameLst>
                                      </p:cBhvr>
                                      <p:to>
                                        <p:strVal val="visible"/>
                                      </p:to>
                                    </p:set>
                                    <p:anim calcmode="lin" valueType="num">
                                      <p:cBhvr additive="base">
                                        <p:cTn id="28" dur="500" fill="hold"/>
                                        <p:tgtEl>
                                          <p:spTgt spid="56328"/>
                                        </p:tgtEl>
                                        <p:attrNameLst>
                                          <p:attrName>ppt_x</p:attrName>
                                        </p:attrNameLst>
                                      </p:cBhvr>
                                      <p:tavLst>
                                        <p:tav tm="0">
                                          <p:val>
                                            <p:strVal val="1+#ppt_w/2"/>
                                          </p:val>
                                        </p:tav>
                                        <p:tav tm="100000">
                                          <p:val>
                                            <p:strVal val="#ppt_x"/>
                                          </p:val>
                                        </p:tav>
                                      </p:tavLst>
                                    </p:anim>
                                    <p:anim calcmode="lin" valueType="num">
                                      <p:cBhvr additive="base">
                                        <p:cTn id="29" dur="500" fill="hold"/>
                                        <p:tgtEl>
                                          <p:spTgt spid="56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P spid="56326" grpId="1" animBg="1"/>
      <p:bldP spid="56326" grpId="2" animBg="1"/>
      <p:bldP spid="56326" grpId="3" animBg="1"/>
      <p:bldP spid="56326"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Questions:</a:t>
            </a:r>
          </a:p>
        </p:txBody>
      </p:sp>
      <p:sp>
        <p:nvSpPr>
          <p:cNvPr id="58371" name="Rectangle 3"/>
          <p:cNvSpPr>
            <a:spLocks noGrp="1" noChangeArrowheads="1"/>
          </p:cNvSpPr>
          <p:nvPr>
            <p:ph type="body" idx="1"/>
          </p:nvPr>
        </p:nvSpPr>
        <p:spPr>
          <a:xfrm>
            <a:off x="1371600" y="1371600"/>
            <a:ext cx="7391400" cy="4267200"/>
          </a:xfrm>
        </p:spPr>
        <p:txBody>
          <a:bodyPr/>
          <a:lstStyle/>
          <a:p>
            <a:pPr eaLnBrk="1" hangingPunct="1"/>
            <a: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rPr>
              <a:t>If all preachers are good, why are these passages in the Bible?</a:t>
            </a:r>
          </a:p>
          <a:p>
            <a:pPr eaLnBrk="1" hangingPunct="1"/>
            <a: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rPr>
              <a:t>If the devil doesn’t have any ministers, what are these passages saying?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a:blip r:embed="rId2"/>
          <a:stretch>
            <a:fillRect/>
          </a:stretch>
        </p:blipFill>
        <p:spPr bwMode="auto">
          <a:xfrm>
            <a:off x="286378" y="1609865"/>
            <a:ext cx="2819400" cy="2036668"/>
          </a:xfrm>
          <a:prstGeom prst="ellipse">
            <a:avLst/>
          </a:prstGeom>
          <a:no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6600" b="97600" l="7229" r="92169">
                        <a14:foregroundMark x1="33735" y1="85400" x2="33735" y2="85400"/>
                        <a14:foregroundMark x1="36446" y1="95600" x2="36446" y2="95600"/>
                        <a14:foregroundMark x1="60241" y1="6600" x2="60241" y2="6600"/>
                        <a14:foregroundMark x1="59036" y1="43000" x2="59036" y2="43000"/>
                        <a14:foregroundMark x1="48795" y1="38600" x2="48795" y2="38600"/>
                        <a14:foregroundMark x1="60843" y1="41400" x2="60843" y2="41400"/>
                        <a14:foregroundMark x1="62952" y1="39200" x2="62952" y2="39200"/>
                        <a14:foregroundMark x1="59337" y1="46400" x2="59337" y2="46400"/>
                        <a14:foregroundMark x1="92169" y1="58600" x2="92169" y2="58600"/>
                        <a14:foregroundMark x1="7530" y1="69200" x2="7530" y2="69200"/>
                        <a14:foregroundMark x1="27410" y1="97600" x2="27410" y2="97600"/>
                        <a14:foregroundMark x1="47289" y1="36600" x2="47289" y2="36600"/>
                        <a14:backgroundMark x1="20181" y1="3400" x2="20181" y2="3400"/>
                        <a14:backgroundMark x1="20181" y1="14800" x2="20181" y2="14800"/>
                      </a14:backgroundRemoval>
                    </a14:imgEffect>
                  </a14:imgLayer>
                </a14:imgProps>
              </a:ext>
              <a:ext uri="{28A0092B-C50C-407E-A947-70E740481C1C}">
                <a14:useLocalDpi xmlns:a14="http://schemas.microsoft.com/office/drawing/2010/main" val="0"/>
              </a:ext>
            </a:extLst>
          </a:blip>
          <a:stretch>
            <a:fillRect/>
          </a:stretch>
        </p:blipFill>
        <p:spPr>
          <a:xfrm>
            <a:off x="5379415" y="1371600"/>
            <a:ext cx="3642969" cy="5486400"/>
          </a:xfrm>
          <a:prstGeom prst="rect">
            <a:avLst/>
          </a:prstGeom>
        </p:spPr>
      </p:pic>
      <p:sp>
        <p:nvSpPr>
          <p:cNvPr id="14338"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rPr>
              <a:t>If I were </a:t>
            </a:r>
            <a:r>
              <a:rPr lang="en-US" altLang="en-US" dirty="0">
                <a:solidFill>
                  <a:schemeClr val="bg1"/>
                </a:solidFill>
                <a:effectLst>
                  <a:outerShdw blurRad="38100" dist="38100" dir="2700000" algn="tl">
                    <a:srgbClr val="000000">
                      <a:alpha val="43137"/>
                    </a:srgbClr>
                  </a:outerShdw>
                </a:effectLst>
                <a:latin typeface="Calibri" panose="020F0502020204030204" pitchFamily="34" charset="0"/>
              </a:rPr>
              <a:t>Satan’s</a:t>
            </a:r>
            <a:r>
              <a:rPr lang="en-US" altLang="en-US" dirty="0">
                <a:effectLst>
                  <a:outerShdw blurRad="38100" dist="38100" dir="2700000" algn="tl">
                    <a:srgbClr val="000000">
                      <a:alpha val="43137"/>
                    </a:srgbClr>
                  </a:outerShdw>
                </a:effectLst>
                <a:latin typeface="Calibri" panose="020F0502020204030204" pitchFamily="34" charset="0"/>
              </a:rPr>
              <a:t> Minister…</a:t>
            </a:r>
          </a:p>
        </p:txBody>
      </p:sp>
      <p:sp>
        <p:nvSpPr>
          <p:cNvPr id="62467" name="Rectangle 3"/>
          <p:cNvSpPr>
            <a:spLocks noGrp="1" noChangeArrowheads="1"/>
          </p:cNvSpPr>
          <p:nvPr>
            <p:ph type="body" idx="1"/>
          </p:nvPr>
        </p:nvSpPr>
        <p:spPr>
          <a:xfrm>
            <a:off x="286378" y="5334000"/>
            <a:ext cx="5504822" cy="1143000"/>
          </a:xfrm>
          <a:noFill/>
          <a:ln>
            <a:noFill/>
          </a:ln>
        </p:spPr>
        <p:style>
          <a:lnRef idx="0">
            <a:scrgbClr r="0" g="0" b="0"/>
          </a:lnRef>
          <a:fillRef idx="0">
            <a:scrgbClr r="0" g="0" b="0"/>
          </a:fillRef>
          <a:effectRef idx="0">
            <a:scrgbClr r="0" g="0" b="0"/>
          </a:effectRef>
          <a:fontRef idx="minor">
            <a:schemeClr val="accent3"/>
          </a:fontRef>
        </p:style>
        <p:txBody>
          <a:bodyPr/>
          <a:lstStyle/>
          <a:p>
            <a:pPr marL="609600" indent="-609600" eaLnBrk="1" hangingPunct="1">
              <a:buFontTx/>
              <a:buAutoNum type="arabicPeriod" startAt="2"/>
            </a:pPr>
            <a:r>
              <a:rPr lang="en-US" altLang="en-US" spc="-150" dirty="0">
                <a:solidFill>
                  <a:schemeClr val="accent2"/>
                </a:solidFill>
                <a:latin typeface="Calibri" panose="020F0502020204030204" pitchFamily="34" charset="0"/>
              </a:rPr>
              <a:t>I would teach that you should embrace the one-man-pastor system and not question him.</a:t>
            </a:r>
          </a:p>
        </p:txBody>
      </p:sp>
      <p:grpSp>
        <p:nvGrpSpPr>
          <p:cNvPr id="9" name="Group 8"/>
          <p:cNvGrpSpPr/>
          <p:nvPr/>
        </p:nvGrpSpPr>
        <p:grpSpPr>
          <a:xfrm>
            <a:off x="1828800" y="3260914"/>
            <a:ext cx="5257800" cy="2058321"/>
            <a:chOff x="1828800" y="3260914"/>
            <a:chExt cx="5257800" cy="2058321"/>
          </a:xfrm>
        </p:grpSpPr>
        <p:sp>
          <p:nvSpPr>
            <p:cNvPr id="10" name="Freeform: Shape 9"/>
            <p:cNvSpPr>
              <a:spLocks noChangeAspect="1"/>
            </p:cNvSpPr>
            <p:nvPr/>
          </p:nvSpPr>
          <p:spPr>
            <a:xfrm rot="16200000" flipV="1">
              <a:off x="3428539" y="1661175"/>
              <a:ext cx="2058321" cy="5257800"/>
            </a:xfrm>
            <a:custGeom>
              <a:avLst/>
              <a:gdLst>
                <a:gd name="connsiteX0" fmla="*/ 2057810 w 2058321"/>
                <a:gd name="connsiteY0" fmla="*/ 2229158 h 5257800"/>
                <a:gd name="connsiteX1" fmla="*/ 2000252 w 2058321"/>
                <a:gd name="connsiteY1" fmla="*/ 1985048 h 5257800"/>
                <a:gd name="connsiteX2" fmla="*/ 1949986 w 2058321"/>
                <a:gd name="connsiteY2" fmla="*/ 1905816 h 5257800"/>
                <a:gd name="connsiteX3" fmla="*/ 1946879 w 2058321"/>
                <a:gd name="connsiteY3" fmla="*/ 1900918 h 5257800"/>
                <a:gd name="connsiteX4" fmla="*/ 2057057 w 2058321"/>
                <a:gd name="connsiteY4" fmla="*/ 1558111 h 5257800"/>
                <a:gd name="connsiteX5" fmla="*/ 2032175 w 2058321"/>
                <a:gd name="connsiteY5" fmla="*/ 1324938 h 5257800"/>
                <a:gd name="connsiteX6" fmla="*/ 1799479 w 2058321"/>
                <a:gd name="connsiteY6" fmla="*/ 1032856 h 5257800"/>
                <a:gd name="connsiteX7" fmla="*/ 1799064 w 2058321"/>
                <a:gd name="connsiteY7" fmla="*/ 1031266 h 5257800"/>
                <a:gd name="connsiteX8" fmla="*/ 1766831 w 2058321"/>
                <a:gd name="connsiteY8" fmla="*/ 907762 h 5257800"/>
                <a:gd name="connsiteX9" fmla="*/ 1632892 w 2058321"/>
                <a:gd name="connsiteY9" fmla="*/ 698726 h 5257800"/>
                <a:gd name="connsiteX10" fmla="*/ 1616674 w 2058321"/>
                <a:gd name="connsiteY10" fmla="*/ 687581 h 5257800"/>
                <a:gd name="connsiteX11" fmla="*/ 1628479 w 2058321"/>
                <a:gd name="connsiteY11" fmla="*/ 595928 h 5257800"/>
                <a:gd name="connsiteX12" fmla="*/ 1912636 w 2058321"/>
                <a:gd name="connsiteY12" fmla="*/ 0 h 5257800"/>
                <a:gd name="connsiteX13" fmla="*/ 1350942 w 2058321"/>
                <a:gd name="connsiteY13" fmla="*/ 511935 h 5257800"/>
                <a:gd name="connsiteX14" fmla="*/ 1316750 w 2058321"/>
                <a:gd name="connsiteY14" fmla="*/ 663385 h 5257800"/>
                <a:gd name="connsiteX15" fmla="*/ 1243661 w 2058321"/>
                <a:gd name="connsiteY15" fmla="*/ 593960 h 5257800"/>
                <a:gd name="connsiteX16" fmla="*/ 954326 w 2058321"/>
                <a:gd name="connsiteY16" fmla="*/ 552224 h 5257800"/>
                <a:gd name="connsiteX17" fmla="*/ 626570 w 2058321"/>
                <a:gd name="connsiteY17" fmla="*/ 1126363 h 5257800"/>
                <a:gd name="connsiteX18" fmla="*/ 345726 w 2058321"/>
                <a:gd name="connsiteY18" fmla="*/ 1331895 h 5257800"/>
                <a:gd name="connsiteX19" fmla="*/ 311721 w 2058321"/>
                <a:gd name="connsiteY19" fmla="*/ 2031665 h 5257800"/>
                <a:gd name="connsiteX20" fmla="*/ 12113 w 2058321"/>
                <a:gd name="connsiteY20" fmla="*/ 2531734 h 5257800"/>
                <a:gd name="connsiteX21" fmla="*/ 194993 w 2058321"/>
                <a:gd name="connsiteY21" fmla="*/ 3267004 h 5257800"/>
                <a:gd name="connsiteX22" fmla="*/ 375682 w 2058321"/>
                <a:gd name="connsiteY22" fmla="*/ 4359218 h 5257800"/>
                <a:gd name="connsiteX23" fmla="*/ 576755 w 2058321"/>
                <a:gd name="connsiteY23" fmla="*/ 4839441 h 5257800"/>
                <a:gd name="connsiteX24" fmla="*/ 848170 w 2058321"/>
                <a:gd name="connsiteY24" fmla="*/ 4736828 h 5257800"/>
                <a:gd name="connsiteX25" fmla="*/ 1126633 w 2058321"/>
                <a:gd name="connsiteY25" fmla="*/ 4953511 h 5257800"/>
                <a:gd name="connsiteX26" fmla="*/ 1294517 w 2058321"/>
                <a:gd name="connsiteY26" fmla="*/ 4823711 h 5257800"/>
                <a:gd name="connsiteX27" fmla="*/ 1343633 w 2058321"/>
                <a:gd name="connsiteY27" fmla="*/ 4713488 h 5257800"/>
                <a:gd name="connsiteX28" fmla="*/ 1350943 w 2058321"/>
                <a:gd name="connsiteY28" fmla="*/ 4745865 h 5257800"/>
                <a:gd name="connsiteX29" fmla="*/ 1912637 w 2058321"/>
                <a:gd name="connsiteY29" fmla="*/ 5257800 h 5257800"/>
                <a:gd name="connsiteX30" fmla="*/ 1613064 w 2058321"/>
                <a:gd name="connsiteY30" fmla="*/ 4542186 h 5257800"/>
                <a:gd name="connsiteX31" fmla="*/ 1611287 w 2058321"/>
                <a:gd name="connsiteY31" fmla="*/ 4500510 h 5257800"/>
                <a:gd name="connsiteX32" fmla="*/ 1658260 w 2058321"/>
                <a:gd name="connsiteY32" fmla="*/ 4467961 h 5257800"/>
                <a:gd name="connsiteX33" fmla="*/ 1736090 w 2058321"/>
                <a:gd name="connsiteY33" fmla="*/ 4377736 h 5257800"/>
                <a:gd name="connsiteX34" fmla="*/ 1817291 w 2058321"/>
                <a:gd name="connsiteY34" fmla="*/ 3520211 h 5257800"/>
                <a:gd name="connsiteX35" fmla="*/ 1817441 w 2058321"/>
                <a:gd name="connsiteY35" fmla="*/ 3520046 h 5257800"/>
                <a:gd name="connsiteX36" fmla="*/ 1886275 w 2058321"/>
                <a:gd name="connsiteY36" fmla="*/ 3444586 h 5257800"/>
                <a:gd name="connsiteX37" fmla="*/ 1901587 w 2058321"/>
                <a:gd name="connsiteY37" fmla="*/ 2655626 h 5257800"/>
                <a:gd name="connsiteX38" fmla="*/ 1905282 w 2058321"/>
                <a:gd name="connsiteY38" fmla="*/ 2651770 h 5257800"/>
                <a:gd name="connsiteX39" fmla="*/ 1958943 w 2058321"/>
                <a:gd name="connsiteY39" fmla="*/ 2595765 h 5257800"/>
                <a:gd name="connsiteX40" fmla="*/ 2055511 w 2058321"/>
                <a:gd name="connsiteY40" fmla="*/ 2318734 h 5257800"/>
                <a:gd name="connsiteX41" fmla="*/ 2057810 w 2058321"/>
                <a:gd name="connsiteY41" fmla="*/ 2229158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321" h="5257800">
                  <a:moveTo>
                    <a:pt x="2057810" y="2229158"/>
                  </a:moveTo>
                  <a:cubicBezTo>
                    <a:pt x="2054422" y="2140416"/>
                    <a:pt x="2034289" y="2055392"/>
                    <a:pt x="2000252" y="1985048"/>
                  </a:cubicBezTo>
                  <a:lnTo>
                    <a:pt x="1949986" y="1905816"/>
                  </a:lnTo>
                  <a:lnTo>
                    <a:pt x="1946879" y="1900918"/>
                  </a:lnTo>
                  <a:cubicBezTo>
                    <a:pt x="2012780" y="1812552"/>
                    <a:pt x="2051017" y="1688059"/>
                    <a:pt x="2057057" y="1558111"/>
                  </a:cubicBezTo>
                  <a:cubicBezTo>
                    <a:pt x="2060681" y="1480142"/>
                    <a:pt x="2052713" y="1400209"/>
                    <a:pt x="2032175" y="1324938"/>
                  </a:cubicBezTo>
                  <a:cubicBezTo>
                    <a:pt x="1990455" y="1171991"/>
                    <a:pt x="1903111" y="1062320"/>
                    <a:pt x="1799479" y="1032856"/>
                  </a:cubicBezTo>
                  <a:lnTo>
                    <a:pt x="1799064" y="1031266"/>
                  </a:lnTo>
                  <a:lnTo>
                    <a:pt x="1766831" y="907762"/>
                  </a:lnTo>
                  <a:cubicBezTo>
                    <a:pt x="1735390" y="820118"/>
                    <a:pt x="1689054" y="747623"/>
                    <a:pt x="1632892" y="698726"/>
                  </a:cubicBezTo>
                  <a:lnTo>
                    <a:pt x="1616674" y="687581"/>
                  </a:lnTo>
                  <a:lnTo>
                    <a:pt x="1628479" y="595928"/>
                  </a:lnTo>
                  <a:cubicBezTo>
                    <a:pt x="1669233" y="360184"/>
                    <a:pt x="1768729" y="148403"/>
                    <a:pt x="1912636" y="0"/>
                  </a:cubicBezTo>
                  <a:cubicBezTo>
                    <a:pt x="1660131" y="0"/>
                    <a:pt x="1443484" y="211092"/>
                    <a:pt x="1350942" y="511935"/>
                  </a:cubicBezTo>
                  <a:lnTo>
                    <a:pt x="1316750" y="663385"/>
                  </a:lnTo>
                  <a:lnTo>
                    <a:pt x="1243661" y="593960"/>
                  </a:lnTo>
                  <a:cubicBezTo>
                    <a:pt x="1153886" y="529263"/>
                    <a:pt x="1051909" y="513552"/>
                    <a:pt x="954326" y="552224"/>
                  </a:cubicBezTo>
                  <a:cubicBezTo>
                    <a:pt x="781352" y="620769"/>
                    <a:pt x="651812" y="847683"/>
                    <a:pt x="626570" y="1126363"/>
                  </a:cubicBezTo>
                  <a:cubicBezTo>
                    <a:pt x="518604" y="1127693"/>
                    <a:pt x="416211" y="1202683"/>
                    <a:pt x="345726" y="1331895"/>
                  </a:cubicBezTo>
                  <a:cubicBezTo>
                    <a:pt x="238617" y="1528219"/>
                    <a:pt x="224853" y="1811810"/>
                    <a:pt x="311721" y="2031665"/>
                  </a:cubicBezTo>
                  <a:cubicBezTo>
                    <a:pt x="162512" y="2102767"/>
                    <a:pt x="48450" y="2293158"/>
                    <a:pt x="12113" y="2531734"/>
                  </a:cubicBezTo>
                  <a:cubicBezTo>
                    <a:pt x="-30702" y="2812870"/>
                    <a:pt x="42259" y="3106283"/>
                    <a:pt x="194993" y="3267004"/>
                  </a:cubicBezTo>
                  <a:cubicBezTo>
                    <a:pt x="50022" y="3646354"/>
                    <a:pt x="131508" y="4139057"/>
                    <a:pt x="375682" y="4359218"/>
                  </a:cubicBezTo>
                  <a:cubicBezTo>
                    <a:pt x="359633" y="4575493"/>
                    <a:pt x="444643" y="4778569"/>
                    <a:pt x="576755" y="4839441"/>
                  </a:cubicBezTo>
                  <a:cubicBezTo>
                    <a:pt x="672338" y="4883535"/>
                    <a:pt x="775494" y="4844556"/>
                    <a:pt x="848170" y="4736828"/>
                  </a:cubicBezTo>
                  <a:cubicBezTo>
                    <a:pt x="905177" y="4889673"/>
                    <a:pt x="1014572" y="4974791"/>
                    <a:pt x="1126633" y="4953511"/>
                  </a:cubicBezTo>
                  <a:cubicBezTo>
                    <a:pt x="1192237" y="4941030"/>
                    <a:pt x="1250732" y="4893714"/>
                    <a:pt x="1294517" y="4823711"/>
                  </a:cubicBezTo>
                  <a:lnTo>
                    <a:pt x="1343633" y="4713488"/>
                  </a:lnTo>
                  <a:lnTo>
                    <a:pt x="1350943" y="4745865"/>
                  </a:lnTo>
                  <a:cubicBezTo>
                    <a:pt x="1443485" y="5046708"/>
                    <a:pt x="1660132" y="5257800"/>
                    <a:pt x="1912637" y="5257800"/>
                  </a:cubicBezTo>
                  <a:cubicBezTo>
                    <a:pt x="1744746" y="5084662"/>
                    <a:pt x="1637302" y="4825262"/>
                    <a:pt x="1613064" y="4542186"/>
                  </a:cubicBezTo>
                  <a:lnTo>
                    <a:pt x="1611287" y="4500510"/>
                  </a:lnTo>
                  <a:lnTo>
                    <a:pt x="1658260" y="4467961"/>
                  </a:lnTo>
                  <a:cubicBezTo>
                    <a:pt x="1685983" y="4442738"/>
                    <a:pt x="1712111" y="4412571"/>
                    <a:pt x="1736090" y="4377736"/>
                  </a:cubicBezTo>
                  <a:cubicBezTo>
                    <a:pt x="1887585" y="4157574"/>
                    <a:pt x="1921352" y="3800630"/>
                    <a:pt x="1817291" y="3520211"/>
                  </a:cubicBezTo>
                  <a:lnTo>
                    <a:pt x="1817441" y="3520046"/>
                  </a:lnTo>
                  <a:lnTo>
                    <a:pt x="1886275" y="3444586"/>
                  </a:lnTo>
                  <a:cubicBezTo>
                    <a:pt x="2029108" y="3243420"/>
                    <a:pt x="2043688" y="2883179"/>
                    <a:pt x="1901587" y="2655626"/>
                  </a:cubicBezTo>
                  <a:lnTo>
                    <a:pt x="1905282" y="2651770"/>
                  </a:lnTo>
                  <a:lnTo>
                    <a:pt x="1958943" y="2595765"/>
                  </a:lnTo>
                  <a:cubicBezTo>
                    <a:pt x="2010890" y="2525864"/>
                    <a:pt x="2045724" y="2427766"/>
                    <a:pt x="2055511" y="2318734"/>
                  </a:cubicBezTo>
                  <a:cubicBezTo>
                    <a:pt x="2058208" y="2288733"/>
                    <a:pt x="2058939" y="2258739"/>
                    <a:pt x="2057810" y="2229158"/>
                  </a:cubicBezTo>
                  <a:close/>
                </a:path>
              </a:pathLst>
            </a:custGeom>
            <a:ln>
              <a:solidFill>
                <a:srgbClr val="33333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2551444" y="3505245"/>
              <a:ext cx="3733800" cy="1569660"/>
            </a:xfrm>
            <a:prstGeom prst="rect">
              <a:avLst/>
            </a:prstGeom>
            <a:noFill/>
            <a:ln>
              <a:noFill/>
            </a:ln>
          </p:spPr>
          <p:txBody>
            <a:bodyPr wrap="square" rtlCol="0" anchor="ctr" anchorCtr="0">
              <a:spAutoFit/>
            </a:bodyPr>
            <a:lstStyle/>
            <a:p>
              <a:pPr algn="ctr"/>
              <a:r>
                <a:rPr lang="en-US" altLang="en-US" sz="3200" dirty="0">
                  <a:solidFill>
                    <a:schemeClr val="accent2"/>
                  </a:solidFill>
                  <a:latin typeface="Calibri" panose="020F0502020204030204" pitchFamily="34" charset="0"/>
                </a:rPr>
                <a:t>“Trust me. I am the</a:t>
              </a:r>
              <a:r>
                <a:rPr lang="en-US" altLang="en-US" sz="3200" b="1" dirty="0">
                  <a:solidFill>
                    <a:schemeClr val="accent2"/>
                  </a:solidFill>
                  <a:latin typeface="Calibri" panose="020F0502020204030204" pitchFamily="34" charset="0"/>
                </a:rPr>
                <a:t> </a:t>
              </a:r>
              <a:r>
                <a:rPr lang="en-US" altLang="en-US" sz="3200" b="1" spc="300" dirty="0">
                  <a:solidFill>
                    <a:schemeClr val="accent2"/>
                  </a:solidFill>
                  <a:latin typeface="Calibri" panose="020F0502020204030204" pitchFamily="34" charset="0"/>
                </a:rPr>
                <a:t>PASTOR</a:t>
              </a:r>
              <a:br>
                <a:rPr lang="en-US" altLang="en-US" sz="3200" b="1" dirty="0">
                  <a:solidFill>
                    <a:schemeClr val="accent2"/>
                  </a:solidFill>
                  <a:latin typeface="Calibri" panose="020F0502020204030204" pitchFamily="34" charset="0"/>
                </a:rPr>
              </a:br>
              <a:r>
                <a:rPr lang="en-US" altLang="en-US" sz="3200" dirty="0">
                  <a:solidFill>
                    <a:schemeClr val="accent2"/>
                  </a:solidFill>
                  <a:latin typeface="Calibri" panose="020F0502020204030204" pitchFamily="34" charset="0"/>
                </a:rPr>
                <a:t>of this church!”</a:t>
              </a:r>
              <a:endParaRPr lang="en-US" sz="3200" dirty="0">
                <a:solidFill>
                  <a:schemeClr val="accent2"/>
                </a:solidFil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2467">
                                            <p:bg/>
                                          </p:spTgt>
                                        </p:tgtEl>
                                        <p:attrNameLst>
                                          <p:attrName>style.visibility</p:attrName>
                                        </p:attrNameLst>
                                      </p:cBhvr>
                                      <p:to>
                                        <p:strVal val="visible"/>
                                      </p:to>
                                    </p:set>
                                    <p:animEffect transition="in" filter="fade">
                                      <p:cBhvr>
                                        <p:cTn id="12" dur="1000"/>
                                        <p:tgtEl>
                                          <p:spTgt spid="62467">
                                            <p:bg/>
                                          </p:spTgt>
                                        </p:tgtEl>
                                      </p:cBhvr>
                                    </p:animEffect>
                                    <p:anim calcmode="lin" valueType="num">
                                      <p:cBhvr>
                                        <p:cTn id="13" dur="1000" fill="hold"/>
                                        <p:tgtEl>
                                          <p:spTgt spid="62467">
                                            <p:bg/>
                                          </p:spTgt>
                                        </p:tgtEl>
                                        <p:attrNameLst>
                                          <p:attrName>ppt_x</p:attrName>
                                        </p:attrNameLst>
                                      </p:cBhvr>
                                      <p:tavLst>
                                        <p:tav tm="0">
                                          <p:val>
                                            <p:strVal val="#ppt_x"/>
                                          </p:val>
                                        </p:tav>
                                        <p:tav tm="100000">
                                          <p:val>
                                            <p:strVal val="#ppt_x"/>
                                          </p:val>
                                        </p:tav>
                                      </p:tavLst>
                                    </p:anim>
                                    <p:anim calcmode="lin" valueType="num">
                                      <p:cBhvr>
                                        <p:cTn id="14" dur="1000" fill="hold"/>
                                        <p:tgtEl>
                                          <p:spTgt spid="62467">
                                            <p:bg/>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2467">
                                            <p:txEl>
                                              <p:pRg st="0" end="0"/>
                                            </p:txEl>
                                          </p:spTgt>
                                        </p:tgtEl>
                                        <p:attrNameLst>
                                          <p:attrName>style.visibility</p:attrName>
                                        </p:attrNameLst>
                                      </p:cBhvr>
                                      <p:to>
                                        <p:strVal val="visible"/>
                                      </p:to>
                                    </p:set>
                                    <p:animEffect transition="in" filter="fade">
                                      <p:cBhvr>
                                        <p:cTn id="20" dur="1000"/>
                                        <p:tgtEl>
                                          <p:spTgt spid="62467">
                                            <p:txEl>
                                              <p:pRg st="0" end="0"/>
                                            </p:txEl>
                                          </p:spTgt>
                                        </p:tgtEl>
                                      </p:cBhvr>
                                    </p:animEffect>
                                    <p:anim calcmode="lin" valueType="num">
                                      <p:cBhvr>
                                        <p:cTn id="21" dur="10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24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6246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Bible </a:t>
            </a:r>
            <a:r>
              <a:rPr lang="en-US" dirty="0">
                <a:latin typeface="Arial Black" panose="020B0A04020102020204" pitchFamily="34" charset="0"/>
              </a:rPr>
              <a:t>pastors</a:t>
            </a:r>
            <a:r>
              <a:rPr lang="en-US" dirty="0"/>
              <a:t> were </a:t>
            </a:r>
            <a:r>
              <a:rPr lang="en-US" dirty="0">
                <a:latin typeface="Arial Black" panose="020B0A04020102020204" pitchFamily="34" charset="0"/>
              </a:rPr>
              <a:t>elders</a:t>
            </a:r>
          </a:p>
          <a:p>
            <a:pPr lvl="1"/>
            <a:r>
              <a:rPr lang="en-US" dirty="0"/>
              <a:t>Elders (Acts 20:17)</a:t>
            </a:r>
          </a:p>
          <a:p>
            <a:pPr lvl="1"/>
            <a:r>
              <a:rPr lang="en-US" dirty="0"/>
              <a:t>Are to pastor/shepherd (Acts 20:28)</a:t>
            </a:r>
          </a:p>
          <a:p>
            <a:pPr>
              <a:buFont typeface="Wingdings" panose="05000000000000000000" pitchFamily="2" charset="2"/>
              <a:buChar char="Ø"/>
            </a:pPr>
            <a:r>
              <a:rPr lang="en-US" dirty="0">
                <a:latin typeface="Arial Black" panose="020B0A04020102020204" pitchFamily="34" charset="0"/>
              </a:rPr>
              <a:t>Elders</a:t>
            </a:r>
            <a:r>
              <a:rPr lang="en-US" dirty="0"/>
              <a:t> (in the plural) governed as a unit (eldership) over one church </a:t>
            </a:r>
          </a:p>
          <a:p>
            <a:pPr lvl="1"/>
            <a:r>
              <a:rPr lang="en-US" dirty="0"/>
              <a:t>Acts 14:23; 1 Tim. 4:14 </a:t>
            </a:r>
          </a:p>
          <a:p>
            <a:pPr>
              <a:buFont typeface="Wingdings" panose="05000000000000000000" pitchFamily="2" charset="2"/>
              <a:buChar char="Ø"/>
            </a:pPr>
            <a:r>
              <a:rPr lang="en-US" dirty="0"/>
              <a:t>A one-man-pastor system was </a:t>
            </a:r>
            <a:r>
              <a:rPr lang="en-US" u="sng" dirty="0">
                <a:latin typeface="Arial Black" panose="020B0A04020102020204" pitchFamily="34" charset="0"/>
              </a:rPr>
              <a:t>never</a:t>
            </a:r>
            <a:r>
              <a:rPr lang="en-US" dirty="0"/>
              <a:t> authorized by Christ</a:t>
            </a:r>
          </a:p>
        </p:txBody>
      </p:sp>
    </p:spTree>
    <p:extLst>
      <p:ext uri="{BB962C8B-B14F-4D97-AF65-F5344CB8AC3E}">
        <p14:creationId xmlns:p14="http://schemas.microsoft.com/office/powerpoint/2010/main" val="2672334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solidFill>
              </a:rPr>
              <a:t>“Test all things” (1 Thess. 5:21)</a:t>
            </a:r>
          </a:p>
        </p:txBody>
      </p:sp>
      <p:sp>
        <p:nvSpPr>
          <p:cNvPr id="3" name="Content Placeholder 2"/>
          <p:cNvSpPr>
            <a:spLocks noGrp="1"/>
          </p:cNvSpPr>
          <p:nvPr>
            <p:ph idx="1"/>
          </p:nvPr>
        </p:nvSpPr>
        <p:spPr>
          <a:xfrm>
            <a:off x="685800" y="1828800"/>
            <a:ext cx="7772400" cy="4800600"/>
          </a:xfrm>
        </p:spPr>
        <p:txBody>
          <a:bodyPr/>
          <a:lstStyle/>
          <a:p>
            <a:pPr>
              <a:buFont typeface="Wingdings" panose="05000000000000000000" pitchFamily="2" charset="2"/>
              <a:buChar char="§"/>
            </a:pPr>
            <a:r>
              <a:rPr lang="en-US" dirty="0">
                <a:latin typeface="Arial Black" panose="020B0A04020102020204" pitchFamily="34" charset="0"/>
              </a:rPr>
              <a:t>1 John 4:1</a:t>
            </a:r>
            <a:r>
              <a:rPr lang="en-US" dirty="0"/>
              <a:t>, “Beloved, do not believe every spirit, but </a:t>
            </a:r>
            <a:r>
              <a:rPr lang="en-US" dirty="0">
                <a:highlight>
                  <a:srgbClr val="FFFF00"/>
                </a:highlight>
              </a:rPr>
              <a:t>test the spirits</a:t>
            </a:r>
            <a:r>
              <a:rPr lang="en-US" dirty="0"/>
              <a:t>, whether they are of God; because many false prophets have gone out into the world.”</a:t>
            </a:r>
          </a:p>
          <a:p>
            <a:pPr>
              <a:buFont typeface="Wingdings" panose="05000000000000000000" pitchFamily="2" charset="2"/>
              <a:buChar char="§"/>
            </a:pPr>
            <a:r>
              <a:rPr lang="en-US" dirty="0">
                <a:latin typeface="Arial Black" panose="020B0A04020102020204" pitchFamily="34" charset="0"/>
              </a:rPr>
              <a:t>Proverbs 14:15</a:t>
            </a:r>
            <a:r>
              <a:rPr lang="en-US" dirty="0"/>
              <a:t>, “The simple believes every word, But the prudent considers well his steps.”</a:t>
            </a:r>
          </a:p>
          <a:p>
            <a:pPr>
              <a:buFont typeface="Wingdings" panose="05000000000000000000" pitchFamily="2" charset="2"/>
              <a:buChar char="§"/>
            </a:pPr>
            <a:r>
              <a:rPr lang="en-US" dirty="0">
                <a:latin typeface="Arial Black" panose="020B0A04020102020204" pitchFamily="34" charset="0"/>
              </a:rPr>
              <a:t>Ephesians 5:10</a:t>
            </a:r>
            <a:r>
              <a:rPr lang="en-US"/>
              <a:t>, “Finding </a:t>
            </a:r>
            <a:r>
              <a:rPr lang="en-US" dirty="0"/>
              <a:t>out what is acceptable to the Lord.”</a:t>
            </a:r>
          </a:p>
        </p:txBody>
      </p:sp>
    </p:spTree>
    <p:extLst>
      <p:ext uri="{BB962C8B-B14F-4D97-AF65-F5344CB8AC3E}">
        <p14:creationId xmlns:p14="http://schemas.microsoft.com/office/powerpoint/2010/main" val="73642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685463" y="457200"/>
            <a:ext cx="7773074" cy="42675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4800" l="1205" r="92470">
                        <a14:foregroundMark x1="55422" y1="38600" x2="55422" y2="38600"/>
                        <a14:foregroundMark x1="65060" y1="39000" x2="65060" y2="39000"/>
                        <a14:foregroundMark x1="61747" y1="42200" x2="61747" y2="42200"/>
                        <a14:foregroundMark x1="45482" y1="52400" x2="45482" y2="52400"/>
                        <a14:foregroundMark x1="46988" y1="52200" x2="46988" y2="52200"/>
                        <a14:foregroundMark x1="64157" y1="54200" x2="64157" y2="54200"/>
                        <a14:foregroundMark x1="92470" y1="57600" x2="92470" y2="57600"/>
                        <a14:foregroundMark x1="61446" y1="94800" x2="61446" y2="94800"/>
                        <a14:backgroundMark x1="20181" y1="6000" x2="20181" y2="6000"/>
                        <a14:backgroundMark x1="14759" y1="94800" x2="14759" y2="94800"/>
                      </a14:backgroundRemoval>
                    </a14:imgEffect>
                  </a14:imgLayer>
                </a14:imgProps>
              </a:ext>
              <a:ext uri="{28A0092B-C50C-407E-A947-70E740481C1C}">
                <a14:useLocalDpi xmlns:a14="http://schemas.microsoft.com/office/drawing/2010/main" val="0"/>
              </a:ext>
            </a:extLst>
          </a:blip>
          <a:stretch>
            <a:fillRect/>
          </a:stretch>
        </p:blipFill>
        <p:spPr>
          <a:xfrm>
            <a:off x="3663658" y="1469575"/>
            <a:ext cx="3642969" cy="5486399"/>
          </a:xfrm>
          <a:prstGeom prst="rect">
            <a:avLst/>
          </a:prstGeom>
        </p:spPr>
      </p:pic>
      <p:pic>
        <p:nvPicPr>
          <p:cNvPr id="12" name="Content Placeholder 3"/>
          <p:cNvPicPr>
            <a:picLocks noChangeAspect="1"/>
          </p:cNvPicPr>
          <p:nvPr/>
        </p:nvPicPr>
        <p:blipFill>
          <a:blip r:embed="rId5"/>
          <a:stretch>
            <a:fillRect/>
          </a:stretch>
        </p:blipFill>
        <p:spPr bwMode="auto">
          <a:xfrm>
            <a:off x="286378" y="1609865"/>
            <a:ext cx="2819400" cy="2036668"/>
          </a:xfrm>
          <a:prstGeom prst="ellipse">
            <a:avLst/>
          </a:prstGeom>
          <a:no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338"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rPr>
              <a:t>If I were </a:t>
            </a:r>
            <a:r>
              <a:rPr lang="en-US" altLang="en-US" dirty="0">
                <a:solidFill>
                  <a:schemeClr val="bg1"/>
                </a:solidFill>
                <a:effectLst>
                  <a:outerShdw blurRad="38100" dist="38100" dir="2700000" algn="tl">
                    <a:srgbClr val="000000">
                      <a:alpha val="43137"/>
                    </a:srgbClr>
                  </a:outerShdw>
                </a:effectLst>
                <a:latin typeface="Calibri" panose="020F0502020204030204" pitchFamily="34" charset="0"/>
              </a:rPr>
              <a:t>Satan’s</a:t>
            </a:r>
            <a:r>
              <a:rPr lang="en-US" altLang="en-US" dirty="0">
                <a:effectLst>
                  <a:outerShdw blurRad="38100" dist="38100" dir="2700000" algn="tl">
                    <a:srgbClr val="000000">
                      <a:alpha val="43137"/>
                    </a:srgbClr>
                  </a:outerShdw>
                </a:effectLst>
                <a:latin typeface="Calibri" panose="020F0502020204030204" pitchFamily="34" charset="0"/>
              </a:rPr>
              <a:t> Minister…</a:t>
            </a:r>
          </a:p>
        </p:txBody>
      </p:sp>
      <p:sp>
        <p:nvSpPr>
          <p:cNvPr id="62467" name="Rectangle 3"/>
          <p:cNvSpPr>
            <a:spLocks noGrp="1" noChangeArrowheads="1"/>
          </p:cNvSpPr>
          <p:nvPr>
            <p:ph type="body" idx="1"/>
          </p:nvPr>
        </p:nvSpPr>
        <p:spPr>
          <a:xfrm>
            <a:off x="286378" y="5564583"/>
            <a:ext cx="5200022" cy="1143000"/>
          </a:xfrm>
          <a:noFill/>
          <a:ln>
            <a:noFill/>
          </a:ln>
        </p:spPr>
        <p:style>
          <a:lnRef idx="0">
            <a:scrgbClr r="0" g="0" b="0"/>
          </a:lnRef>
          <a:fillRef idx="0">
            <a:scrgbClr r="0" g="0" b="0"/>
          </a:fillRef>
          <a:effectRef idx="0">
            <a:scrgbClr r="0" g="0" b="0"/>
          </a:effectRef>
          <a:fontRef idx="minor">
            <a:schemeClr val="accent3"/>
          </a:fontRef>
        </p:style>
        <p:txBody>
          <a:bodyPr/>
          <a:lstStyle/>
          <a:p>
            <a:pPr marL="609600" indent="-609600" eaLnBrk="1" hangingPunct="1">
              <a:buFont typeface="+mj-lt"/>
              <a:buAutoNum type="arabicPeriod" startAt="3"/>
            </a:pPr>
            <a:r>
              <a:rPr lang="en-US" altLang="en-US" dirty="0">
                <a:solidFill>
                  <a:schemeClr val="accent2"/>
                </a:solidFill>
                <a:latin typeface="Calibri" panose="020F0502020204030204" pitchFamily="34" charset="0"/>
              </a:rPr>
              <a:t>I would teach that only sincerity matters.</a:t>
            </a:r>
          </a:p>
        </p:txBody>
      </p:sp>
      <p:grpSp>
        <p:nvGrpSpPr>
          <p:cNvPr id="9" name="Group 8"/>
          <p:cNvGrpSpPr/>
          <p:nvPr/>
        </p:nvGrpSpPr>
        <p:grpSpPr>
          <a:xfrm>
            <a:off x="1943099" y="3061050"/>
            <a:ext cx="5257800" cy="2621470"/>
            <a:chOff x="1828800" y="3259024"/>
            <a:chExt cx="5257800" cy="2062103"/>
          </a:xfrm>
        </p:grpSpPr>
        <p:sp>
          <p:nvSpPr>
            <p:cNvPr id="10" name="Freeform: Shape 9"/>
            <p:cNvSpPr>
              <a:spLocks noChangeAspect="1"/>
            </p:cNvSpPr>
            <p:nvPr/>
          </p:nvSpPr>
          <p:spPr>
            <a:xfrm rot="16200000" flipV="1">
              <a:off x="3428539" y="1661175"/>
              <a:ext cx="2058321" cy="5257800"/>
            </a:xfrm>
            <a:custGeom>
              <a:avLst/>
              <a:gdLst>
                <a:gd name="connsiteX0" fmla="*/ 2057810 w 2058321"/>
                <a:gd name="connsiteY0" fmla="*/ 2229158 h 5257800"/>
                <a:gd name="connsiteX1" fmla="*/ 2000252 w 2058321"/>
                <a:gd name="connsiteY1" fmla="*/ 1985048 h 5257800"/>
                <a:gd name="connsiteX2" fmla="*/ 1949986 w 2058321"/>
                <a:gd name="connsiteY2" fmla="*/ 1905816 h 5257800"/>
                <a:gd name="connsiteX3" fmla="*/ 1946879 w 2058321"/>
                <a:gd name="connsiteY3" fmla="*/ 1900918 h 5257800"/>
                <a:gd name="connsiteX4" fmla="*/ 2057057 w 2058321"/>
                <a:gd name="connsiteY4" fmla="*/ 1558111 h 5257800"/>
                <a:gd name="connsiteX5" fmla="*/ 2032175 w 2058321"/>
                <a:gd name="connsiteY5" fmla="*/ 1324938 h 5257800"/>
                <a:gd name="connsiteX6" fmla="*/ 1799479 w 2058321"/>
                <a:gd name="connsiteY6" fmla="*/ 1032856 h 5257800"/>
                <a:gd name="connsiteX7" fmla="*/ 1799064 w 2058321"/>
                <a:gd name="connsiteY7" fmla="*/ 1031266 h 5257800"/>
                <a:gd name="connsiteX8" fmla="*/ 1766831 w 2058321"/>
                <a:gd name="connsiteY8" fmla="*/ 907762 h 5257800"/>
                <a:gd name="connsiteX9" fmla="*/ 1632892 w 2058321"/>
                <a:gd name="connsiteY9" fmla="*/ 698726 h 5257800"/>
                <a:gd name="connsiteX10" fmla="*/ 1616674 w 2058321"/>
                <a:gd name="connsiteY10" fmla="*/ 687581 h 5257800"/>
                <a:gd name="connsiteX11" fmla="*/ 1628479 w 2058321"/>
                <a:gd name="connsiteY11" fmla="*/ 595928 h 5257800"/>
                <a:gd name="connsiteX12" fmla="*/ 1912636 w 2058321"/>
                <a:gd name="connsiteY12" fmla="*/ 0 h 5257800"/>
                <a:gd name="connsiteX13" fmla="*/ 1350942 w 2058321"/>
                <a:gd name="connsiteY13" fmla="*/ 511935 h 5257800"/>
                <a:gd name="connsiteX14" fmla="*/ 1316750 w 2058321"/>
                <a:gd name="connsiteY14" fmla="*/ 663385 h 5257800"/>
                <a:gd name="connsiteX15" fmla="*/ 1243661 w 2058321"/>
                <a:gd name="connsiteY15" fmla="*/ 593960 h 5257800"/>
                <a:gd name="connsiteX16" fmla="*/ 954326 w 2058321"/>
                <a:gd name="connsiteY16" fmla="*/ 552224 h 5257800"/>
                <a:gd name="connsiteX17" fmla="*/ 626570 w 2058321"/>
                <a:gd name="connsiteY17" fmla="*/ 1126363 h 5257800"/>
                <a:gd name="connsiteX18" fmla="*/ 345726 w 2058321"/>
                <a:gd name="connsiteY18" fmla="*/ 1331895 h 5257800"/>
                <a:gd name="connsiteX19" fmla="*/ 311721 w 2058321"/>
                <a:gd name="connsiteY19" fmla="*/ 2031665 h 5257800"/>
                <a:gd name="connsiteX20" fmla="*/ 12113 w 2058321"/>
                <a:gd name="connsiteY20" fmla="*/ 2531734 h 5257800"/>
                <a:gd name="connsiteX21" fmla="*/ 194993 w 2058321"/>
                <a:gd name="connsiteY21" fmla="*/ 3267004 h 5257800"/>
                <a:gd name="connsiteX22" fmla="*/ 375682 w 2058321"/>
                <a:gd name="connsiteY22" fmla="*/ 4359218 h 5257800"/>
                <a:gd name="connsiteX23" fmla="*/ 576755 w 2058321"/>
                <a:gd name="connsiteY23" fmla="*/ 4839441 h 5257800"/>
                <a:gd name="connsiteX24" fmla="*/ 848170 w 2058321"/>
                <a:gd name="connsiteY24" fmla="*/ 4736828 h 5257800"/>
                <a:gd name="connsiteX25" fmla="*/ 1126633 w 2058321"/>
                <a:gd name="connsiteY25" fmla="*/ 4953511 h 5257800"/>
                <a:gd name="connsiteX26" fmla="*/ 1294517 w 2058321"/>
                <a:gd name="connsiteY26" fmla="*/ 4823711 h 5257800"/>
                <a:gd name="connsiteX27" fmla="*/ 1343633 w 2058321"/>
                <a:gd name="connsiteY27" fmla="*/ 4713488 h 5257800"/>
                <a:gd name="connsiteX28" fmla="*/ 1350943 w 2058321"/>
                <a:gd name="connsiteY28" fmla="*/ 4745865 h 5257800"/>
                <a:gd name="connsiteX29" fmla="*/ 1912637 w 2058321"/>
                <a:gd name="connsiteY29" fmla="*/ 5257800 h 5257800"/>
                <a:gd name="connsiteX30" fmla="*/ 1613064 w 2058321"/>
                <a:gd name="connsiteY30" fmla="*/ 4542186 h 5257800"/>
                <a:gd name="connsiteX31" fmla="*/ 1611287 w 2058321"/>
                <a:gd name="connsiteY31" fmla="*/ 4500510 h 5257800"/>
                <a:gd name="connsiteX32" fmla="*/ 1658260 w 2058321"/>
                <a:gd name="connsiteY32" fmla="*/ 4467961 h 5257800"/>
                <a:gd name="connsiteX33" fmla="*/ 1736090 w 2058321"/>
                <a:gd name="connsiteY33" fmla="*/ 4377736 h 5257800"/>
                <a:gd name="connsiteX34" fmla="*/ 1817291 w 2058321"/>
                <a:gd name="connsiteY34" fmla="*/ 3520211 h 5257800"/>
                <a:gd name="connsiteX35" fmla="*/ 1817441 w 2058321"/>
                <a:gd name="connsiteY35" fmla="*/ 3520046 h 5257800"/>
                <a:gd name="connsiteX36" fmla="*/ 1886275 w 2058321"/>
                <a:gd name="connsiteY36" fmla="*/ 3444586 h 5257800"/>
                <a:gd name="connsiteX37" fmla="*/ 1901587 w 2058321"/>
                <a:gd name="connsiteY37" fmla="*/ 2655626 h 5257800"/>
                <a:gd name="connsiteX38" fmla="*/ 1905282 w 2058321"/>
                <a:gd name="connsiteY38" fmla="*/ 2651770 h 5257800"/>
                <a:gd name="connsiteX39" fmla="*/ 1958943 w 2058321"/>
                <a:gd name="connsiteY39" fmla="*/ 2595765 h 5257800"/>
                <a:gd name="connsiteX40" fmla="*/ 2055511 w 2058321"/>
                <a:gd name="connsiteY40" fmla="*/ 2318734 h 5257800"/>
                <a:gd name="connsiteX41" fmla="*/ 2057810 w 2058321"/>
                <a:gd name="connsiteY41" fmla="*/ 2229158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321" h="5257800">
                  <a:moveTo>
                    <a:pt x="2057810" y="2229158"/>
                  </a:moveTo>
                  <a:cubicBezTo>
                    <a:pt x="2054422" y="2140416"/>
                    <a:pt x="2034289" y="2055392"/>
                    <a:pt x="2000252" y="1985048"/>
                  </a:cubicBezTo>
                  <a:lnTo>
                    <a:pt x="1949986" y="1905816"/>
                  </a:lnTo>
                  <a:lnTo>
                    <a:pt x="1946879" y="1900918"/>
                  </a:lnTo>
                  <a:cubicBezTo>
                    <a:pt x="2012780" y="1812552"/>
                    <a:pt x="2051017" y="1688059"/>
                    <a:pt x="2057057" y="1558111"/>
                  </a:cubicBezTo>
                  <a:cubicBezTo>
                    <a:pt x="2060681" y="1480142"/>
                    <a:pt x="2052713" y="1400209"/>
                    <a:pt x="2032175" y="1324938"/>
                  </a:cubicBezTo>
                  <a:cubicBezTo>
                    <a:pt x="1990455" y="1171991"/>
                    <a:pt x="1903111" y="1062320"/>
                    <a:pt x="1799479" y="1032856"/>
                  </a:cubicBezTo>
                  <a:lnTo>
                    <a:pt x="1799064" y="1031266"/>
                  </a:lnTo>
                  <a:lnTo>
                    <a:pt x="1766831" y="907762"/>
                  </a:lnTo>
                  <a:cubicBezTo>
                    <a:pt x="1735390" y="820118"/>
                    <a:pt x="1689054" y="747623"/>
                    <a:pt x="1632892" y="698726"/>
                  </a:cubicBezTo>
                  <a:lnTo>
                    <a:pt x="1616674" y="687581"/>
                  </a:lnTo>
                  <a:lnTo>
                    <a:pt x="1628479" y="595928"/>
                  </a:lnTo>
                  <a:cubicBezTo>
                    <a:pt x="1669233" y="360184"/>
                    <a:pt x="1768729" y="148403"/>
                    <a:pt x="1912636" y="0"/>
                  </a:cubicBezTo>
                  <a:cubicBezTo>
                    <a:pt x="1660131" y="0"/>
                    <a:pt x="1443484" y="211092"/>
                    <a:pt x="1350942" y="511935"/>
                  </a:cubicBezTo>
                  <a:lnTo>
                    <a:pt x="1316750" y="663385"/>
                  </a:lnTo>
                  <a:lnTo>
                    <a:pt x="1243661" y="593960"/>
                  </a:lnTo>
                  <a:cubicBezTo>
                    <a:pt x="1153886" y="529263"/>
                    <a:pt x="1051909" y="513552"/>
                    <a:pt x="954326" y="552224"/>
                  </a:cubicBezTo>
                  <a:cubicBezTo>
                    <a:pt x="781352" y="620769"/>
                    <a:pt x="651812" y="847683"/>
                    <a:pt x="626570" y="1126363"/>
                  </a:cubicBezTo>
                  <a:cubicBezTo>
                    <a:pt x="518604" y="1127693"/>
                    <a:pt x="416211" y="1202683"/>
                    <a:pt x="345726" y="1331895"/>
                  </a:cubicBezTo>
                  <a:cubicBezTo>
                    <a:pt x="238617" y="1528219"/>
                    <a:pt x="224853" y="1811810"/>
                    <a:pt x="311721" y="2031665"/>
                  </a:cubicBezTo>
                  <a:cubicBezTo>
                    <a:pt x="162512" y="2102767"/>
                    <a:pt x="48450" y="2293158"/>
                    <a:pt x="12113" y="2531734"/>
                  </a:cubicBezTo>
                  <a:cubicBezTo>
                    <a:pt x="-30702" y="2812870"/>
                    <a:pt x="42259" y="3106283"/>
                    <a:pt x="194993" y="3267004"/>
                  </a:cubicBezTo>
                  <a:cubicBezTo>
                    <a:pt x="50022" y="3646354"/>
                    <a:pt x="131508" y="4139057"/>
                    <a:pt x="375682" y="4359218"/>
                  </a:cubicBezTo>
                  <a:cubicBezTo>
                    <a:pt x="359633" y="4575493"/>
                    <a:pt x="444643" y="4778569"/>
                    <a:pt x="576755" y="4839441"/>
                  </a:cubicBezTo>
                  <a:cubicBezTo>
                    <a:pt x="672338" y="4883535"/>
                    <a:pt x="775494" y="4844556"/>
                    <a:pt x="848170" y="4736828"/>
                  </a:cubicBezTo>
                  <a:cubicBezTo>
                    <a:pt x="905177" y="4889673"/>
                    <a:pt x="1014572" y="4974791"/>
                    <a:pt x="1126633" y="4953511"/>
                  </a:cubicBezTo>
                  <a:cubicBezTo>
                    <a:pt x="1192237" y="4941030"/>
                    <a:pt x="1250732" y="4893714"/>
                    <a:pt x="1294517" y="4823711"/>
                  </a:cubicBezTo>
                  <a:lnTo>
                    <a:pt x="1343633" y="4713488"/>
                  </a:lnTo>
                  <a:lnTo>
                    <a:pt x="1350943" y="4745865"/>
                  </a:lnTo>
                  <a:cubicBezTo>
                    <a:pt x="1443485" y="5046708"/>
                    <a:pt x="1660132" y="5257800"/>
                    <a:pt x="1912637" y="5257800"/>
                  </a:cubicBezTo>
                  <a:cubicBezTo>
                    <a:pt x="1744746" y="5084662"/>
                    <a:pt x="1637302" y="4825262"/>
                    <a:pt x="1613064" y="4542186"/>
                  </a:cubicBezTo>
                  <a:lnTo>
                    <a:pt x="1611287" y="4500510"/>
                  </a:lnTo>
                  <a:lnTo>
                    <a:pt x="1658260" y="4467961"/>
                  </a:lnTo>
                  <a:cubicBezTo>
                    <a:pt x="1685983" y="4442738"/>
                    <a:pt x="1712111" y="4412571"/>
                    <a:pt x="1736090" y="4377736"/>
                  </a:cubicBezTo>
                  <a:cubicBezTo>
                    <a:pt x="1887585" y="4157574"/>
                    <a:pt x="1921352" y="3800630"/>
                    <a:pt x="1817291" y="3520211"/>
                  </a:cubicBezTo>
                  <a:lnTo>
                    <a:pt x="1817441" y="3520046"/>
                  </a:lnTo>
                  <a:lnTo>
                    <a:pt x="1886275" y="3444586"/>
                  </a:lnTo>
                  <a:cubicBezTo>
                    <a:pt x="2029108" y="3243420"/>
                    <a:pt x="2043688" y="2883179"/>
                    <a:pt x="1901587" y="2655626"/>
                  </a:cubicBezTo>
                  <a:lnTo>
                    <a:pt x="1905282" y="2651770"/>
                  </a:lnTo>
                  <a:lnTo>
                    <a:pt x="1958943" y="2595765"/>
                  </a:lnTo>
                  <a:cubicBezTo>
                    <a:pt x="2010890" y="2525864"/>
                    <a:pt x="2045724" y="2427766"/>
                    <a:pt x="2055511" y="2318734"/>
                  </a:cubicBezTo>
                  <a:cubicBezTo>
                    <a:pt x="2058208" y="2288733"/>
                    <a:pt x="2058939" y="2258739"/>
                    <a:pt x="2057810" y="2229158"/>
                  </a:cubicBezTo>
                  <a:close/>
                </a:path>
              </a:pathLst>
            </a:custGeom>
            <a:solidFill>
              <a:schemeClr val="lt1">
                <a:alpha val="42000"/>
              </a:schemeClr>
            </a:solidFill>
            <a:ln>
              <a:solidFill>
                <a:srgbClr val="333333"/>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1" name="TextBox 10"/>
            <p:cNvSpPr txBox="1"/>
            <p:nvPr/>
          </p:nvSpPr>
          <p:spPr>
            <a:xfrm>
              <a:off x="2551444" y="3259024"/>
              <a:ext cx="3733800" cy="2062103"/>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“God would never be angry with you as long as you are sincere.”</a:t>
              </a:r>
              <a:endParaRPr kumimoji="0" lang="en-US" sz="3200" b="0" i="0" u="none" strike="noStrike" kern="0" cap="none" spc="0" normalizeH="0" baseline="0" noProof="0" dirty="0">
                <a:ln>
                  <a:noFill/>
                </a:ln>
                <a:solidFill>
                  <a:srgbClr val="C00000"/>
                </a:solidFill>
                <a:effectLst/>
                <a:uLnTx/>
                <a:uFillTx/>
                <a:latin typeface="Arial"/>
                <a:ea typeface="+mn-ea"/>
                <a:cs typeface="+mn-cs"/>
              </a:endParaRPr>
            </a:p>
          </p:txBody>
        </p:sp>
      </p:grpSp>
    </p:spTree>
    <p:extLst>
      <p:ext uri="{BB962C8B-B14F-4D97-AF65-F5344CB8AC3E}">
        <p14:creationId xmlns:p14="http://schemas.microsoft.com/office/powerpoint/2010/main" val="1787342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61111E-6 -1.85185E-6 L 0.25 -1.85185E-6 " pathEditMode="relative" rAng="0" ptsTypes="AA">
                                      <p:cBhvr>
                                        <p:cTn id="6" dur="2000" fill="hold"/>
                                        <p:tgtEl>
                                          <p:spTgt spid="7"/>
                                        </p:tgtEl>
                                        <p:attrNameLst>
                                          <p:attrName>ppt_x</p:attrName>
                                          <p:attrName>ppt_y</p:attrName>
                                        </p:attrNameLst>
                                      </p:cBhvr>
                                      <p:rCtr x="12500" y="0"/>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fade">
                                      <p:cBhvr>
                                        <p:cTn id="15" dur="500"/>
                                        <p:tgtEl>
                                          <p:spTgt spid="14338"/>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62467">
                                            <p:txEl>
                                              <p:pRg st="0" end="0"/>
                                            </p:txEl>
                                          </p:spTgt>
                                        </p:tgtEl>
                                        <p:attrNameLst>
                                          <p:attrName>style.visibility</p:attrName>
                                        </p:attrNameLst>
                                      </p:cBhvr>
                                      <p:to>
                                        <p:strVal val="visible"/>
                                      </p:to>
                                    </p:set>
                                    <p:animEffect transition="in" filter="fade">
                                      <p:cBhvr>
                                        <p:cTn id="18" dur="1000"/>
                                        <p:tgtEl>
                                          <p:spTgt spid="62467">
                                            <p:txEl>
                                              <p:pRg st="0" end="0"/>
                                            </p:txEl>
                                          </p:spTgt>
                                        </p:tgtEl>
                                      </p:cBhvr>
                                    </p:animEffect>
                                    <p:anim calcmode="lin" valueType="num">
                                      <p:cBhvr>
                                        <p:cTn id="19" dur="10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24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6246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3000" dirty="0">
                <a:latin typeface="Arial Black" panose="020B0A04020102020204" pitchFamily="34" charset="0"/>
              </a:rPr>
              <a:t>Joshua 24:14</a:t>
            </a:r>
            <a:r>
              <a:rPr lang="en-US" sz="3000" dirty="0"/>
              <a:t>, “Now therefore, fear the LORD, </a:t>
            </a:r>
            <a:r>
              <a:rPr lang="en-US" sz="3000" dirty="0">
                <a:highlight>
                  <a:srgbClr val="FFFF00"/>
                </a:highlight>
              </a:rPr>
              <a:t>serve Him in sincerity and in truth</a:t>
            </a:r>
            <a:r>
              <a:rPr lang="en-US" sz="3000" dirty="0"/>
              <a:t>, and put away the gods which your fathers served on the other side of the River and in Egypt. Serve the LORD!”</a:t>
            </a:r>
          </a:p>
          <a:p>
            <a:pPr>
              <a:buFont typeface="Wingdings" panose="05000000000000000000" pitchFamily="2" charset="2"/>
              <a:buChar char="§"/>
            </a:pPr>
            <a:r>
              <a:rPr lang="en-US" sz="3000" dirty="0">
                <a:latin typeface="Arial Black" panose="020B0A04020102020204" pitchFamily="34" charset="0"/>
              </a:rPr>
              <a:t>1 Corinthians 5:8</a:t>
            </a:r>
            <a:r>
              <a:rPr lang="en-US" sz="3000" dirty="0"/>
              <a:t>, “Therefore let us keep the feast, not with old leaven, nor with the leaven of malice and wickedness, but with the unleavened bread of </a:t>
            </a:r>
            <a:r>
              <a:rPr lang="en-US" sz="3000" dirty="0">
                <a:highlight>
                  <a:srgbClr val="FFFF00"/>
                </a:highlight>
              </a:rPr>
              <a:t>sincerity and truth</a:t>
            </a:r>
            <a:r>
              <a:rPr lang="en-US" sz="3000" dirty="0"/>
              <a:t>.”</a:t>
            </a:r>
          </a:p>
        </p:txBody>
      </p:sp>
    </p:spTree>
    <p:extLst>
      <p:ext uri="{BB962C8B-B14F-4D97-AF65-F5344CB8AC3E}">
        <p14:creationId xmlns:p14="http://schemas.microsoft.com/office/powerpoint/2010/main" val="42040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9" name="Picture 11" descr="MPj04093990000[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05399" y="1920875"/>
            <a:ext cx="384644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pPr eaLnBrk="1" hangingPunct="1"/>
            <a:r>
              <a:rPr lang="en-US" altLang="en-US" sz="4000" b="1" spc="600" dirty="0">
                <a:ln w="9525" cmpd="sng">
                  <a:solidFill>
                    <a:schemeClr val="accent1"/>
                  </a:solidFill>
                  <a:prstDash val="solid"/>
                </a:ln>
                <a:solidFill>
                  <a:srgbClr val="70AD47">
                    <a:tint val="1000"/>
                  </a:srgbClr>
                </a:solidFill>
                <a:effectLst>
                  <a:glow rad="38100">
                    <a:schemeClr val="accent1">
                      <a:alpha val="40000"/>
                    </a:schemeClr>
                  </a:glow>
                </a:effectLst>
                <a:latin typeface="Arial Black" panose="020B0A04020102020204" pitchFamily="34" charset="0"/>
              </a:rPr>
              <a:t>SINCERITY,</a:t>
            </a:r>
            <a:b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rPr>
            </a:br>
            <a: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Nothing Else Matters!</a:t>
            </a:r>
          </a:p>
        </p:txBody>
      </p:sp>
      <p:sp>
        <p:nvSpPr>
          <p:cNvPr id="15364" name="Rectangle 5"/>
          <p:cNvSpPr>
            <a:spLocks noGrp="1" noChangeArrowheads="1"/>
          </p:cNvSpPr>
          <p:nvPr>
            <p:ph type="body" sz="half" idx="1"/>
          </p:nvPr>
        </p:nvSpPr>
        <p:spPr>
          <a:xfrm>
            <a:off x="685800" y="1828800"/>
            <a:ext cx="3977066" cy="4267200"/>
          </a:xfrm>
        </p:spPr>
        <p:txBody>
          <a:bodyPr/>
          <a:lstStyle/>
          <a:p>
            <a:pPr eaLnBrk="1" hangingPunct="1"/>
            <a:r>
              <a:rPr lang="en-US" altLang="en-US" dirty="0">
                <a:latin typeface="Calibri" panose="020F0502020204030204" pitchFamily="34" charset="0"/>
              </a:rPr>
              <a:t>doctor – </a:t>
            </a:r>
            <a:r>
              <a:rPr lang="en-US" altLang="en-US" b="1" dirty="0">
                <a:latin typeface="Calibri" panose="020F0502020204030204" pitchFamily="34" charset="0"/>
              </a:rPr>
              <a:t>wrong </a:t>
            </a:r>
            <a:r>
              <a:rPr lang="en-US" altLang="en-US" dirty="0">
                <a:latin typeface="Calibri" panose="020F0502020204030204" pitchFamily="34" charset="0"/>
              </a:rPr>
              <a:t>surgery</a:t>
            </a:r>
          </a:p>
        </p:txBody>
      </p:sp>
      <p:pic>
        <p:nvPicPr>
          <p:cNvPr id="63500" name="Picture 12" descr="MPj04093570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7885" y="3505200"/>
            <a:ext cx="20843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Shape 15"/>
          <p:cNvSpPr>
            <a:spLocks noChangeArrowheads="1"/>
          </p:cNvSpPr>
          <p:nvPr/>
        </p:nvSpPr>
        <p:spPr bwMode="auto">
          <a:xfrm>
            <a:off x="620954" y="2819400"/>
            <a:ext cx="3998843" cy="1120224"/>
          </a:xfrm>
          <a:custGeom>
            <a:avLst/>
            <a:gdLst>
              <a:gd name="connsiteX0" fmla="*/ 91456 w 3998843"/>
              <a:gd name="connsiteY0" fmla="*/ 0 h 1120224"/>
              <a:gd name="connsiteX1" fmla="*/ 2332658 w 3998843"/>
              <a:gd name="connsiteY1" fmla="*/ 0 h 1120224"/>
              <a:gd name="connsiteX2" fmla="*/ 3332369 w 3998843"/>
              <a:gd name="connsiteY2" fmla="*/ 0 h 1120224"/>
              <a:gd name="connsiteX3" fmla="*/ 3907387 w 3998843"/>
              <a:gd name="connsiteY3" fmla="*/ 0 h 1120224"/>
              <a:gd name="connsiteX4" fmla="*/ 3998843 w 3998843"/>
              <a:gd name="connsiteY4" fmla="*/ 91456 h 1120224"/>
              <a:gd name="connsiteX5" fmla="*/ 3998843 w 3998843"/>
              <a:gd name="connsiteY5" fmla="*/ 320089 h 1120224"/>
              <a:gd name="connsiteX6" fmla="*/ 3998843 w 3998843"/>
              <a:gd name="connsiteY6" fmla="*/ 457268 h 1120224"/>
              <a:gd name="connsiteX7" fmla="*/ 3907387 w 3998843"/>
              <a:gd name="connsiteY7" fmla="*/ 548724 h 1120224"/>
              <a:gd name="connsiteX8" fmla="*/ 3406774 w 3998843"/>
              <a:gd name="connsiteY8" fmla="*/ 548724 h 1120224"/>
              <a:gd name="connsiteX9" fmla="*/ 3332369 w 3998843"/>
              <a:gd name="connsiteY9" fmla="*/ 548724 h 1120224"/>
              <a:gd name="connsiteX10" fmla="*/ 2332658 w 3998843"/>
              <a:gd name="connsiteY10" fmla="*/ 548724 h 1120224"/>
              <a:gd name="connsiteX11" fmla="*/ 407746 w 3998843"/>
              <a:gd name="connsiteY11" fmla="*/ 548724 h 1120224"/>
              <a:gd name="connsiteX12" fmla="*/ 674446 w 3998843"/>
              <a:gd name="connsiteY12" fmla="*/ 1120224 h 1120224"/>
              <a:gd name="connsiteX13" fmla="*/ 141046 w 3998843"/>
              <a:gd name="connsiteY13" fmla="*/ 548724 h 1120224"/>
              <a:gd name="connsiteX14" fmla="*/ 91456 w 3998843"/>
              <a:gd name="connsiteY14" fmla="*/ 548724 h 1120224"/>
              <a:gd name="connsiteX15" fmla="*/ 0 w 3998843"/>
              <a:gd name="connsiteY15" fmla="*/ 457268 h 1120224"/>
              <a:gd name="connsiteX16" fmla="*/ 0 w 3998843"/>
              <a:gd name="connsiteY16" fmla="*/ 320089 h 1120224"/>
              <a:gd name="connsiteX17" fmla="*/ 0 w 3998843"/>
              <a:gd name="connsiteY17" fmla="*/ 91456 h 1120224"/>
              <a:gd name="connsiteX18" fmla="*/ 91456 w 3998843"/>
              <a:gd name="connsiteY18" fmla="*/ 0 h 112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98843" h="1120224">
                <a:moveTo>
                  <a:pt x="91456" y="0"/>
                </a:moveTo>
                <a:lnTo>
                  <a:pt x="2332658" y="0"/>
                </a:lnTo>
                <a:lnTo>
                  <a:pt x="3332369" y="0"/>
                </a:lnTo>
                <a:lnTo>
                  <a:pt x="3907387" y="0"/>
                </a:lnTo>
                <a:cubicBezTo>
                  <a:pt x="3957897" y="0"/>
                  <a:pt x="3998843" y="40946"/>
                  <a:pt x="3998843" y="91456"/>
                </a:cubicBezTo>
                <a:lnTo>
                  <a:pt x="3998843" y="320089"/>
                </a:lnTo>
                <a:lnTo>
                  <a:pt x="3998843" y="457268"/>
                </a:lnTo>
                <a:cubicBezTo>
                  <a:pt x="3998843" y="507778"/>
                  <a:pt x="3957897" y="548724"/>
                  <a:pt x="3907387" y="548724"/>
                </a:cubicBezTo>
                <a:lnTo>
                  <a:pt x="3406774" y="548724"/>
                </a:lnTo>
                <a:lnTo>
                  <a:pt x="3332369" y="548724"/>
                </a:lnTo>
                <a:lnTo>
                  <a:pt x="2332658" y="548724"/>
                </a:lnTo>
                <a:lnTo>
                  <a:pt x="407746" y="548724"/>
                </a:lnTo>
                <a:cubicBezTo>
                  <a:pt x="407746" y="773579"/>
                  <a:pt x="506554" y="985311"/>
                  <a:pt x="674446" y="1120224"/>
                </a:cubicBezTo>
                <a:cubicBezTo>
                  <a:pt x="379857" y="1120224"/>
                  <a:pt x="141046" y="864355"/>
                  <a:pt x="141046" y="548724"/>
                </a:cubicBezTo>
                <a:lnTo>
                  <a:pt x="91456" y="548724"/>
                </a:lnTo>
                <a:cubicBezTo>
                  <a:pt x="40946" y="548724"/>
                  <a:pt x="0" y="507778"/>
                  <a:pt x="0" y="457268"/>
                </a:cubicBezTo>
                <a:lnTo>
                  <a:pt x="0" y="320089"/>
                </a:lnTo>
                <a:lnTo>
                  <a:pt x="0" y="91456"/>
                </a:lnTo>
                <a:cubicBezTo>
                  <a:pt x="0" y="40946"/>
                  <a:pt x="40946" y="0"/>
                  <a:pt x="91456" y="0"/>
                </a:cubicBezTo>
                <a:close/>
              </a:path>
            </a:pathLst>
          </a:custGeom>
          <a:ln>
            <a:headEnd/>
            <a:tailEnd/>
          </a:ln>
        </p:spPr>
        <p:style>
          <a:lnRef idx="2">
            <a:schemeClr val="accent2"/>
          </a:lnRef>
          <a:fillRef idx="1">
            <a:schemeClr val="lt1"/>
          </a:fillRef>
          <a:effectRef idx="0">
            <a:schemeClr val="accent2"/>
          </a:effectRef>
          <a:fontRef idx="minor">
            <a:schemeClr val="dk1"/>
          </a:fontRef>
        </p:style>
        <p:txBody>
          <a:bodyPr wrap="square">
            <a:no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“But I sincerely thought…”</a:t>
            </a:r>
          </a:p>
        </p:txBody>
      </p:sp>
    </p:spTree>
    <p:extLst>
      <p:ext uri="{BB962C8B-B14F-4D97-AF65-F5344CB8AC3E}">
        <p14:creationId xmlns:p14="http://schemas.microsoft.com/office/powerpoint/2010/main" val="34519476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63499"/>
                                        </p:tgtEl>
                                        <p:attrNameLst>
                                          <p:attrName>style.visibility</p:attrName>
                                        </p:attrNameLst>
                                      </p:cBhvr>
                                      <p:to>
                                        <p:strVal val="visible"/>
                                      </p:to>
                                    </p:set>
                                    <p:animEffect transition="in" filter="dissolve">
                                      <p:cBhvr>
                                        <p:cTn id="11" dur="500"/>
                                        <p:tgtEl>
                                          <p:spTgt spid="63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4000" b="1" spc="600" dirty="0">
                <a:ln w="9525" cmpd="sng">
                  <a:solidFill>
                    <a:schemeClr val="accent1"/>
                  </a:solidFill>
                  <a:prstDash val="solid"/>
                </a:ln>
                <a:solidFill>
                  <a:srgbClr val="70AD47">
                    <a:tint val="1000"/>
                  </a:srgbClr>
                </a:solidFill>
                <a:effectLst>
                  <a:glow rad="38100">
                    <a:schemeClr val="accent1">
                      <a:alpha val="40000"/>
                    </a:schemeClr>
                  </a:glow>
                </a:effectLst>
                <a:latin typeface="Arial Black" panose="020B0A04020102020204" pitchFamily="34" charset="0"/>
              </a:rPr>
              <a:t>SINCERITY,</a:t>
            </a:r>
            <a:b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rPr>
            </a:br>
            <a: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Nothing Else Matters!</a:t>
            </a:r>
            <a:endParaRPr lang="en-US" altLang="en-US" sz="4000" dirty="0">
              <a:solidFill>
                <a:schemeClr val="bg1"/>
              </a:solidFill>
            </a:endParaRPr>
          </a:p>
        </p:txBody>
      </p:sp>
      <p:sp>
        <p:nvSpPr>
          <p:cNvPr id="66563" name="Rectangle 3"/>
          <p:cNvSpPr>
            <a:spLocks noGrp="1" noChangeArrowheads="1"/>
          </p:cNvSpPr>
          <p:nvPr>
            <p:ph type="body" sz="half" idx="1"/>
          </p:nvPr>
        </p:nvSpPr>
        <p:spPr/>
        <p:txBody>
          <a:bodyPr/>
          <a:lstStyle/>
          <a:p>
            <a:pPr eaLnBrk="1" hangingPunct="1"/>
            <a:r>
              <a:rPr lang="en-US" altLang="en-US" spc="-100" dirty="0">
                <a:latin typeface="Calibri" panose="020F0502020204030204" pitchFamily="34" charset="0"/>
              </a:rPr>
              <a:t>doctor – </a:t>
            </a:r>
            <a:r>
              <a:rPr lang="en-US" altLang="en-US" b="1" spc="-100" dirty="0">
                <a:latin typeface="Calibri" panose="020F0502020204030204" pitchFamily="34" charset="0"/>
              </a:rPr>
              <a:t>wrong</a:t>
            </a:r>
            <a:r>
              <a:rPr lang="en-US" altLang="en-US" spc="-100" dirty="0">
                <a:latin typeface="Calibri" panose="020F0502020204030204" pitchFamily="34" charset="0"/>
              </a:rPr>
              <a:t> </a:t>
            </a:r>
            <a:r>
              <a:rPr lang="en-US" altLang="en-US" b="1" spc="-100" dirty="0">
                <a:latin typeface="Calibri" panose="020F0502020204030204" pitchFamily="34" charset="0"/>
              </a:rPr>
              <a:t>surgery</a:t>
            </a:r>
          </a:p>
          <a:p>
            <a:pPr eaLnBrk="1" hangingPunct="1"/>
            <a:r>
              <a:rPr lang="en-US" altLang="en-US" dirty="0">
                <a:latin typeface="Calibri" panose="020F0502020204030204" pitchFamily="34" charset="0"/>
              </a:rPr>
              <a:t>football receiver – runs to </a:t>
            </a:r>
            <a:r>
              <a:rPr lang="en-US" altLang="en-US" b="1" dirty="0">
                <a:latin typeface="Calibri" panose="020F0502020204030204" pitchFamily="34" charset="0"/>
              </a:rPr>
              <a:t>wrong</a:t>
            </a:r>
            <a:r>
              <a:rPr lang="en-US" altLang="en-US" dirty="0">
                <a:latin typeface="Calibri" panose="020F0502020204030204" pitchFamily="34" charset="0"/>
              </a:rPr>
              <a:t> </a:t>
            </a:r>
            <a:r>
              <a:rPr lang="en-US" altLang="en-US" b="1" dirty="0">
                <a:latin typeface="Calibri" panose="020F0502020204030204" pitchFamily="34" charset="0"/>
              </a:rPr>
              <a:t>goal</a:t>
            </a:r>
          </a:p>
          <a:p>
            <a:pPr eaLnBrk="1" hangingPunct="1"/>
            <a:r>
              <a:rPr lang="en-US" altLang="en-US" dirty="0">
                <a:latin typeface="Calibri" panose="020F0502020204030204" pitchFamily="34" charset="0"/>
              </a:rPr>
              <a:t>pharmacist – </a:t>
            </a:r>
            <a:r>
              <a:rPr lang="en-US" altLang="en-US" b="1" dirty="0">
                <a:latin typeface="Calibri" panose="020F0502020204030204" pitchFamily="34" charset="0"/>
              </a:rPr>
              <a:t>wrong</a:t>
            </a:r>
            <a:r>
              <a:rPr lang="en-US" altLang="en-US" dirty="0">
                <a:latin typeface="Calibri" panose="020F0502020204030204" pitchFamily="34" charset="0"/>
              </a:rPr>
              <a:t> </a:t>
            </a:r>
            <a:r>
              <a:rPr lang="en-US" altLang="en-US" b="1" dirty="0">
                <a:latin typeface="Calibri" panose="020F0502020204030204" pitchFamily="34" charset="0"/>
              </a:rPr>
              <a:t>prescription</a:t>
            </a:r>
          </a:p>
          <a:p>
            <a:pPr eaLnBrk="1" hangingPunct="1"/>
            <a:r>
              <a:rPr lang="en-US" altLang="en-US" dirty="0">
                <a:latin typeface="Calibri" panose="020F0502020204030204" pitchFamily="34" charset="0"/>
              </a:rPr>
              <a:t>nurse – </a:t>
            </a:r>
            <a:r>
              <a:rPr lang="en-US" altLang="en-US" b="1" dirty="0">
                <a:latin typeface="Calibri" panose="020F0502020204030204" pitchFamily="34" charset="0"/>
              </a:rPr>
              <a:t>wrong</a:t>
            </a:r>
            <a:r>
              <a:rPr lang="en-US" altLang="en-US" dirty="0">
                <a:latin typeface="Calibri" panose="020F0502020204030204" pitchFamily="34" charset="0"/>
              </a:rPr>
              <a:t> </a:t>
            </a:r>
            <a:r>
              <a:rPr lang="en-US" altLang="en-US" b="1" dirty="0">
                <a:latin typeface="Calibri" panose="020F0502020204030204" pitchFamily="34" charset="0"/>
              </a:rPr>
              <a:t>shot</a:t>
            </a:r>
          </a:p>
          <a:p>
            <a:pPr eaLnBrk="1" hangingPunct="1"/>
            <a:r>
              <a:rPr lang="en-US" altLang="en-US" dirty="0">
                <a:latin typeface="Calibri" panose="020F0502020204030204" pitchFamily="34" charset="0"/>
              </a:rPr>
              <a:t>pilot – </a:t>
            </a:r>
            <a:r>
              <a:rPr lang="en-US" altLang="en-US" b="1" dirty="0">
                <a:latin typeface="Calibri" panose="020F0502020204030204" pitchFamily="34" charset="0"/>
              </a:rPr>
              <a:t>wrong</a:t>
            </a:r>
            <a:r>
              <a:rPr lang="en-US" altLang="en-US" dirty="0">
                <a:latin typeface="Calibri" panose="020F0502020204030204" pitchFamily="34" charset="0"/>
              </a:rPr>
              <a:t> </a:t>
            </a:r>
            <a:r>
              <a:rPr lang="en-US" altLang="en-US" b="1" dirty="0">
                <a:latin typeface="Calibri" panose="020F0502020204030204" pitchFamily="34" charset="0"/>
              </a:rPr>
              <a:t>city</a:t>
            </a:r>
          </a:p>
        </p:txBody>
      </p:sp>
      <p:sp>
        <p:nvSpPr>
          <p:cNvPr id="66564" name="Rectangle 4"/>
          <p:cNvSpPr>
            <a:spLocks noGrp="1" noChangeArrowheads="1"/>
          </p:cNvSpPr>
          <p:nvPr>
            <p:ph type="body" sz="half" idx="2"/>
          </p:nvPr>
        </p:nvSpPr>
        <p:spPr>
          <a:xfrm>
            <a:off x="4648200" y="1828800"/>
            <a:ext cx="4114800" cy="4114800"/>
          </a:xfrm>
        </p:spPr>
        <p:txBody>
          <a:bodyPr/>
          <a:lstStyle/>
          <a:p>
            <a:pPr eaLnBrk="1" hangingPunct="1"/>
            <a:r>
              <a:rPr lang="en-US" altLang="en-US" dirty="0">
                <a:latin typeface="Calibri" panose="020F0502020204030204" pitchFamily="34" charset="0"/>
              </a:rPr>
              <a:t>cook – </a:t>
            </a:r>
            <a:r>
              <a:rPr lang="en-US" altLang="en-US" b="1" dirty="0">
                <a:latin typeface="Calibri" panose="020F0502020204030204" pitchFamily="34" charset="0"/>
              </a:rPr>
              <a:t>wrong</a:t>
            </a:r>
            <a:r>
              <a:rPr lang="en-US" altLang="en-US" dirty="0">
                <a:latin typeface="Calibri" panose="020F0502020204030204" pitchFamily="34" charset="0"/>
              </a:rPr>
              <a:t> </a:t>
            </a:r>
            <a:r>
              <a:rPr lang="en-US" altLang="en-US" b="1" dirty="0">
                <a:latin typeface="Calibri" panose="020F0502020204030204" pitchFamily="34" charset="0"/>
              </a:rPr>
              <a:t>mush-room</a:t>
            </a:r>
            <a:r>
              <a:rPr lang="en-US" altLang="en-US" dirty="0">
                <a:latin typeface="Calibri" panose="020F0502020204030204" pitchFamily="34" charset="0"/>
              </a:rPr>
              <a:t> (poisoned)</a:t>
            </a:r>
          </a:p>
          <a:p>
            <a:pPr eaLnBrk="1" hangingPunct="1"/>
            <a:r>
              <a:rPr lang="en-US" altLang="en-US" dirty="0">
                <a:latin typeface="Calibri" panose="020F0502020204030204" pitchFamily="34" charset="0"/>
              </a:rPr>
              <a:t>hunter – shoots the </a:t>
            </a:r>
            <a:r>
              <a:rPr lang="en-US" altLang="en-US" b="1" dirty="0">
                <a:latin typeface="Calibri" panose="020F0502020204030204" pitchFamily="34" charset="0"/>
              </a:rPr>
              <a:t>wrong</a:t>
            </a:r>
            <a:r>
              <a:rPr lang="en-US" altLang="en-US" dirty="0">
                <a:latin typeface="Calibri" panose="020F0502020204030204" pitchFamily="34" charset="0"/>
              </a:rPr>
              <a:t> </a:t>
            </a:r>
            <a:r>
              <a:rPr lang="en-US" altLang="en-US" b="1" dirty="0">
                <a:latin typeface="Calibri" panose="020F0502020204030204" pitchFamily="34" charset="0"/>
              </a:rPr>
              <a:t>target</a:t>
            </a:r>
            <a:r>
              <a:rPr lang="en-US" altLang="en-US" dirty="0">
                <a:latin typeface="Calibri" panose="020F0502020204030204" pitchFamily="34" charset="0"/>
              </a:rPr>
              <a:t> (human)</a:t>
            </a:r>
          </a:p>
          <a:p>
            <a:pPr eaLnBrk="1" hangingPunct="1"/>
            <a:r>
              <a:rPr lang="en-US" altLang="en-US" dirty="0">
                <a:latin typeface="Calibri" panose="020F0502020204030204" pitchFamily="34" charset="0"/>
              </a:rPr>
              <a:t>preacher – preaches the </a:t>
            </a:r>
            <a:r>
              <a:rPr lang="en-US" altLang="en-US" b="1" dirty="0">
                <a:latin typeface="Calibri" panose="020F0502020204030204" pitchFamily="34" charset="0"/>
              </a:rPr>
              <a:t>wrong</a:t>
            </a:r>
            <a:r>
              <a:rPr lang="en-US" altLang="en-US" dirty="0">
                <a:latin typeface="Calibri" panose="020F0502020204030204" pitchFamily="34" charset="0"/>
              </a:rPr>
              <a:t> </a:t>
            </a:r>
            <a:r>
              <a:rPr lang="en-US" altLang="en-US" b="1" dirty="0">
                <a:latin typeface="Calibri" panose="020F0502020204030204" pitchFamily="34" charset="0"/>
              </a:rPr>
              <a:t>gospel</a:t>
            </a:r>
          </a:p>
          <a:p>
            <a:pPr lvl="1" eaLnBrk="1" hangingPunct="1"/>
            <a:r>
              <a:rPr lang="en-US" altLang="en-US" dirty="0">
                <a:latin typeface="Calibri" panose="020F0502020204030204" pitchFamily="34" charset="0"/>
              </a:rPr>
              <a:t>Gal 1:8, 9????</a:t>
            </a:r>
          </a:p>
        </p:txBody>
      </p:sp>
      <p:sp>
        <p:nvSpPr>
          <p:cNvPr id="66566" name="WordArt 6"/>
          <p:cNvSpPr>
            <a:spLocks noChangeArrowheads="1" noChangeShapeType="1" noTextEdit="1"/>
          </p:cNvSpPr>
          <p:nvPr/>
        </p:nvSpPr>
        <p:spPr bwMode="auto">
          <a:xfrm>
            <a:off x="2057400" y="5943600"/>
            <a:ext cx="4822825" cy="63817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0000"/>
                    </a:gs>
                    <a:gs pos="100000">
                      <a:srgbClr val="000000"/>
                    </a:gs>
                  </a:gsLst>
                  <a:lin ang="18900000" scaled="1"/>
                </a:gradFill>
                <a:effectLst/>
                <a:uLnTx/>
                <a:uFillTx/>
                <a:latin typeface="Arial Black" panose="020B0A04020102020204" pitchFamily="34" charset="0"/>
                <a:ea typeface="+mn-ea"/>
                <a:cs typeface="+mn-cs"/>
              </a:rPr>
              <a:t>IT IS OKAY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0000"/>
                    </a:gs>
                    <a:gs pos="100000">
                      <a:srgbClr val="000000"/>
                    </a:gs>
                  </a:gsLst>
                  <a:lin ang="18900000" scaled="1"/>
                </a:gradFill>
                <a:effectLst/>
                <a:uLnTx/>
                <a:uFillTx/>
                <a:latin typeface="Arial Black" panose="020B0A04020102020204" pitchFamily="34" charset="0"/>
                <a:ea typeface="+mn-ea"/>
                <a:cs typeface="+mn-cs"/>
              </a:rPr>
              <a:t>IF SINCERE?</a:t>
            </a:r>
          </a:p>
        </p:txBody>
      </p:sp>
    </p:spTree>
    <p:extLst>
      <p:ext uri="{BB962C8B-B14F-4D97-AF65-F5344CB8AC3E}">
        <p14:creationId xmlns:p14="http://schemas.microsoft.com/office/powerpoint/2010/main" val="242218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4">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564">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288" fill="hold" nodeType="clickEffect">
                                  <p:stCondLst>
                                    <p:cond delay="0"/>
                                  </p:stCondLst>
                                  <p:childTnLst>
                                    <p:set>
                                      <p:cBhvr>
                                        <p:cTn id="32" dur="1" fill="hold">
                                          <p:stCondLst>
                                            <p:cond delay="0"/>
                                          </p:stCondLst>
                                        </p:cTn>
                                        <p:tgtEl>
                                          <p:spTgt spid="66566"/>
                                        </p:tgtEl>
                                        <p:attrNameLst>
                                          <p:attrName>style.visibility</p:attrName>
                                        </p:attrNameLst>
                                      </p:cBhvr>
                                      <p:to>
                                        <p:strVal val="visible"/>
                                      </p:to>
                                    </p:set>
                                    <p:anim calcmode="lin" valueType="num">
                                      <p:cBhvr>
                                        <p:cTn id="33" dur="500" fill="hold"/>
                                        <p:tgtEl>
                                          <p:spTgt spid="66566"/>
                                        </p:tgtEl>
                                        <p:attrNameLst>
                                          <p:attrName>ppt_w</p:attrName>
                                        </p:attrNameLst>
                                      </p:cBhvr>
                                      <p:tavLst>
                                        <p:tav tm="0">
                                          <p:val>
                                            <p:strVal val="4/3*#ppt_w"/>
                                          </p:val>
                                        </p:tav>
                                        <p:tav tm="100000">
                                          <p:val>
                                            <p:strVal val="#ppt_w"/>
                                          </p:val>
                                        </p:tav>
                                      </p:tavLst>
                                    </p:anim>
                                    <p:anim calcmode="lin" valueType="num">
                                      <p:cBhvr>
                                        <p:cTn id="34" dur="500" fill="hold"/>
                                        <p:tgtEl>
                                          <p:spTgt spid="6656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97" y="-52118"/>
            <a:ext cx="9144793" cy="6962235"/>
          </a:xfrm>
          <a:prstGeom prst="rect">
            <a:avLst/>
          </a:prstGeom>
        </p:spPr>
      </p:pic>
      <p:sp>
        <p:nvSpPr>
          <p:cNvPr id="5" name="TextBox 4"/>
          <p:cNvSpPr txBox="1"/>
          <p:nvPr/>
        </p:nvSpPr>
        <p:spPr>
          <a:xfrm>
            <a:off x="1828799" y="2442707"/>
            <a:ext cx="5486400" cy="2308324"/>
          </a:xfrm>
          <a:prstGeom prst="rect">
            <a:avLst/>
          </a:prstGeom>
          <a:noFill/>
        </p:spPr>
        <p:txBody>
          <a:bodyPr wrap="square" rtlCol="0">
            <a:spAutoFit/>
          </a:bodyPr>
          <a:lstStyle/>
          <a:p>
            <a:pPr algn="ctr"/>
            <a:r>
              <a:rPr lang="en-US" sz="4800" dirty="0">
                <a:solidFill>
                  <a:schemeClr val="tx1">
                    <a:lumMod val="75000"/>
                    <a:lumOff val="25000"/>
                  </a:schemeClr>
                </a:solidFill>
                <a:latin typeface="Gabriola" panose="04040605051002020D02" pitchFamily="82" charset="0"/>
              </a:rPr>
              <a:t>“lest Satan should take advantage of us; for we are not ignorant of his devices.”</a:t>
            </a:r>
            <a:endParaRPr lang="en-US" sz="4400" dirty="0">
              <a:solidFill>
                <a:schemeClr val="tx1">
                  <a:lumMod val="75000"/>
                  <a:lumOff val="25000"/>
                </a:schemeClr>
              </a:solidFill>
              <a:latin typeface="Gabriola" panose="04040605051002020D02" pitchFamily="82" charset="0"/>
            </a:endParaRPr>
          </a:p>
        </p:txBody>
      </p:sp>
      <p:sp>
        <p:nvSpPr>
          <p:cNvPr id="6" name="TextBox 5"/>
          <p:cNvSpPr txBox="1"/>
          <p:nvPr/>
        </p:nvSpPr>
        <p:spPr>
          <a:xfrm>
            <a:off x="1828799" y="1763425"/>
            <a:ext cx="5486399" cy="584775"/>
          </a:xfrm>
          <a:prstGeom prst="rect">
            <a:avLst/>
          </a:prstGeom>
          <a:noFill/>
        </p:spPr>
        <p:txBody>
          <a:bodyPr wrap="square" rtlCol="0">
            <a:spAutoFit/>
          </a:bodyPr>
          <a:lstStyle/>
          <a:p>
            <a:pPr algn="ctr"/>
            <a:r>
              <a:rPr lang="en-US" sz="3200" b="1" dirty="0">
                <a:latin typeface="Book Antiqua" panose="02040602050305030304" pitchFamily="18" charset="0"/>
              </a:rPr>
              <a:t>2 Corinthians 2:11</a:t>
            </a:r>
          </a:p>
        </p:txBody>
      </p:sp>
    </p:spTree>
    <p:extLst>
      <p:ext uri="{BB962C8B-B14F-4D97-AF65-F5344CB8AC3E}">
        <p14:creationId xmlns:p14="http://schemas.microsoft.com/office/powerpoint/2010/main" val="1096885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b="1" spc="600" dirty="0">
                <a:ln w="9525" cmpd="sng">
                  <a:solidFill>
                    <a:srgbClr val="FF0000"/>
                  </a:solidFill>
                  <a:prstDash val="solid"/>
                </a:ln>
                <a:solidFill>
                  <a:srgbClr val="70AD47">
                    <a:tint val="1000"/>
                  </a:srgbClr>
                </a:solidFill>
                <a:effectLst>
                  <a:glow rad="38100">
                    <a:srgbClr val="FF0000">
                      <a:alpha val="40000"/>
                    </a:srgbClr>
                  </a:glow>
                </a:effectLst>
                <a:latin typeface="Arial Black" panose="020B0A04020102020204" pitchFamily="34" charset="0"/>
              </a:rPr>
              <a:t>SINCERITY,</a:t>
            </a:r>
            <a:br>
              <a:rPr lang="en-US" altLang="en-US" sz="4000" b="1" spc="50" dirty="0">
                <a:ln w="9525" cmpd="sng">
                  <a:solidFill>
                    <a:srgbClr val="FF0000"/>
                  </a:solidFill>
                  <a:prstDash val="solid"/>
                </a:ln>
                <a:solidFill>
                  <a:srgbClr val="70AD47">
                    <a:tint val="1000"/>
                  </a:srgbClr>
                </a:solidFill>
                <a:effectLst>
                  <a:glow rad="38100">
                    <a:srgbClr val="FF0000">
                      <a:alpha val="40000"/>
                    </a:srgbClr>
                  </a:glow>
                </a:effectLst>
              </a:rPr>
            </a:br>
            <a:r>
              <a:rPr lang="en-US" altLang="en-US" sz="4000" b="1" spc="50" dirty="0">
                <a:ln w="9525" cmpd="sng">
                  <a:solidFill>
                    <a:srgbClr val="FF0000"/>
                  </a:solidFill>
                  <a:prstDash val="solid"/>
                </a:ln>
                <a:solidFill>
                  <a:srgbClr val="70AD47">
                    <a:tint val="1000"/>
                  </a:srgbClr>
                </a:solidFill>
                <a:effectLst>
                  <a:glow rad="38100">
                    <a:srgbClr val="FF0000">
                      <a:alpha val="40000"/>
                    </a:srgbClr>
                  </a:glow>
                </a:effectLst>
              </a:rPr>
              <a:t>Nothing Else Matters!</a:t>
            </a:r>
            <a:endParaRPr lang="en-US" dirty="0"/>
          </a:p>
        </p:txBody>
      </p:sp>
      <p:sp>
        <p:nvSpPr>
          <p:cNvPr id="5" name="Content Placeholder 4"/>
          <p:cNvSpPr>
            <a:spLocks noGrp="1"/>
          </p:cNvSpPr>
          <p:nvPr>
            <p:ph idx="1"/>
          </p:nvPr>
        </p:nvSpPr>
        <p:spPr/>
        <p:txBody>
          <a:bodyPr/>
          <a:lstStyle/>
          <a:p>
            <a:pPr>
              <a:buFont typeface="Wingdings" panose="05000000000000000000" pitchFamily="2" charset="2"/>
              <a:buChar char="§"/>
            </a:pPr>
            <a:r>
              <a:rPr lang="en-US" dirty="0">
                <a:latin typeface="Arial Black" panose="020B0A04020102020204" pitchFamily="34" charset="0"/>
              </a:rPr>
              <a:t>Was Cain insincere or did he do something wrong?</a:t>
            </a:r>
          </a:p>
          <a:p>
            <a:pPr lvl="1"/>
            <a:r>
              <a:rPr lang="en-US" dirty="0"/>
              <a:t>Genesis 4:3-7?</a:t>
            </a:r>
          </a:p>
          <a:p>
            <a:pPr>
              <a:buFont typeface="Wingdings" panose="05000000000000000000" pitchFamily="2" charset="2"/>
              <a:buChar char="§"/>
            </a:pPr>
            <a:r>
              <a:rPr lang="en-US" dirty="0">
                <a:latin typeface="Arial Black" panose="020B0A04020102020204" pitchFamily="34" charset="0"/>
              </a:rPr>
              <a:t>Why did Abimelech nearly die?</a:t>
            </a:r>
          </a:p>
          <a:p>
            <a:pPr lvl="1"/>
            <a:r>
              <a:rPr lang="en-US" dirty="0"/>
              <a:t>Genesis 20:1-7?</a:t>
            </a:r>
          </a:p>
        </p:txBody>
      </p:sp>
    </p:spTree>
    <p:extLst>
      <p:ext uri="{BB962C8B-B14F-4D97-AF65-F5344CB8AC3E}">
        <p14:creationId xmlns:p14="http://schemas.microsoft.com/office/powerpoint/2010/main" val="16965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altLang="en-US"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Black" panose="020B0A04020102020204" pitchFamily="34" charset="0"/>
              </a:rPr>
              <a:t>Does Sincerity Makes All Things Pure?</a:t>
            </a:r>
          </a:p>
        </p:txBody>
      </p:sp>
      <p:sp>
        <p:nvSpPr>
          <p:cNvPr id="75779" name="Rectangle 3"/>
          <p:cNvSpPr>
            <a:spLocks noGrp="1" noChangeArrowheads="1"/>
          </p:cNvSpPr>
          <p:nvPr>
            <p:ph type="body" idx="1"/>
          </p:nvPr>
        </p:nvSpPr>
        <p:spPr>
          <a:xfrm>
            <a:off x="685800" y="2057400"/>
            <a:ext cx="7772400" cy="4648200"/>
          </a:xfrm>
        </p:spPr>
        <p:txBody>
          <a:bodyPr/>
          <a:lstStyle/>
          <a:p>
            <a:pPr eaLnBrk="1" hangingPunct="1">
              <a:lnSpc>
                <a:spcPct val="90000"/>
              </a:lnSpc>
              <a:buFont typeface="Wingdings" panose="05000000000000000000" pitchFamily="2" charset="2"/>
              <a:buChar char="§"/>
            </a:pPr>
            <a:r>
              <a:rPr lang="en-US" altLang="en-US" dirty="0">
                <a:latin typeface="Calibri" panose="020F0502020204030204" pitchFamily="34" charset="0"/>
              </a:rPr>
              <a:t>“Therefore you shall be careful to do as the LORD your God has commanded you; you shall not turn aside to the right hand or to the left” (Deut. 5:32)?</a:t>
            </a:r>
          </a:p>
          <a:p>
            <a:pPr eaLnBrk="1" hangingPunct="1">
              <a:lnSpc>
                <a:spcPct val="90000"/>
              </a:lnSpc>
              <a:buFont typeface="Wingdings" panose="05000000000000000000" pitchFamily="2" charset="2"/>
              <a:buChar char="§"/>
            </a:pPr>
            <a:r>
              <a:rPr lang="en-US" altLang="en-US" dirty="0">
                <a:latin typeface="Calibri" panose="020F0502020204030204" pitchFamily="34" charset="0"/>
              </a:rPr>
              <a:t>Why did Jesus say, “Not everyone who says to Me, ‘Lord, Lord,’ shall enter the kingdom of heaven, but he who does the will of My Father in heaven”? </a:t>
            </a:r>
          </a:p>
          <a:p>
            <a:pPr lvl="1" eaLnBrk="1" hangingPunct="1">
              <a:lnSpc>
                <a:spcPct val="90000"/>
              </a:lnSpc>
              <a:buFont typeface="Wingdings" panose="05000000000000000000" pitchFamily="2" charset="2"/>
              <a:buChar char="ü"/>
            </a:pPr>
            <a:r>
              <a:rPr lang="en-US" altLang="en-US" dirty="0">
                <a:latin typeface="Calibri" panose="020F0502020204030204" pitchFamily="34" charset="0"/>
              </a:rPr>
              <a:t>Matthew 7:21</a:t>
            </a:r>
          </a:p>
        </p:txBody>
      </p:sp>
    </p:spTree>
    <p:extLst>
      <p:ext uri="{BB962C8B-B14F-4D97-AF65-F5344CB8AC3E}">
        <p14:creationId xmlns:p14="http://schemas.microsoft.com/office/powerpoint/2010/main" val="334986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dirty="0"/>
          </a:p>
        </p:txBody>
      </p:sp>
      <p:sp>
        <p:nvSpPr>
          <p:cNvPr id="68611" name="Rectangle 3"/>
          <p:cNvSpPr>
            <a:spLocks noGrp="1" noChangeArrowheads="1"/>
          </p:cNvSpPr>
          <p:nvPr>
            <p:ph type="body" idx="1"/>
          </p:nvPr>
        </p:nvSpPr>
        <p:spPr>
          <a:xfrm>
            <a:off x="685800" y="1676400"/>
            <a:ext cx="7772400" cy="5105400"/>
          </a:xfrm>
        </p:spPr>
        <p:txBody>
          <a:bodyPr/>
          <a:lstStyle/>
          <a:p>
            <a:pPr eaLnBrk="1" hangingPunct="1">
              <a:lnSpc>
                <a:spcPct val="90000"/>
              </a:lnSpc>
              <a:buFont typeface="Wingdings" panose="05000000000000000000" pitchFamily="2" charset="2"/>
              <a:buChar char="§"/>
            </a:pPr>
            <a:r>
              <a:rPr lang="en-US" altLang="en-US" dirty="0">
                <a:latin typeface="Arial Black" panose="020B0A04020102020204" pitchFamily="34" charset="0"/>
              </a:rPr>
              <a:t>What about a sincere atheist?</a:t>
            </a:r>
          </a:p>
          <a:p>
            <a:pPr lvl="1" eaLnBrk="1" hangingPunct="1">
              <a:lnSpc>
                <a:spcPct val="90000"/>
              </a:lnSpc>
            </a:pPr>
            <a:r>
              <a:rPr lang="en-US" altLang="en-US" dirty="0"/>
              <a:t>Hebrews 11:6, “But without faith it is impossible to please Him, for he who comes to God must believe that He is, and that He is a rewarder of those who diligently seek Him.”</a:t>
            </a:r>
          </a:p>
          <a:p>
            <a:pPr eaLnBrk="1" hangingPunct="1">
              <a:lnSpc>
                <a:spcPct val="90000"/>
              </a:lnSpc>
              <a:buFont typeface="Wingdings" panose="05000000000000000000" pitchFamily="2" charset="2"/>
              <a:buChar char="§"/>
            </a:pPr>
            <a:r>
              <a:rPr lang="en-US" altLang="en-US" dirty="0">
                <a:latin typeface="Arial Black" panose="020B0A04020102020204" pitchFamily="34" charset="0"/>
              </a:rPr>
              <a:t>What about a sincere Jew?</a:t>
            </a:r>
          </a:p>
          <a:p>
            <a:pPr lvl="1" eaLnBrk="1" hangingPunct="1">
              <a:lnSpc>
                <a:spcPct val="90000"/>
              </a:lnSpc>
            </a:pPr>
            <a:r>
              <a:rPr lang="en-US" altLang="en-US" dirty="0"/>
              <a:t>“He who believes in Him is not condemned; but he who does not believe is condemned already, because he has not believed in the name of the only begotten Son of God” (Jn. 3:18)</a:t>
            </a:r>
          </a:p>
        </p:txBody>
      </p:sp>
    </p:spTree>
    <p:extLst>
      <p:ext uri="{BB962C8B-B14F-4D97-AF65-F5344CB8AC3E}">
        <p14:creationId xmlns:p14="http://schemas.microsoft.com/office/powerpoint/2010/main" val="255363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11">
                                            <p:txEl>
                                              <p:pRg st="1" end="1"/>
                                            </p:txEl>
                                          </p:spTgt>
                                        </p:tgtEl>
                                        <p:attrNameLst>
                                          <p:attrName>style.visibility</p:attrName>
                                        </p:attrNameLst>
                                      </p:cBhvr>
                                      <p:to>
                                        <p:strVal val="visible"/>
                                      </p:to>
                                    </p:set>
                                    <p:animEffect transition="in" filter="wipe(left)">
                                      <p:cBhvr>
                                        <p:cTn id="7" dur="500"/>
                                        <p:tgtEl>
                                          <p:spTgt spid="6861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8611">
                                            <p:txEl>
                                              <p:pRg st="2" end="2"/>
                                            </p:txEl>
                                          </p:spTgt>
                                        </p:tgtEl>
                                        <p:attrNameLst>
                                          <p:attrName>style.visibility</p:attrName>
                                        </p:attrNameLst>
                                      </p:cBhvr>
                                      <p:to>
                                        <p:strVal val="visible"/>
                                      </p:to>
                                    </p:set>
                                    <p:animEffect transition="in" filter="wipe(left)">
                                      <p:cBhvr>
                                        <p:cTn id="12" dur="500"/>
                                        <p:tgtEl>
                                          <p:spTgt spid="686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8611">
                                            <p:txEl>
                                              <p:pRg st="3" end="3"/>
                                            </p:txEl>
                                          </p:spTgt>
                                        </p:tgtEl>
                                        <p:attrNameLst>
                                          <p:attrName>style.visibility</p:attrName>
                                        </p:attrNameLst>
                                      </p:cBhvr>
                                      <p:to>
                                        <p:strVal val="visible"/>
                                      </p:to>
                                    </p:set>
                                    <p:animEffect transition="in" filter="wipe(left)">
                                      <p:cBhvr>
                                        <p:cTn id="17" dur="5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If I were </a:t>
            </a:r>
            <a:r>
              <a:rPr lang="en-US" altLang="en-US" dirty="0">
                <a:solidFill>
                  <a:srgbClr val="FFFFFF"/>
                </a:solidFill>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Satan’s</a:t>
            </a:r>
            <a:r>
              <a:rPr lang="en-US" altLang="en-US" dirty="0">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 Minister…</a:t>
            </a:r>
          </a:p>
        </p:txBody>
      </p:sp>
      <p:pic>
        <p:nvPicPr>
          <p:cNvPr id="4" name="Content Placeholder 3"/>
          <p:cNvPicPr>
            <a:picLocks noGrp="1" noChangeAspect="1"/>
          </p:cNvPicPr>
          <p:nvPr>
            <p:ph sz="half" idx="2"/>
          </p:nvPr>
        </p:nvPicPr>
        <p:blipFill>
          <a:blip r:embed="rId3"/>
          <a:stretch>
            <a:fillRect/>
          </a:stretch>
        </p:blipFill>
        <p:spPr>
          <a:xfrm>
            <a:off x="286378" y="1609865"/>
            <a:ext cx="2819400" cy="2036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2" name="Group 11"/>
          <p:cNvGrpSpPr/>
          <p:nvPr/>
        </p:nvGrpSpPr>
        <p:grpSpPr>
          <a:xfrm>
            <a:off x="1828800" y="3260914"/>
            <a:ext cx="3929743" cy="2058321"/>
            <a:chOff x="1828800" y="3260914"/>
            <a:chExt cx="5257800" cy="2058321"/>
          </a:xfrm>
        </p:grpSpPr>
        <p:sp>
          <p:nvSpPr>
            <p:cNvPr id="14" name="Freeform: Shape 13"/>
            <p:cNvSpPr>
              <a:spLocks noChangeAspect="1"/>
            </p:cNvSpPr>
            <p:nvPr/>
          </p:nvSpPr>
          <p:spPr>
            <a:xfrm rot="16200000" flipV="1">
              <a:off x="3428539" y="1661175"/>
              <a:ext cx="2058321" cy="5257800"/>
            </a:xfrm>
            <a:custGeom>
              <a:avLst/>
              <a:gdLst>
                <a:gd name="connsiteX0" fmla="*/ 2057810 w 2058321"/>
                <a:gd name="connsiteY0" fmla="*/ 2229158 h 5257800"/>
                <a:gd name="connsiteX1" fmla="*/ 2000252 w 2058321"/>
                <a:gd name="connsiteY1" fmla="*/ 1985048 h 5257800"/>
                <a:gd name="connsiteX2" fmla="*/ 1949986 w 2058321"/>
                <a:gd name="connsiteY2" fmla="*/ 1905816 h 5257800"/>
                <a:gd name="connsiteX3" fmla="*/ 1946879 w 2058321"/>
                <a:gd name="connsiteY3" fmla="*/ 1900918 h 5257800"/>
                <a:gd name="connsiteX4" fmla="*/ 2057057 w 2058321"/>
                <a:gd name="connsiteY4" fmla="*/ 1558111 h 5257800"/>
                <a:gd name="connsiteX5" fmla="*/ 2032175 w 2058321"/>
                <a:gd name="connsiteY5" fmla="*/ 1324938 h 5257800"/>
                <a:gd name="connsiteX6" fmla="*/ 1799479 w 2058321"/>
                <a:gd name="connsiteY6" fmla="*/ 1032856 h 5257800"/>
                <a:gd name="connsiteX7" fmla="*/ 1799064 w 2058321"/>
                <a:gd name="connsiteY7" fmla="*/ 1031266 h 5257800"/>
                <a:gd name="connsiteX8" fmla="*/ 1766831 w 2058321"/>
                <a:gd name="connsiteY8" fmla="*/ 907762 h 5257800"/>
                <a:gd name="connsiteX9" fmla="*/ 1632892 w 2058321"/>
                <a:gd name="connsiteY9" fmla="*/ 698726 h 5257800"/>
                <a:gd name="connsiteX10" fmla="*/ 1616674 w 2058321"/>
                <a:gd name="connsiteY10" fmla="*/ 687581 h 5257800"/>
                <a:gd name="connsiteX11" fmla="*/ 1628479 w 2058321"/>
                <a:gd name="connsiteY11" fmla="*/ 595928 h 5257800"/>
                <a:gd name="connsiteX12" fmla="*/ 1912636 w 2058321"/>
                <a:gd name="connsiteY12" fmla="*/ 0 h 5257800"/>
                <a:gd name="connsiteX13" fmla="*/ 1350942 w 2058321"/>
                <a:gd name="connsiteY13" fmla="*/ 511935 h 5257800"/>
                <a:gd name="connsiteX14" fmla="*/ 1316750 w 2058321"/>
                <a:gd name="connsiteY14" fmla="*/ 663385 h 5257800"/>
                <a:gd name="connsiteX15" fmla="*/ 1243661 w 2058321"/>
                <a:gd name="connsiteY15" fmla="*/ 593960 h 5257800"/>
                <a:gd name="connsiteX16" fmla="*/ 954326 w 2058321"/>
                <a:gd name="connsiteY16" fmla="*/ 552224 h 5257800"/>
                <a:gd name="connsiteX17" fmla="*/ 626570 w 2058321"/>
                <a:gd name="connsiteY17" fmla="*/ 1126363 h 5257800"/>
                <a:gd name="connsiteX18" fmla="*/ 345726 w 2058321"/>
                <a:gd name="connsiteY18" fmla="*/ 1331895 h 5257800"/>
                <a:gd name="connsiteX19" fmla="*/ 311721 w 2058321"/>
                <a:gd name="connsiteY19" fmla="*/ 2031665 h 5257800"/>
                <a:gd name="connsiteX20" fmla="*/ 12113 w 2058321"/>
                <a:gd name="connsiteY20" fmla="*/ 2531734 h 5257800"/>
                <a:gd name="connsiteX21" fmla="*/ 194993 w 2058321"/>
                <a:gd name="connsiteY21" fmla="*/ 3267004 h 5257800"/>
                <a:gd name="connsiteX22" fmla="*/ 375682 w 2058321"/>
                <a:gd name="connsiteY22" fmla="*/ 4359218 h 5257800"/>
                <a:gd name="connsiteX23" fmla="*/ 576755 w 2058321"/>
                <a:gd name="connsiteY23" fmla="*/ 4839441 h 5257800"/>
                <a:gd name="connsiteX24" fmla="*/ 848170 w 2058321"/>
                <a:gd name="connsiteY24" fmla="*/ 4736828 h 5257800"/>
                <a:gd name="connsiteX25" fmla="*/ 1126633 w 2058321"/>
                <a:gd name="connsiteY25" fmla="*/ 4953511 h 5257800"/>
                <a:gd name="connsiteX26" fmla="*/ 1294517 w 2058321"/>
                <a:gd name="connsiteY26" fmla="*/ 4823711 h 5257800"/>
                <a:gd name="connsiteX27" fmla="*/ 1343633 w 2058321"/>
                <a:gd name="connsiteY27" fmla="*/ 4713488 h 5257800"/>
                <a:gd name="connsiteX28" fmla="*/ 1350943 w 2058321"/>
                <a:gd name="connsiteY28" fmla="*/ 4745865 h 5257800"/>
                <a:gd name="connsiteX29" fmla="*/ 1912637 w 2058321"/>
                <a:gd name="connsiteY29" fmla="*/ 5257800 h 5257800"/>
                <a:gd name="connsiteX30" fmla="*/ 1613064 w 2058321"/>
                <a:gd name="connsiteY30" fmla="*/ 4542186 h 5257800"/>
                <a:gd name="connsiteX31" fmla="*/ 1611287 w 2058321"/>
                <a:gd name="connsiteY31" fmla="*/ 4500510 h 5257800"/>
                <a:gd name="connsiteX32" fmla="*/ 1658260 w 2058321"/>
                <a:gd name="connsiteY32" fmla="*/ 4467961 h 5257800"/>
                <a:gd name="connsiteX33" fmla="*/ 1736090 w 2058321"/>
                <a:gd name="connsiteY33" fmla="*/ 4377736 h 5257800"/>
                <a:gd name="connsiteX34" fmla="*/ 1817291 w 2058321"/>
                <a:gd name="connsiteY34" fmla="*/ 3520211 h 5257800"/>
                <a:gd name="connsiteX35" fmla="*/ 1817441 w 2058321"/>
                <a:gd name="connsiteY35" fmla="*/ 3520046 h 5257800"/>
                <a:gd name="connsiteX36" fmla="*/ 1886275 w 2058321"/>
                <a:gd name="connsiteY36" fmla="*/ 3444586 h 5257800"/>
                <a:gd name="connsiteX37" fmla="*/ 1901587 w 2058321"/>
                <a:gd name="connsiteY37" fmla="*/ 2655626 h 5257800"/>
                <a:gd name="connsiteX38" fmla="*/ 1905282 w 2058321"/>
                <a:gd name="connsiteY38" fmla="*/ 2651770 h 5257800"/>
                <a:gd name="connsiteX39" fmla="*/ 1958943 w 2058321"/>
                <a:gd name="connsiteY39" fmla="*/ 2595765 h 5257800"/>
                <a:gd name="connsiteX40" fmla="*/ 2055511 w 2058321"/>
                <a:gd name="connsiteY40" fmla="*/ 2318734 h 5257800"/>
                <a:gd name="connsiteX41" fmla="*/ 2057810 w 2058321"/>
                <a:gd name="connsiteY41" fmla="*/ 2229158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321" h="5257800">
                  <a:moveTo>
                    <a:pt x="2057810" y="2229158"/>
                  </a:moveTo>
                  <a:cubicBezTo>
                    <a:pt x="2054422" y="2140416"/>
                    <a:pt x="2034289" y="2055392"/>
                    <a:pt x="2000252" y="1985048"/>
                  </a:cubicBezTo>
                  <a:lnTo>
                    <a:pt x="1949986" y="1905816"/>
                  </a:lnTo>
                  <a:lnTo>
                    <a:pt x="1946879" y="1900918"/>
                  </a:lnTo>
                  <a:cubicBezTo>
                    <a:pt x="2012780" y="1812552"/>
                    <a:pt x="2051017" y="1688059"/>
                    <a:pt x="2057057" y="1558111"/>
                  </a:cubicBezTo>
                  <a:cubicBezTo>
                    <a:pt x="2060681" y="1480142"/>
                    <a:pt x="2052713" y="1400209"/>
                    <a:pt x="2032175" y="1324938"/>
                  </a:cubicBezTo>
                  <a:cubicBezTo>
                    <a:pt x="1990455" y="1171991"/>
                    <a:pt x="1903111" y="1062320"/>
                    <a:pt x="1799479" y="1032856"/>
                  </a:cubicBezTo>
                  <a:lnTo>
                    <a:pt x="1799064" y="1031266"/>
                  </a:lnTo>
                  <a:lnTo>
                    <a:pt x="1766831" y="907762"/>
                  </a:lnTo>
                  <a:cubicBezTo>
                    <a:pt x="1735390" y="820118"/>
                    <a:pt x="1689054" y="747623"/>
                    <a:pt x="1632892" y="698726"/>
                  </a:cubicBezTo>
                  <a:lnTo>
                    <a:pt x="1616674" y="687581"/>
                  </a:lnTo>
                  <a:lnTo>
                    <a:pt x="1628479" y="595928"/>
                  </a:lnTo>
                  <a:cubicBezTo>
                    <a:pt x="1669233" y="360184"/>
                    <a:pt x="1768729" y="148403"/>
                    <a:pt x="1912636" y="0"/>
                  </a:cubicBezTo>
                  <a:cubicBezTo>
                    <a:pt x="1660131" y="0"/>
                    <a:pt x="1443484" y="211092"/>
                    <a:pt x="1350942" y="511935"/>
                  </a:cubicBezTo>
                  <a:lnTo>
                    <a:pt x="1316750" y="663385"/>
                  </a:lnTo>
                  <a:lnTo>
                    <a:pt x="1243661" y="593960"/>
                  </a:lnTo>
                  <a:cubicBezTo>
                    <a:pt x="1153886" y="529263"/>
                    <a:pt x="1051909" y="513552"/>
                    <a:pt x="954326" y="552224"/>
                  </a:cubicBezTo>
                  <a:cubicBezTo>
                    <a:pt x="781352" y="620769"/>
                    <a:pt x="651812" y="847683"/>
                    <a:pt x="626570" y="1126363"/>
                  </a:cubicBezTo>
                  <a:cubicBezTo>
                    <a:pt x="518604" y="1127693"/>
                    <a:pt x="416211" y="1202683"/>
                    <a:pt x="345726" y="1331895"/>
                  </a:cubicBezTo>
                  <a:cubicBezTo>
                    <a:pt x="238617" y="1528219"/>
                    <a:pt x="224853" y="1811810"/>
                    <a:pt x="311721" y="2031665"/>
                  </a:cubicBezTo>
                  <a:cubicBezTo>
                    <a:pt x="162512" y="2102767"/>
                    <a:pt x="48450" y="2293158"/>
                    <a:pt x="12113" y="2531734"/>
                  </a:cubicBezTo>
                  <a:cubicBezTo>
                    <a:pt x="-30702" y="2812870"/>
                    <a:pt x="42259" y="3106283"/>
                    <a:pt x="194993" y="3267004"/>
                  </a:cubicBezTo>
                  <a:cubicBezTo>
                    <a:pt x="50022" y="3646354"/>
                    <a:pt x="131508" y="4139057"/>
                    <a:pt x="375682" y="4359218"/>
                  </a:cubicBezTo>
                  <a:cubicBezTo>
                    <a:pt x="359633" y="4575493"/>
                    <a:pt x="444643" y="4778569"/>
                    <a:pt x="576755" y="4839441"/>
                  </a:cubicBezTo>
                  <a:cubicBezTo>
                    <a:pt x="672338" y="4883535"/>
                    <a:pt x="775494" y="4844556"/>
                    <a:pt x="848170" y="4736828"/>
                  </a:cubicBezTo>
                  <a:cubicBezTo>
                    <a:pt x="905177" y="4889673"/>
                    <a:pt x="1014572" y="4974791"/>
                    <a:pt x="1126633" y="4953511"/>
                  </a:cubicBezTo>
                  <a:cubicBezTo>
                    <a:pt x="1192237" y="4941030"/>
                    <a:pt x="1250732" y="4893714"/>
                    <a:pt x="1294517" y="4823711"/>
                  </a:cubicBezTo>
                  <a:lnTo>
                    <a:pt x="1343633" y="4713488"/>
                  </a:lnTo>
                  <a:lnTo>
                    <a:pt x="1350943" y="4745865"/>
                  </a:lnTo>
                  <a:cubicBezTo>
                    <a:pt x="1443485" y="5046708"/>
                    <a:pt x="1660132" y="5257800"/>
                    <a:pt x="1912637" y="5257800"/>
                  </a:cubicBezTo>
                  <a:cubicBezTo>
                    <a:pt x="1744746" y="5084662"/>
                    <a:pt x="1637302" y="4825262"/>
                    <a:pt x="1613064" y="4542186"/>
                  </a:cubicBezTo>
                  <a:lnTo>
                    <a:pt x="1611287" y="4500510"/>
                  </a:lnTo>
                  <a:lnTo>
                    <a:pt x="1658260" y="4467961"/>
                  </a:lnTo>
                  <a:cubicBezTo>
                    <a:pt x="1685983" y="4442738"/>
                    <a:pt x="1712111" y="4412571"/>
                    <a:pt x="1736090" y="4377736"/>
                  </a:cubicBezTo>
                  <a:cubicBezTo>
                    <a:pt x="1887585" y="4157574"/>
                    <a:pt x="1921352" y="3800630"/>
                    <a:pt x="1817291" y="3520211"/>
                  </a:cubicBezTo>
                  <a:lnTo>
                    <a:pt x="1817441" y="3520046"/>
                  </a:lnTo>
                  <a:lnTo>
                    <a:pt x="1886275" y="3444586"/>
                  </a:lnTo>
                  <a:cubicBezTo>
                    <a:pt x="2029108" y="3243420"/>
                    <a:pt x="2043688" y="2883179"/>
                    <a:pt x="1901587" y="2655626"/>
                  </a:cubicBezTo>
                  <a:lnTo>
                    <a:pt x="1905282" y="2651770"/>
                  </a:lnTo>
                  <a:lnTo>
                    <a:pt x="1958943" y="2595765"/>
                  </a:lnTo>
                  <a:cubicBezTo>
                    <a:pt x="2010890" y="2525864"/>
                    <a:pt x="2045724" y="2427766"/>
                    <a:pt x="2055511" y="2318734"/>
                  </a:cubicBezTo>
                  <a:cubicBezTo>
                    <a:pt x="2058208" y="2288733"/>
                    <a:pt x="2058939" y="2258739"/>
                    <a:pt x="2057810" y="2229158"/>
                  </a:cubicBezTo>
                  <a:close/>
                </a:path>
              </a:pathLst>
            </a:custGeom>
            <a:ln>
              <a:solidFill>
                <a:srgbClr val="333333"/>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9" name="TextBox 8"/>
            <p:cNvSpPr txBox="1"/>
            <p:nvPr/>
          </p:nvSpPr>
          <p:spPr>
            <a:xfrm>
              <a:off x="2551444" y="3751466"/>
              <a:ext cx="3733800" cy="1077218"/>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“Worship the way </a:t>
              </a:r>
              <a:r>
                <a:rPr kumimoji="0" lang="en-US" altLang="en-US" sz="3200" b="0" i="0" u="none" strike="noStrike" kern="0" cap="none" spc="0" normalizeH="0" baseline="0" noProof="0">
                  <a:ln>
                    <a:noFill/>
                  </a:ln>
                  <a:solidFill>
                    <a:srgbClr val="C00000"/>
                  </a:solidFill>
                  <a:effectLst/>
                  <a:uLnTx/>
                  <a:uFillTx/>
                  <a:latin typeface="Calibri" panose="020F0502020204030204" pitchFamily="34" charset="0"/>
                  <a:ea typeface="+mn-ea"/>
                  <a:cs typeface="+mn-cs"/>
                </a:rPr>
                <a:t>you want.”</a:t>
              </a:r>
              <a:endParaRPr kumimoji="0" lang="en-US" sz="3200" b="0" i="0" u="none" strike="noStrike" kern="0" cap="none" spc="0" normalizeH="0" baseline="0" noProof="0" dirty="0">
                <a:ln>
                  <a:noFill/>
                </a:ln>
                <a:solidFill>
                  <a:srgbClr val="C00000"/>
                </a:solidFill>
                <a:effectLst/>
                <a:uLnTx/>
                <a:uFillTx/>
                <a:latin typeface="Arial"/>
                <a:ea typeface="+mn-ea"/>
                <a:cs typeface="+mn-cs"/>
              </a:endParaRPr>
            </a:p>
          </p:txBody>
        </p:sp>
      </p:grpSp>
      <p:sp>
        <p:nvSpPr>
          <p:cNvPr id="34819" name="Rectangle 3"/>
          <p:cNvSpPr>
            <a:spLocks noGrp="1" noChangeArrowheads="1"/>
          </p:cNvSpPr>
          <p:nvPr>
            <p:ph sz="half" idx="1"/>
          </p:nvPr>
        </p:nvSpPr>
        <p:spPr>
          <a:xfrm>
            <a:off x="209445" y="5319235"/>
            <a:ext cx="5792665" cy="1538764"/>
          </a:xfrm>
        </p:spPr>
        <p:txBody>
          <a:bodyPr/>
          <a:lstStyle/>
          <a:p>
            <a:pPr marL="514350" indent="-514350" eaLnBrk="1" hangingPunct="1">
              <a:buFont typeface="+mj-lt"/>
              <a:buAutoNum type="arabicPeriod" startAt="4"/>
            </a:pPr>
            <a:r>
              <a:rPr lang="en-US" altLang="en-US" sz="3200" spc="-100" dirty="0">
                <a:latin typeface="Calibri" panose="020F0502020204030204" pitchFamily="34" charset="0"/>
              </a:rPr>
              <a:t>I would teach that all worship is acceptable to God. There are no hard rules. Do not be a legalist!</a:t>
            </a: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4800" l="1205" r="92470">
                        <a14:foregroundMark x1="55422" y1="38600" x2="55422" y2="38600"/>
                        <a14:foregroundMark x1="65060" y1="39000" x2="65060" y2="39000"/>
                        <a14:foregroundMark x1="61747" y1="42200" x2="61747" y2="42200"/>
                        <a14:foregroundMark x1="45482" y1="52400" x2="45482" y2="52400"/>
                        <a14:foregroundMark x1="46988" y1="52200" x2="46988" y2="52200"/>
                        <a14:foregroundMark x1="64157" y1="54200" x2="64157" y2="54200"/>
                        <a14:foregroundMark x1="92470" y1="57600" x2="92470" y2="57600"/>
                        <a14:foregroundMark x1="61446" y1="94800" x2="61446" y2="94800"/>
                        <a14:backgroundMark x1="20181" y1="6000" x2="20181" y2="6000"/>
                        <a14:backgroundMark x1="14759" y1="94800" x2="14759" y2="94800"/>
                      </a14:backgroundRemoval>
                    </a14:imgEffect>
                  </a14:imgLayer>
                </a14:imgProps>
              </a:ext>
              <a:ext uri="{28A0092B-C50C-407E-A947-70E740481C1C}">
                <a14:useLocalDpi xmlns:a14="http://schemas.microsoft.com/office/drawing/2010/main" val="0"/>
              </a:ext>
            </a:extLst>
          </a:blip>
          <a:stretch>
            <a:fillRect/>
          </a:stretch>
        </p:blipFill>
        <p:spPr>
          <a:xfrm>
            <a:off x="5379415" y="1371600"/>
            <a:ext cx="3642969" cy="5486399"/>
          </a:xfrm>
          <a:prstGeom prst="rect">
            <a:avLst/>
          </a:prstGeom>
        </p:spPr>
      </p:pic>
    </p:spTree>
    <p:extLst>
      <p:ext uri="{BB962C8B-B14F-4D97-AF65-F5344CB8AC3E}">
        <p14:creationId xmlns:p14="http://schemas.microsoft.com/office/powerpoint/2010/main" val="4058536490"/>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4819">
                                            <p:txEl>
                                              <p:pRg st="0" end="0"/>
                                            </p:txEl>
                                          </p:spTgt>
                                        </p:tgtEl>
                                        <p:attrNameLst>
                                          <p:attrName>style.visibility</p:attrName>
                                        </p:attrNameLst>
                                      </p:cBhvr>
                                      <p:to>
                                        <p:strVal val="visible"/>
                                      </p:to>
                                    </p:set>
                                    <p:animEffect transition="in" filter="fade">
                                      <p:cBhvr>
                                        <p:cTn id="16" dur="1000"/>
                                        <p:tgtEl>
                                          <p:spTgt spid="34819">
                                            <p:txEl>
                                              <p:pRg st="0" end="0"/>
                                            </p:txEl>
                                          </p:spTgt>
                                        </p:tgtEl>
                                      </p:cBhvr>
                                    </p:animEffect>
                                    <p:anim calcmode="lin" valueType="num">
                                      <p:cBhvr>
                                        <p:cTn id="17" dur="10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48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348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4800" l="1205" r="92470">
                        <a14:foregroundMark x1="55422" y1="38600" x2="55422" y2="38600"/>
                        <a14:foregroundMark x1="65060" y1="39000" x2="65060" y2="39000"/>
                        <a14:foregroundMark x1="61747" y1="42200" x2="61747" y2="42200"/>
                        <a14:foregroundMark x1="45482" y1="52400" x2="45482" y2="52400"/>
                        <a14:foregroundMark x1="46988" y1="52200" x2="46988" y2="52200"/>
                        <a14:foregroundMark x1="64157" y1="54200" x2="64157" y2="54200"/>
                        <a14:foregroundMark x1="92470" y1="57600" x2="92470" y2="57600"/>
                        <a14:foregroundMark x1="61446" y1="94800" x2="61446" y2="94800"/>
                        <a14:backgroundMark x1="20181" y1="6000" x2="20181" y2="6000"/>
                        <a14:backgroundMark x1="14759" y1="94800" x2="14759" y2="94800"/>
                      </a14:backgroundRemoval>
                    </a14:imgEffect>
                  </a14:imgLayer>
                </a14:imgProps>
              </a:ext>
              <a:ext uri="{28A0092B-C50C-407E-A947-70E740481C1C}">
                <a14:useLocalDpi xmlns:a14="http://schemas.microsoft.com/office/drawing/2010/main" val="0"/>
              </a:ext>
            </a:extLst>
          </a:blip>
          <a:stretch>
            <a:fillRect/>
          </a:stretch>
        </p:blipFill>
        <p:spPr>
          <a:xfrm flipH="1">
            <a:off x="477098" y="1371601"/>
            <a:ext cx="3594159" cy="5486399"/>
          </a:xfrm>
          <a:prstGeom prst="rect">
            <a:avLst/>
          </a:prstGeom>
        </p:spPr>
      </p:pic>
      <p:sp>
        <p:nvSpPr>
          <p:cNvPr id="6" name="Content Placeholder 5"/>
          <p:cNvSpPr>
            <a:spLocks noGrp="1"/>
          </p:cNvSpPr>
          <p:nvPr>
            <p:ph sz="half" idx="2"/>
          </p:nvPr>
        </p:nvSpPr>
        <p:spPr>
          <a:xfrm>
            <a:off x="4648200" y="1828800"/>
            <a:ext cx="3810000" cy="4811486"/>
          </a:xfrm>
          <a:prstGeom prst="roundRect">
            <a:avLst>
              <a:gd name="adj" fmla="val 29810"/>
            </a:avLst>
          </a:prstGeom>
          <a:solidFill>
            <a:schemeClr val="accent3">
              <a:lumMod val="85000"/>
            </a:schemeClr>
          </a:solidFill>
          <a:ln w="38100">
            <a:solidFill>
              <a:schemeClr val="accent6">
                <a:lumMod val="75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US" dirty="0"/>
              <a:t>For years treat as a nonissue</a:t>
            </a:r>
          </a:p>
          <a:p>
            <a:r>
              <a:rPr lang="en-US" dirty="0"/>
              <a:t>Express desire to look to modernize worship a year before</a:t>
            </a:r>
          </a:p>
          <a:p>
            <a:r>
              <a:rPr lang="en-US" dirty="0"/>
              <a:t>Announce the elders’ decision to move toward a contemporary service</a:t>
            </a:r>
          </a:p>
        </p:txBody>
      </p:sp>
      <p:grpSp>
        <p:nvGrpSpPr>
          <p:cNvPr id="23" name="Group 22"/>
          <p:cNvGrpSpPr/>
          <p:nvPr/>
        </p:nvGrpSpPr>
        <p:grpSpPr>
          <a:xfrm>
            <a:off x="2057400" y="1047952"/>
            <a:ext cx="4990412" cy="2098019"/>
            <a:chOff x="2057400" y="1047952"/>
            <a:chExt cx="4990412" cy="2098019"/>
          </a:xfrm>
        </p:grpSpPr>
        <p:grpSp>
          <p:nvGrpSpPr>
            <p:cNvPr id="22" name="Group 21"/>
            <p:cNvGrpSpPr/>
            <p:nvPr/>
          </p:nvGrpSpPr>
          <p:grpSpPr>
            <a:xfrm>
              <a:off x="2057400" y="1047952"/>
              <a:ext cx="4990412" cy="2098019"/>
              <a:chOff x="2057400" y="1047952"/>
              <a:chExt cx="4990412" cy="2098019"/>
            </a:xfrm>
          </p:grpSpPr>
          <p:sp>
            <p:nvSpPr>
              <p:cNvPr id="7" name="Block Arc 6"/>
              <p:cNvSpPr>
                <a:spLocks noChangeAspect="1"/>
              </p:cNvSpPr>
              <p:nvPr/>
            </p:nvSpPr>
            <p:spPr>
              <a:xfrm>
                <a:off x="6068784" y="1453245"/>
                <a:ext cx="979028" cy="721069"/>
              </a:xfrm>
              <a:prstGeom prst="blockArc">
                <a:avLst>
                  <a:gd name="adj1" fmla="val 10800000"/>
                  <a:gd name="adj2" fmla="val 117487"/>
                  <a:gd name="adj3" fmla="val 22077"/>
                </a:avLst>
              </a:prstGeom>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1" name="Group 20"/>
              <p:cNvGrpSpPr/>
              <p:nvPr/>
            </p:nvGrpSpPr>
            <p:grpSpPr>
              <a:xfrm>
                <a:off x="2057400" y="1047952"/>
                <a:ext cx="4784497" cy="2098019"/>
                <a:chOff x="2057400" y="1047952"/>
                <a:chExt cx="4784497" cy="2098019"/>
              </a:xfrm>
            </p:grpSpPr>
            <p:sp>
              <p:nvSpPr>
                <p:cNvPr id="13" name="Freeform: Shape 12"/>
                <p:cNvSpPr/>
                <p:nvPr/>
              </p:nvSpPr>
              <p:spPr>
                <a:xfrm>
                  <a:off x="2057400" y="1271913"/>
                  <a:ext cx="4784497" cy="1874058"/>
                </a:xfrm>
                <a:custGeom>
                  <a:avLst/>
                  <a:gdLst>
                    <a:gd name="connsiteX0" fmla="*/ 4386942 w 4653868"/>
                    <a:gd name="connsiteY0" fmla="*/ 360944 h 1797858"/>
                    <a:gd name="connsiteX1" fmla="*/ 4474028 w 4653868"/>
                    <a:gd name="connsiteY1" fmla="*/ 34373 h 1797858"/>
                    <a:gd name="connsiteX2" fmla="*/ 2329542 w 4653868"/>
                    <a:gd name="connsiteY2" fmla="*/ 175887 h 1797858"/>
                    <a:gd name="connsiteX3" fmla="*/ 2253342 w 4653868"/>
                    <a:gd name="connsiteY3" fmla="*/ 1503944 h 1797858"/>
                    <a:gd name="connsiteX4" fmla="*/ 0 w 4653868"/>
                    <a:gd name="connsiteY4" fmla="*/ 1797858 h 1797858"/>
                    <a:gd name="connsiteX5" fmla="*/ 0 w 4653868"/>
                    <a:gd name="connsiteY5" fmla="*/ 1797858 h 179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868" h="1797858">
                      <a:moveTo>
                        <a:pt x="4386942" y="360944"/>
                      </a:moveTo>
                      <a:cubicBezTo>
                        <a:pt x="4601935" y="213080"/>
                        <a:pt x="4816928" y="65216"/>
                        <a:pt x="4474028" y="34373"/>
                      </a:cubicBezTo>
                      <a:cubicBezTo>
                        <a:pt x="4131128" y="3530"/>
                        <a:pt x="2699656" y="-69041"/>
                        <a:pt x="2329542" y="175887"/>
                      </a:cubicBezTo>
                      <a:cubicBezTo>
                        <a:pt x="1959428" y="420815"/>
                        <a:pt x="2641599" y="1233616"/>
                        <a:pt x="2253342" y="1503944"/>
                      </a:cubicBezTo>
                      <a:cubicBezTo>
                        <a:pt x="1865085" y="1774272"/>
                        <a:pt x="0" y="1797858"/>
                        <a:pt x="0" y="1797858"/>
                      </a:cubicBezTo>
                      <a:lnTo>
                        <a:pt x="0" y="1797858"/>
                      </a:ln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p:cNvSpPr/>
                <p:nvPr/>
              </p:nvSpPr>
              <p:spPr>
                <a:xfrm>
                  <a:off x="2079171" y="1047952"/>
                  <a:ext cx="4463143" cy="2032706"/>
                </a:xfrm>
                <a:custGeom>
                  <a:avLst/>
                  <a:gdLst>
                    <a:gd name="connsiteX0" fmla="*/ 4343400 w 4343400"/>
                    <a:gd name="connsiteY0" fmla="*/ 421620 h 2032706"/>
                    <a:gd name="connsiteX1" fmla="*/ 3788229 w 4343400"/>
                    <a:gd name="connsiteY1" fmla="*/ 7963 h 2032706"/>
                    <a:gd name="connsiteX2" fmla="*/ 2797629 w 4343400"/>
                    <a:gd name="connsiteY2" fmla="*/ 748191 h 2032706"/>
                    <a:gd name="connsiteX3" fmla="*/ 1404257 w 4343400"/>
                    <a:gd name="connsiteY3" fmla="*/ 650220 h 2032706"/>
                    <a:gd name="connsiteX4" fmla="*/ 0 w 4343400"/>
                    <a:gd name="connsiteY4" fmla="*/ 2032706 h 20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2032706">
                      <a:moveTo>
                        <a:pt x="4343400" y="421620"/>
                      </a:moveTo>
                      <a:cubicBezTo>
                        <a:pt x="4194628" y="187577"/>
                        <a:pt x="4045857" y="-46466"/>
                        <a:pt x="3788229" y="7963"/>
                      </a:cubicBezTo>
                      <a:cubicBezTo>
                        <a:pt x="3530600" y="62391"/>
                        <a:pt x="3194958" y="641148"/>
                        <a:pt x="2797629" y="748191"/>
                      </a:cubicBezTo>
                      <a:cubicBezTo>
                        <a:pt x="2400300" y="855234"/>
                        <a:pt x="1870528" y="436134"/>
                        <a:pt x="1404257" y="650220"/>
                      </a:cubicBezTo>
                      <a:cubicBezTo>
                        <a:pt x="937986" y="864306"/>
                        <a:pt x="468993" y="1448506"/>
                        <a:pt x="0" y="2032706"/>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18" name="Group 17"/>
            <p:cNvGrpSpPr/>
            <p:nvPr/>
          </p:nvGrpSpPr>
          <p:grpSpPr>
            <a:xfrm>
              <a:off x="6553247" y="1449568"/>
              <a:ext cx="27835" cy="206876"/>
              <a:chOff x="6553247" y="1449568"/>
              <a:chExt cx="27835" cy="206876"/>
            </a:xfrm>
          </p:grpSpPr>
          <p:sp>
            <p:nvSpPr>
              <p:cNvPr id="16" name="Freeform: Shape 15"/>
              <p:cNvSpPr/>
              <p:nvPr/>
            </p:nvSpPr>
            <p:spPr>
              <a:xfrm>
                <a:off x="6570019" y="1460453"/>
                <a:ext cx="11063" cy="195991"/>
              </a:xfrm>
              <a:custGeom>
                <a:avLst/>
                <a:gdLst>
                  <a:gd name="connsiteX0" fmla="*/ 0 w 11063"/>
                  <a:gd name="connsiteY0" fmla="*/ 0 h 195991"/>
                  <a:gd name="connsiteX1" fmla="*/ 10886 w 11063"/>
                  <a:gd name="connsiteY1" fmla="*/ 195943 h 195991"/>
                  <a:gd name="connsiteX2" fmla="*/ 0 w 11063"/>
                  <a:gd name="connsiteY2" fmla="*/ 0 h 195991"/>
                </a:gdLst>
                <a:ahLst/>
                <a:cxnLst>
                  <a:cxn ang="0">
                    <a:pos x="connsiteX0" y="connsiteY0"/>
                  </a:cxn>
                  <a:cxn ang="0">
                    <a:pos x="connsiteX1" y="connsiteY1"/>
                  </a:cxn>
                  <a:cxn ang="0">
                    <a:pos x="connsiteX2" y="connsiteY2"/>
                  </a:cxn>
                </a:cxnLst>
                <a:rect l="l" t="t" r="r" b="b"/>
                <a:pathLst>
                  <a:path w="11063" h="195991">
                    <a:moveTo>
                      <a:pt x="0" y="0"/>
                    </a:moveTo>
                    <a:cubicBezTo>
                      <a:pt x="0" y="0"/>
                      <a:pt x="9072" y="192314"/>
                      <a:pt x="10886" y="195943"/>
                    </a:cubicBezTo>
                    <a:cubicBezTo>
                      <a:pt x="12700" y="199572"/>
                      <a:pt x="0" y="0"/>
                      <a:pt x="0" y="0"/>
                    </a:cubicBezTo>
                    <a:close/>
                  </a:path>
                </a:pathLst>
              </a:cu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rgbClr val="FFFFFF"/>
                    </a:solidFill>
                  </a:ln>
                  <a:solidFill>
                    <a:srgbClr val="FFFFFF"/>
                  </a:solidFill>
                  <a:effectLst/>
                  <a:uLnTx/>
                  <a:uFillTx/>
                  <a:latin typeface="Arial"/>
                  <a:ea typeface="+mn-ea"/>
                  <a:cs typeface="+mn-cs"/>
                </a:endParaRPr>
              </a:p>
            </p:txBody>
          </p:sp>
          <p:sp>
            <p:nvSpPr>
              <p:cNvPr id="19" name="Freeform: Shape 18"/>
              <p:cNvSpPr/>
              <p:nvPr/>
            </p:nvSpPr>
            <p:spPr>
              <a:xfrm>
                <a:off x="6553247" y="1449568"/>
                <a:ext cx="11063" cy="195991"/>
              </a:xfrm>
              <a:custGeom>
                <a:avLst/>
                <a:gdLst>
                  <a:gd name="connsiteX0" fmla="*/ 0 w 11063"/>
                  <a:gd name="connsiteY0" fmla="*/ 0 h 195991"/>
                  <a:gd name="connsiteX1" fmla="*/ 10886 w 11063"/>
                  <a:gd name="connsiteY1" fmla="*/ 195943 h 195991"/>
                  <a:gd name="connsiteX2" fmla="*/ 0 w 11063"/>
                  <a:gd name="connsiteY2" fmla="*/ 0 h 195991"/>
                </a:gdLst>
                <a:ahLst/>
                <a:cxnLst>
                  <a:cxn ang="0">
                    <a:pos x="connsiteX0" y="connsiteY0"/>
                  </a:cxn>
                  <a:cxn ang="0">
                    <a:pos x="connsiteX1" y="connsiteY1"/>
                  </a:cxn>
                  <a:cxn ang="0">
                    <a:pos x="connsiteX2" y="connsiteY2"/>
                  </a:cxn>
                </a:cxnLst>
                <a:rect l="l" t="t" r="r" b="b"/>
                <a:pathLst>
                  <a:path w="11063" h="195991">
                    <a:moveTo>
                      <a:pt x="0" y="0"/>
                    </a:moveTo>
                    <a:cubicBezTo>
                      <a:pt x="0" y="0"/>
                      <a:pt x="9072" y="192314"/>
                      <a:pt x="10886" y="195943"/>
                    </a:cubicBezTo>
                    <a:cubicBezTo>
                      <a:pt x="12700" y="199572"/>
                      <a:pt x="0" y="0"/>
                      <a:pt x="0" y="0"/>
                    </a:cubicBezTo>
                    <a:close/>
                  </a:path>
                </a:pathLst>
              </a:cu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rgbClr val="FFFFFF"/>
                    </a:solidFill>
                  </a:ln>
                  <a:solidFill>
                    <a:srgbClr val="FFFFFF"/>
                  </a:solidFill>
                  <a:effectLst/>
                  <a:uLnTx/>
                  <a:uFillTx/>
                  <a:latin typeface="Arial"/>
                  <a:ea typeface="+mn-ea"/>
                  <a:cs typeface="+mn-cs"/>
                </a:endParaRPr>
              </a:p>
            </p:txBody>
          </p:sp>
          <p:sp>
            <p:nvSpPr>
              <p:cNvPr id="20" name="Freeform: Shape 19"/>
              <p:cNvSpPr/>
              <p:nvPr/>
            </p:nvSpPr>
            <p:spPr>
              <a:xfrm>
                <a:off x="6564488" y="1449568"/>
                <a:ext cx="11063" cy="195991"/>
              </a:xfrm>
              <a:custGeom>
                <a:avLst/>
                <a:gdLst>
                  <a:gd name="connsiteX0" fmla="*/ 0 w 11063"/>
                  <a:gd name="connsiteY0" fmla="*/ 0 h 195991"/>
                  <a:gd name="connsiteX1" fmla="*/ 10886 w 11063"/>
                  <a:gd name="connsiteY1" fmla="*/ 195943 h 195991"/>
                  <a:gd name="connsiteX2" fmla="*/ 0 w 11063"/>
                  <a:gd name="connsiteY2" fmla="*/ 0 h 195991"/>
                </a:gdLst>
                <a:ahLst/>
                <a:cxnLst>
                  <a:cxn ang="0">
                    <a:pos x="connsiteX0" y="connsiteY0"/>
                  </a:cxn>
                  <a:cxn ang="0">
                    <a:pos x="connsiteX1" y="connsiteY1"/>
                  </a:cxn>
                  <a:cxn ang="0">
                    <a:pos x="connsiteX2" y="connsiteY2"/>
                  </a:cxn>
                </a:cxnLst>
                <a:rect l="l" t="t" r="r" b="b"/>
                <a:pathLst>
                  <a:path w="11063" h="195991">
                    <a:moveTo>
                      <a:pt x="0" y="0"/>
                    </a:moveTo>
                    <a:cubicBezTo>
                      <a:pt x="0" y="0"/>
                      <a:pt x="9072" y="192314"/>
                      <a:pt x="10886" y="195943"/>
                    </a:cubicBezTo>
                    <a:cubicBezTo>
                      <a:pt x="12700" y="199572"/>
                      <a:pt x="0" y="0"/>
                      <a:pt x="0" y="0"/>
                    </a:cubicBezTo>
                    <a:close/>
                  </a:path>
                </a:pathLst>
              </a:cu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rgbClr val="FFFFFF"/>
                    </a:solidFill>
                  </a:ln>
                  <a:solidFill>
                    <a:srgbClr val="FFFFFF"/>
                  </a:solidFill>
                  <a:effectLst/>
                  <a:uLnTx/>
                  <a:uFillTx/>
                  <a:latin typeface="Arial"/>
                  <a:ea typeface="+mn-ea"/>
                  <a:cs typeface="+mn-cs"/>
                </a:endParaRPr>
              </a:p>
            </p:txBody>
          </p:sp>
        </p:grpSp>
      </p:grpSp>
      <p:sp>
        <p:nvSpPr>
          <p:cNvPr id="2" name="TextBox 1"/>
          <p:cNvSpPr txBox="1"/>
          <p:nvPr/>
        </p:nvSpPr>
        <p:spPr>
          <a:xfrm>
            <a:off x="284534" y="201463"/>
            <a:ext cx="854227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How Instrumental Music Was Introduced to the Quail Springs church of Christ</a:t>
            </a:r>
          </a:p>
        </p:txBody>
      </p:sp>
    </p:spTree>
    <p:extLst>
      <p:ext uri="{BB962C8B-B14F-4D97-AF65-F5344CB8AC3E}">
        <p14:creationId xmlns:p14="http://schemas.microsoft.com/office/powerpoint/2010/main" val="3239676567"/>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4800" l="1205" r="92470">
                        <a14:foregroundMark x1="55422" y1="38600" x2="55422" y2="38600"/>
                        <a14:foregroundMark x1="65060" y1="39000" x2="65060" y2="39000"/>
                        <a14:foregroundMark x1="61747" y1="42200" x2="61747" y2="42200"/>
                        <a14:foregroundMark x1="45482" y1="52400" x2="45482" y2="52400"/>
                        <a14:foregroundMark x1="46988" y1="52200" x2="46988" y2="52200"/>
                        <a14:foregroundMark x1="64157" y1="54200" x2="64157" y2="54200"/>
                        <a14:foregroundMark x1="92470" y1="57600" x2="92470" y2="57600"/>
                        <a14:foregroundMark x1="61446" y1="94800" x2="61446" y2="94800"/>
                        <a14:backgroundMark x1="20181" y1="6000" x2="20181" y2="6000"/>
                        <a14:backgroundMark x1="14759" y1="94800" x2="14759" y2="94800"/>
                      </a14:backgroundRemoval>
                    </a14:imgEffect>
                  </a14:imgLayer>
                </a14:imgProps>
              </a:ext>
              <a:ext uri="{28A0092B-C50C-407E-A947-70E740481C1C}">
                <a14:useLocalDpi xmlns:a14="http://schemas.microsoft.com/office/drawing/2010/main" val="0"/>
              </a:ext>
            </a:extLst>
          </a:blip>
          <a:stretch>
            <a:fillRect/>
          </a:stretch>
        </p:blipFill>
        <p:spPr>
          <a:xfrm flipH="1">
            <a:off x="477098" y="1371601"/>
            <a:ext cx="3594159" cy="5486399"/>
          </a:xfrm>
          <a:prstGeom prst="rect">
            <a:avLst/>
          </a:prstGeom>
        </p:spPr>
      </p:pic>
      <p:sp>
        <p:nvSpPr>
          <p:cNvPr id="6" name="Content Placeholder 5"/>
          <p:cNvSpPr>
            <a:spLocks noGrp="1"/>
          </p:cNvSpPr>
          <p:nvPr>
            <p:ph sz="half" idx="2"/>
          </p:nvPr>
        </p:nvSpPr>
        <p:spPr>
          <a:xfrm>
            <a:off x="4648200" y="1828800"/>
            <a:ext cx="3810000" cy="4811486"/>
          </a:xfrm>
          <a:prstGeom prst="roundRect">
            <a:avLst>
              <a:gd name="adj" fmla="val 29810"/>
            </a:avLst>
          </a:prstGeom>
          <a:solidFill>
            <a:schemeClr val="accent3">
              <a:lumMod val="85000"/>
            </a:schemeClr>
          </a:solidFill>
          <a:ln w="38100">
            <a:solidFill>
              <a:schemeClr val="accent6">
                <a:lumMod val="75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r>
              <a:rPr lang="en-US" dirty="0"/>
              <a:t>Have a Sat. night instrumental activity and call it “worship”</a:t>
            </a:r>
          </a:p>
          <a:p>
            <a:r>
              <a:rPr lang="en-US" dirty="0"/>
              <a:t>Use it to justify mechanical instruments in worship for Sunday</a:t>
            </a:r>
          </a:p>
          <a:p>
            <a:r>
              <a:rPr lang="en-US" dirty="0"/>
              <a:t>Have preacher prepare congregation with sermons beforehand</a:t>
            </a:r>
          </a:p>
          <a:p>
            <a:endParaRPr lang="en-US" dirty="0"/>
          </a:p>
        </p:txBody>
      </p:sp>
      <p:grpSp>
        <p:nvGrpSpPr>
          <p:cNvPr id="23" name="Group 22"/>
          <p:cNvGrpSpPr/>
          <p:nvPr/>
        </p:nvGrpSpPr>
        <p:grpSpPr>
          <a:xfrm>
            <a:off x="2057400" y="1047952"/>
            <a:ext cx="4990412" cy="2098019"/>
            <a:chOff x="2057400" y="1047952"/>
            <a:chExt cx="4990412" cy="2098019"/>
          </a:xfrm>
        </p:grpSpPr>
        <p:grpSp>
          <p:nvGrpSpPr>
            <p:cNvPr id="22" name="Group 21"/>
            <p:cNvGrpSpPr/>
            <p:nvPr/>
          </p:nvGrpSpPr>
          <p:grpSpPr>
            <a:xfrm>
              <a:off x="2057400" y="1047952"/>
              <a:ext cx="4990412" cy="2098019"/>
              <a:chOff x="2057400" y="1047952"/>
              <a:chExt cx="4990412" cy="2098019"/>
            </a:xfrm>
          </p:grpSpPr>
          <p:sp>
            <p:nvSpPr>
              <p:cNvPr id="7" name="Block Arc 6"/>
              <p:cNvSpPr>
                <a:spLocks noChangeAspect="1"/>
              </p:cNvSpPr>
              <p:nvPr/>
            </p:nvSpPr>
            <p:spPr>
              <a:xfrm>
                <a:off x="6068784" y="1453245"/>
                <a:ext cx="979028" cy="721069"/>
              </a:xfrm>
              <a:prstGeom prst="blockArc">
                <a:avLst>
                  <a:gd name="adj1" fmla="val 10800000"/>
                  <a:gd name="adj2" fmla="val 117487"/>
                  <a:gd name="adj3" fmla="val 22077"/>
                </a:avLst>
              </a:prstGeom>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21" name="Group 20"/>
              <p:cNvGrpSpPr/>
              <p:nvPr/>
            </p:nvGrpSpPr>
            <p:grpSpPr>
              <a:xfrm>
                <a:off x="2057400" y="1047952"/>
                <a:ext cx="4784497" cy="2098019"/>
                <a:chOff x="2057400" y="1047952"/>
                <a:chExt cx="4784497" cy="2098019"/>
              </a:xfrm>
            </p:grpSpPr>
            <p:sp>
              <p:nvSpPr>
                <p:cNvPr id="13" name="Freeform: Shape 12"/>
                <p:cNvSpPr/>
                <p:nvPr/>
              </p:nvSpPr>
              <p:spPr>
                <a:xfrm>
                  <a:off x="2057400" y="1271913"/>
                  <a:ext cx="4784497" cy="1874058"/>
                </a:xfrm>
                <a:custGeom>
                  <a:avLst/>
                  <a:gdLst>
                    <a:gd name="connsiteX0" fmla="*/ 4386942 w 4653868"/>
                    <a:gd name="connsiteY0" fmla="*/ 360944 h 1797858"/>
                    <a:gd name="connsiteX1" fmla="*/ 4474028 w 4653868"/>
                    <a:gd name="connsiteY1" fmla="*/ 34373 h 1797858"/>
                    <a:gd name="connsiteX2" fmla="*/ 2329542 w 4653868"/>
                    <a:gd name="connsiteY2" fmla="*/ 175887 h 1797858"/>
                    <a:gd name="connsiteX3" fmla="*/ 2253342 w 4653868"/>
                    <a:gd name="connsiteY3" fmla="*/ 1503944 h 1797858"/>
                    <a:gd name="connsiteX4" fmla="*/ 0 w 4653868"/>
                    <a:gd name="connsiteY4" fmla="*/ 1797858 h 1797858"/>
                    <a:gd name="connsiteX5" fmla="*/ 0 w 4653868"/>
                    <a:gd name="connsiteY5" fmla="*/ 1797858 h 179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868" h="1797858">
                      <a:moveTo>
                        <a:pt x="4386942" y="360944"/>
                      </a:moveTo>
                      <a:cubicBezTo>
                        <a:pt x="4601935" y="213080"/>
                        <a:pt x="4816928" y="65216"/>
                        <a:pt x="4474028" y="34373"/>
                      </a:cubicBezTo>
                      <a:cubicBezTo>
                        <a:pt x="4131128" y="3530"/>
                        <a:pt x="2699656" y="-69041"/>
                        <a:pt x="2329542" y="175887"/>
                      </a:cubicBezTo>
                      <a:cubicBezTo>
                        <a:pt x="1959428" y="420815"/>
                        <a:pt x="2641599" y="1233616"/>
                        <a:pt x="2253342" y="1503944"/>
                      </a:cubicBezTo>
                      <a:cubicBezTo>
                        <a:pt x="1865085" y="1774272"/>
                        <a:pt x="0" y="1797858"/>
                        <a:pt x="0" y="1797858"/>
                      </a:cubicBezTo>
                      <a:lnTo>
                        <a:pt x="0" y="1797858"/>
                      </a:ln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5" name="Freeform: Shape 14"/>
                <p:cNvSpPr/>
                <p:nvPr/>
              </p:nvSpPr>
              <p:spPr>
                <a:xfrm>
                  <a:off x="2079171" y="1047952"/>
                  <a:ext cx="4463143" cy="2032706"/>
                </a:xfrm>
                <a:custGeom>
                  <a:avLst/>
                  <a:gdLst>
                    <a:gd name="connsiteX0" fmla="*/ 4343400 w 4343400"/>
                    <a:gd name="connsiteY0" fmla="*/ 421620 h 2032706"/>
                    <a:gd name="connsiteX1" fmla="*/ 3788229 w 4343400"/>
                    <a:gd name="connsiteY1" fmla="*/ 7963 h 2032706"/>
                    <a:gd name="connsiteX2" fmla="*/ 2797629 w 4343400"/>
                    <a:gd name="connsiteY2" fmla="*/ 748191 h 2032706"/>
                    <a:gd name="connsiteX3" fmla="*/ 1404257 w 4343400"/>
                    <a:gd name="connsiteY3" fmla="*/ 650220 h 2032706"/>
                    <a:gd name="connsiteX4" fmla="*/ 0 w 4343400"/>
                    <a:gd name="connsiteY4" fmla="*/ 2032706 h 2032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2032706">
                      <a:moveTo>
                        <a:pt x="4343400" y="421620"/>
                      </a:moveTo>
                      <a:cubicBezTo>
                        <a:pt x="4194628" y="187577"/>
                        <a:pt x="4045857" y="-46466"/>
                        <a:pt x="3788229" y="7963"/>
                      </a:cubicBezTo>
                      <a:cubicBezTo>
                        <a:pt x="3530600" y="62391"/>
                        <a:pt x="3194958" y="641148"/>
                        <a:pt x="2797629" y="748191"/>
                      </a:cubicBezTo>
                      <a:cubicBezTo>
                        <a:pt x="2400300" y="855234"/>
                        <a:pt x="1870528" y="436134"/>
                        <a:pt x="1404257" y="650220"/>
                      </a:cubicBezTo>
                      <a:cubicBezTo>
                        <a:pt x="937986" y="864306"/>
                        <a:pt x="468993" y="1448506"/>
                        <a:pt x="0" y="2032706"/>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grpSp>
        </p:grpSp>
        <p:grpSp>
          <p:nvGrpSpPr>
            <p:cNvPr id="18" name="Group 17"/>
            <p:cNvGrpSpPr/>
            <p:nvPr/>
          </p:nvGrpSpPr>
          <p:grpSpPr>
            <a:xfrm>
              <a:off x="6553247" y="1449568"/>
              <a:ext cx="27835" cy="206876"/>
              <a:chOff x="6553247" y="1449568"/>
              <a:chExt cx="27835" cy="206876"/>
            </a:xfrm>
          </p:grpSpPr>
          <p:sp>
            <p:nvSpPr>
              <p:cNvPr id="16" name="Freeform: Shape 15"/>
              <p:cNvSpPr/>
              <p:nvPr/>
            </p:nvSpPr>
            <p:spPr>
              <a:xfrm>
                <a:off x="6570019" y="1460453"/>
                <a:ext cx="11063" cy="195991"/>
              </a:xfrm>
              <a:custGeom>
                <a:avLst/>
                <a:gdLst>
                  <a:gd name="connsiteX0" fmla="*/ 0 w 11063"/>
                  <a:gd name="connsiteY0" fmla="*/ 0 h 195991"/>
                  <a:gd name="connsiteX1" fmla="*/ 10886 w 11063"/>
                  <a:gd name="connsiteY1" fmla="*/ 195943 h 195991"/>
                  <a:gd name="connsiteX2" fmla="*/ 0 w 11063"/>
                  <a:gd name="connsiteY2" fmla="*/ 0 h 195991"/>
                </a:gdLst>
                <a:ahLst/>
                <a:cxnLst>
                  <a:cxn ang="0">
                    <a:pos x="connsiteX0" y="connsiteY0"/>
                  </a:cxn>
                  <a:cxn ang="0">
                    <a:pos x="connsiteX1" y="connsiteY1"/>
                  </a:cxn>
                  <a:cxn ang="0">
                    <a:pos x="connsiteX2" y="connsiteY2"/>
                  </a:cxn>
                </a:cxnLst>
                <a:rect l="l" t="t" r="r" b="b"/>
                <a:pathLst>
                  <a:path w="11063" h="195991">
                    <a:moveTo>
                      <a:pt x="0" y="0"/>
                    </a:moveTo>
                    <a:cubicBezTo>
                      <a:pt x="0" y="0"/>
                      <a:pt x="9072" y="192314"/>
                      <a:pt x="10886" y="195943"/>
                    </a:cubicBezTo>
                    <a:cubicBezTo>
                      <a:pt x="12700" y="199572"/>
                      <a:pt x="0" y="0"/>
                      <a:pt x="0" y="0"/>
                    </a:cubicBezTo>
                    <a:close/>
                  </a:path>
                </a:pathLst>
              </a:cu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28575">
                    <a:solidFill>
                      <a:srgbClr val="FFFFFF"/>
                    </a:solidFill>
                  </a:ln>
                  <a:solidFill>
                    <a:sysClr val="windowText" lastClr="000000"/>
                  </a:solidFill>
                  <a:effectLst/>
                  <a:uLnTx/>
                  <a:uFillTx/>
                  <a:latin typeface="Arial"/>
                  <a:ea typeface="+mn-ea"/>
                  <a:cs typeface="+mn-cs"/>
                </a:endParaRPr>
              </a:p>
            </p:txBody>
          </p:sp>
          <p:sp>
            <p:nvSpPr>
              <p:cNvPr id="19" name="Freeform: Shape 18"/>
              <p:cNvSpPr/>
              <p:nvPr/>
            </p:nvSpPr>
            <p:spPr>
              <a:xfrm>
                <a:off x="6553247" y="1449568"/>
                <a:ext cx="11063" cy="195991"/>
              </a:xfrm>
              <a:custGeom>
                <a:avLst/>
                <a:gdLst>
                  <a:gd name="connsiteX0" fmla="*/ 0 w 11063"/>
                  <a:gd name="connsiteY0" fmla="*/ 0 h 195991"/>
                  <a:gd name="connsiteX1" fmla="*/ 10886 w 11063"/>
                  <a:gd name="connsiteY1" fmla="*/ 195943 h 195991"/>
                  <a:gd name="connsiteX2" fmla="*/ 0 w 11063"/>
                  <a:gd name="connsiteY2" fmla="*/ 0 h 195991"/>
                </a:gdLst>
                <a:ahLst/>
                <a:cxnLst>
                  <a:cxn ang="0">
                    <a:pos x="connsiteX0" y="connsiteY0"/>
                  </a:cxn>
                  <a:cxn ang="0">
                    <a:pos x="connsiteX1" y="connsiteY1"/>
                  </a:cxn>
                  <a:cxn ang="0">
                    <a:pos x="connsiteX2" y="connsiteY2"/>
                  </a:cxn>
                </a:cxnLst>
                <a:rect l="l" t="t" r="r" b="b"/>
                <a:pathLst>
                  <a:path w="11063" h="195991">
                    <a:moveTo>
                      <a:pt x="0" y="0"/>
                    </a:moveTo>
                    <a:cubicBezTo>
                      <a:pt x="0" y="0"/>
                      <a:pt x="9072" y="192314"/>
                      <a:pt x="10886" y="195943"/>
                    </a:cubicBezTo>
                    <a:cubicBezTo>
                      <a:pt x="12700" y="199572"/>
                      <a:pt x="0" y="0"/>
                      <a:pt x="0" y="0"/>
                    </a:cubicBezTo>
                    <a:close/>
                  </a:path>
                </a:pathLst>
              </a:cu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28575">
                    <a:solidFill>
                      <a:srgbClr val="FFFFFF"/>
                    </a:solidFill>
                  </a:ln>
                  <a:solidFill>
                    <a:sysClr val="windowText" lastClr="000000"/>
                  </a:solidFill>
                  <a:effectLst/>
                  <a:uLnTx/>
                  <a:uFillTx/>
                  <a:latin typeface="Arial"/>
                  <a:ea typeface="+mn-ea"/>
                  <a:cs typeface="+mn-cs"/>
                </a:endParaRPr>
              </a:p>
            </p:txBody>
          </p:sp>
          <p:sp>
            <p:nvSpPr>
              <p:cNvPr id="20" name="Freeform: Shape 19"/>
              <p:cNvSpPr/>
              <p:nvPr/>
            </p:nvSpPr>
            <p:spPr>
              <a:xfrm>
                <a:off x="6564488" y="1449568"/>
                <a:ext cx="11063" cy="195991"/>
              </a:xfrm>
              <a:custGeom>
                <a:avLst/>
                <a:gdLst>
                  <a:gd name="connsiteX0" fmla="*/ 0 w 11063"/>
                  <a:gd name="connsiteY0" fmla="*/ 0 h 195991"/>
                  <a:gd name="connsiteX1" fmla="*/ 10886 w 11063"/>
                  <a:gd name="connsiteY1" fmla="*/ 195943 h 195991"/>
                  <a:gd name="connsiteX2" fmla="*/ 0 w 11063"/>
                  <a:gd name="connsiteY2" fmla="*/ 0 h 195991"/>
                </a:gdLst>
                <a:ahLst/>
                <a:cxnLst>
                  <a:cxn ang="0">
                    <a:pos x="connsiteX0" y="connsiteY0"/>
                  </a:cxn>
                  <a:cxn ang="0">
                    <a:pos x="connsiteX1" y="connsiteY1"/>
                  </a:cxn>
                  <a:cxn ang="0">
                    <a:pos x="connsiteX2" y="connsiteY2"/>
                  </a:cxn>
                </a:cxnLst>
                <a:rect l="l" t="t" r="r" b="b"/>
                <a:pathLst>
                  <a:path w="11063" h="195991">
                    <a:moveTo>
                      <a:pt x="0" y="0"/>
                    </a:moveTo>
                    <a:cubicBezTo>
                      <a:pt x="0" y="0"/>
                      <a:pt x="9072" y="192314"/>
                      <a:pt x="10886" y="195943"/>
                    </a:cubicBezTo>
                    <a:cubicBezTo>
                      <a:pt x="12700" y="199572"/>
                      <a:pt x="0" y="0"/>
                      <a:pt x="0" y="0"/>
                    </a:cubicBezTo>
                    <a:close/>
                  </a:path>
                </a:pathLst>
              </a:cu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28575">
                    <a:solidFill>
                      <a:srgbClr val="FFFFFF"/>
                    </a:solidFill>
                  </a:ln>
                  <a:solidFill>
                    <a:sysClr val="windowText" lastClr="000000"/>
                  </a:solidFill>
                  <a:effectLst/>
                  <a:uLnTx/>
                  <a:uFillTx/>
                  <a:latin typeface="Arial"/>
                  <a:ea typeface="+mn-ea"/>
                  <a:cs typeface="+mn-cs"/>
                </a:endParaRPr>
              </a:p>
            </p:txBody>
          </p:sp>
        </p:grpSp>
      </p:grpSp>
      <p:sp>
        <p:nvSpPr>
          <p:cNvPr id="14" name="TextBox 13"/>
          <p:cNvSpPr txBox="1"/>
          <p:nvPr/>
        </p:nvSpPr>
        <p:spPr>
          <a:xfrm>
            <a:off x="284534" y="201463"/>
            <a:ext cx="854227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How Instrumental Music Was Introduced to the Quail Springs church of Christ</a:t>
            </a:r>
          </a:p>
        </p:txBody>
      </p:sp>
    </p:spTree>
    <p:extLst>
      <p:ext uri="{BB962C8B-B14F-4D97-AF65-F5344CB8AC3E}">
        <p14:creationId xmlns:p14="http://schemas.microsoft.com/office/powerpoint/2010/main" val="838654791"/>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a:solidFill>
                  <a:schemeClr val="bg1"/>
                </a:solidFill>
                <a:latin typeface="Calibri" panose="020F0502020204030204" pitchFamily="34" charset="0"/>
              </a:rPr>
              <a:t>“Judge With Righteous Judgment.”</a:t>
            </a:r>
          </a:p>
        </p:txBody>
      </p:sp>
      <p:sp>
        <p:nvSpPr>
          <p:cNvPr id="3" name="Content Placeholder 2"/>
          <p:cNvSpPr>
            <a:spLocks noGrp="1"/>
          </p:cNvSpPr>
          <p:nvPr>
            <p:ph sz="half" idx="1"/>
          </p:nvPr>
        </p:nvSpPr>
        <p:spPr>
          <a:xfrm>
            <a:off x="4680858" y="1654627"/>
            <a:ext cx="3853544" cy="4691743"/>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marL="0" indent="0">
              <a:buNone/>
            </a:pPr>
            <a:r>
              <a:rPr lang="en-US" dirty="0"/>
              <a:t>Satan’s Minister:</a:t>
            </a:r>
          </a:p>
          <a:p>
            <a:pPr marL="0" indent="0">
              <a:buNone/>
            </a:pPr>
            <a:r>
              <a:rPr lang="en-US" dirty="0"/>
              <a:t>“We don't make any judgments about any other congregations about what they should or shouldn't do.” </a:t>
            </a:r>
          </a:p>
          <a:p>
            <a:pPr marL="0" indent="0" algn="r">
              <a:buNone/>
            </a:pPr>
            <a:r>
              <a:rPr lang="en-US" dirty="0"/>
              <a:t>--Mark Henderson</a:t>
            </a:r>
          </a:p>
          <a:p>
            <a:pPr marL="0" indent="0" algn="r">
              <a:buNone/>
            </a:pPr>
            <a:r>
              <a:rPr lang="en-US" sz="1400" dirty="0"/>
              <a:t>(http://www.network54.com/Forum/150389/thread/1202116157/1/Quail+Springs+Church+Adopts+Instruments+for+Worship)</a:t>
            </a:r>
          </a:p>
        </p:txBody>
      </p:sp>
      <p:sp>
        <p:nvSpPr>
          <p:cNvPr id="4" name="Content Placeholder 3"/>
          <p:cNvSpPr>
            <a:spLocks noGrp="1"/>
          </p:cNvSpPr>
          <p:nvPr>
            <p:ph sz="half" idx="2"/>
          </p:nvPr>
        </p:nvSpPr>
        <p:spPr>
          <a:xfrm>
            <a:off x="685800" y="1654628"/>
            <a:ext cx="3810000" cy="4691743"/>
          </a:xfrm>
        </p:spPr>
        <p:style>
          <a:lnRef idx="0">
            <a:schemeClr val="accent4"/>
          </a:lnRef>
          <a:fillRef idx="3">
            <a:schemeClr val="accent4"/>
          </a:fillRef>
          <a:effectRef idx="3">
            <a:schemeClr val="accent4"/>
          </a:effectRef>
          <a:fontRef idx="minor">
            <a:schemeClr val="lt1"/>
          </a:fontRef>
        </p:style>
        <p:txBody>
          <a:bodyPr>
            <a:normAutofit/>
          </a:bodyPr>
          <a:lstStyle/>
          <a:p>
            <a:pPr marL="0" indent="0">
              <a:buNone/>
            </a:pPr>
            <a:r>
              <a:rPr lang="en-US" dirty="0"/>
              <a:t>Son of God:</a:t>
            </a:r>
          </a:p>
          <a:p>
            <a:pPr marL="0" indent="0">
              <a:buNone/>
            </a:pPr>
            <a:r>
              <a:rPr lang="en-US" dirty="0"/>
              <a:t>“But the hour is coming, and now is, when the </a:t>
            </a:r>
            <a:r>
              <a:rPr lang="en-US" u="sng" dirty="0"/>
              <a:t>true worshipers </a:t>
            </a:r>
            <a:r>
              <a:rPr lang="en-US" dirty="0"/>
              <a:t>will worship the Father in </a:t>
            </a:r>
            <a:r>
              <a:rPr lang="en-US" u="sng" dirty="0"/>
              <a:t>spirit and truth</a:t>
            </a:r>
            <a:r>
              <a:rPr lang="en-US" dirty="0"/>
              <a:t>; for the Father is seeking such to worship Him” </a:t>
            </a:r>
            <a:br>
              <a:rPr lang="en-US" dirty="0"/>
            </a:br>
            <a:r>
              <a:rPr lang="en-US" dirty="0"/>
              <a:t>(Jn. 4:23)</a:t>
            </a:r>
          </a:p>
        </p:txBody>
      </p:sp>
      <p:sp>
        <p:nvSpPr>
          <p:cNvPr id="5" name="TextBox 4"/>
          <p:cNvSpPr txBox="1"/>
          <p:nvPr/>
        </p:nvSpPr>
        <p:spPr>
          <a:xfrm>
            <a:off x="7043056" y="844815"/>
            <a:ext cx="11977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John 7:24</a:t>
            </a:r>
          </a:p>
        </p:txBody>
      </p:sp>
    </p:spTree>
    <p:extLst>
      <p:ext uri="{BB962C8B-B14F-4D97-AF65-F5344CB8AC3E}">
        <p14:creationId xmlns:p14="http://schemas.microsoft.com/office/powerpoint/2010/main" val="2979762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7" y="-297"/>
            <a:ext cx="9144793" cy="6858594"/>
          </a:xfrm>
          <a:prstGeom prst="rect">
            <a:avLst/>
          </a:prstGeom>
        </p:spPr>
      </p:pic>
      <p:sp>
        <p:nvSpPr>
          <p:cNvPr id="73733" name="Text Box 5"/>
          <p:cNvSpPr txBox="1">
            <a:spLocks noChangeArrowheads="1"/>
          </p:cNvSpPr>
          <p:nvPr/>
        </p:nvSpPr>
        <p:spPr bwMode="auto">
          <a:xfrm>
            <a:off x="609599" y="368388"/>
            <a:ext cx="7924800" cy="1754326"/>
          </a:xfrm>
          <a:prstGeom prst="rect">
            <a:avLst/>
          </a:prstGeom>
          <a:noFill/>
          <a:ln>
            <a:noFill/>
          </a:ln>
          <a:extLst/>
        </p:spPr>
        <p:style>
          <a:lnRef idx="0">
            <a:scrgbClr r="0" g="0" b="0"/>
          </a:lnRef>
          <a:fillRef idx="0">
            <a:scrgbClr r="0" g="0" b="0"/>
          </a:fillRef>
          <a:effectRef idx="0">
            <a:scrgbClr r="0" g="0" b="0"/>
          </a:effectRef>
          <a:fontRef idx="minor">
            <a:schemeClr val="accent3"/>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“God is Spirit, and those who worship Him must worship in spirit and truth” </a:t>
            </a:r>
            <a:br>
              <a:rPr kumimoji="0" lang="en-US" alt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br>
            <a:r>
              <a:rPr kumimoji="0" lang="en-US" alt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(Jn. 4:24)</a:t>
            </a:r>
          </a:p>
        </p:txBody>
      </p:sp>
      <p:sp>
        <p:nvSpPr>
          <p:cNvPr id="6" name="TextBox 5"/>
          <p:cNvSpPr txBox="1"/>
          <p:nvPr/>
        </p:nvSpPr>
        <p:spPr>
          <a:xfrm>
            <a:off x="609599" y="2122714"/>
            <a:ext cx="7554686"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“speaking to one another in psalms and hymns and spiritual songs, singing and making melody in your heart to the Lord” (Eph. 5:19)</a:t>
            </a:r>
          </a:p>
        </p:txBody>
      </p:sp>
    </p:spTree>
    <p:extLst>
      <p:ext uri="{BB962C8B-B14F-4D97-AF65-F5344CB8AC3E}">
        <p14:creationId xmlns:p14="http://schemas.microsoft.com/office/powerpoint/2010/main" val="169051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r>
              <a:rPr lang="en-US" altLang="en-US" dirty="0">
                <a:latin typeface="Candara" panose="020E0502030303020204" pitchFamily="34" charset="0"/>
              </a:rPr>
              <a:t>Worship How You Please?</a:t>
            </a:r>
          </a:p>
        </p:txBody>
      </p:sp>
      <p:sp>
        <p:nvSpPr>
          <p:cNvPr id="74755" name="Rectangle 3"/>
          <p:cNvSpPr>
            <a:spLocks noGrp="1" noChangeArrowheads="1"/>
          </p:cNvSpPr>
          <p:nvPr>
            <p:ph type="body" idx="1"/>
          </p:nvPr>
        </p:nvSpPr>
        <p:spPr>
          <a:xfrm>
            <a:off x="685799" y="1828800"/>
            <a:ext cx="7249887" cy="5029200"/>
          </a:xfrm>
        </p:spPr>
        <p:txBody>
          <a:bodyPr>
            <a:normAutofit lnSpcReduction="10000"/>
          </a:bodyPr>
          <a:lstStyle/>
          <a:p>
            <a:pPr eaLnBrk="1" hangingPunct="1"/>
            <a:r>
              <a:rPr lang="en-US" altLang="en-US" dirty="0"/>
              <a:t>Cain’s offering rejected? </a:t>
            </a:r>
          </a:p>
          <a:p>
            <a:pPr lvl="1" eaLnBrk="1" hangingPunct="1"/>
            <a:r>
              <a:rPr lang="en-US" altLang="en-US" dirty="0"/>
              <a:t>Gen. 4:3-7</a:t>
            </a:r>
          </a:p>
          <a:p>
            <a:pPr eaLnBrk="1" hangingPunct="1"/>
            <a:r>
              <a:rPr lang="en-US" altLang="en-US" dirty="0"/>
              <a:t>Moses’ nephews consumed by fire with their kind of worship?</a:t>
            </a:r>
          </a:p>
          <a:p>
            <a:pPr lvl="1" eaLnBrk="1" hangingPunct="1"/>
            <a:r>
              <a:rPr lang="en-US" altLang="en-US" dirty="0"/>
              <a:t>Lev. 10:1-3</a:t>
            </a:r>
          </a:p>
          <a:p>
            <a:pPr eaLnBrk="1" hangingPunct="1"/>
            <a:r>
              <a:rPr lang="en-US" altLang="en-US" dirty="0"/>
              <a:t>Sacred assemblies despised?</a:t>
            </a:r>
            <a:br>
              <a:rPr lang="en-US" altLang="en-US" dirty="0"/>
            </a:br>
            <a:r>
              <a:rPr lang="en-US" altLang="en-US" dirty="0"/>
              <a:t>“I hate, I despise your feast days, And I do not savor your sacred assemblies” </a:t>
            </a:r>
          </a:p>
          <a:p>
            <a:pPr lvl="1" eaLnBrk="1" hangingPunct="1"/>
            <a:r>
              <a:rPr lang="en-US" altLang="en-US" dirty="0"/>
              <a:t>Amos 5:21</a:t>
            </a:r>
          </a:p>
        </p:txBody>
      </p:sp>
      <p:pic>
        <p:nvPicPr>
          <p:cNvPr id="21508" name="Picture 4" descr="MPj04012890000[1]"/>
          <p:cNvPicPr>
            <a:picLocks noChangeAspect="1" noChangeArrowheads="1"/>
          </p:cNvPicPr>
          <p:nvPr/>
        </p:nvPicPr>
        <p:blipFill>
          <a:blip r:embed="rId3">
            <a:extLst>
              <a:ext uri="{28A0092B-C50C-407E-A947-70E740481C1C}">
                <a14:useLocalDpi xmlns:a14="http://schemas.microsoft.com/office/drawing/2010/main" val="0"/>
              </a:ext>
            </a:extLst>
          </a:blip>
          <a:srcRect l="32813"/>
          <a:stretch>
            <a:fillRect/>
          </a:stretch>
        </p:blipFill>
        <p:spPr bwMode="auto">
          <a:xfrm>
            <a:off x="6934200" y="1513114"/>
            <a:ext cx="1524000" cy="1331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4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down)">
                                      <p:cBhvr>
                                        <p:cTn id="7" dur="500"/>
                                        <p:tgtEl>
                                          <p:spTgt spid="2150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4755">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4755">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755">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7" y="-297"/>
            <a:ext cx="9144793" cy="6858594"/>
          </a:xfrm>
          <a:prstGeom prst="rect">
            <a:avLst/>
          </a:prstGeom>
        </p:spPr>
      </p:pic>
      <p:sp>
        <p:nvSpPr>
          <p:cNvPr id="6" name="TextBox 5"/>
          <p:cNvSpPr txBox="1"/>
          <p:nvPr/>
        </p:nvSpPr>
        <p:spPr>
          <a:xfrm>
            <a:off x="707571" y="1066799"/>
            <a:ext cx="772885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“Keep back Your servant also from presumptuous sins; Let them not have dominion over me. Then I shall be blameless, And I shall be innocent of great transgression” (Psa. 19:13)</a:t>
            </a:r>
          </a:p>
        </p:txBody>
      </p:sp>
    </p:spTree>
    <p:extLst>
      <p:ext uri="{BB962C8B-B14F-4D97-AF65-F5344CB8AC3E}">
        <p14:creationId xmlns:p14="http://schemas.microsoft.com/office/powerpoint/2010/main" val="782495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31843"/>
            <a:ext cx="9144000" cy="556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descr="File:Earth-Touch Lion Botswana.jpg - Wikimedia Common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71600"/>
            <a:ext cx="7543800" cy="5513918"/>
          </a:xfrm>
          <a:prstGeom prst="rect">
            <a:avLst/>
          </a:prstGeom>
          <a:effectLst>
            <a:softEdge rad="127000"/>
          </a:effec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6093189" y="1217862"/>
            <a:ext cx="2898411" cy="2211138"/>
          </a:xfrm>
          <a:prstGeom prst="ellipse">
            <a:avLst/>
          </a:prstGeom>
          <a:ln>
            <a:noFill/>
          </a:ln>
          <a:effectLst>
            <a:softEdge rad="203200"/>
          </a:effectLst>
        </p:spPr>
      </p:pic>
      <p:pic>
        <p:nvPicPr>
          <p:cNvPr id="5" name="Picture 4"/>
          <p:cNvPicPr>
            <a:picLocks noChangeAspect="1"/>
          </p:cNvPicPr>
          <p:nvPr/>
        </p:nvPicPr>
        <p:blipFill>
          <a:blip r:embed="rId6"/>
          <a:stretch>
            <a:fillRect/>
          </a:stretch>
        </p:blipFill>
        <p:spPr>
          <a:xfrm>
            <a:off x="304800" y="76200"/>
            <a:ext cx="4139543" cy="1091279"/>
          </a:xfrm>
          <a:prstGeom prst="rect">
            <a:avLst/>
          </a:prstGeom>
        </p:spPr>
      </p:pic>
      <p:sp>
        <p:nvSpPr>
          <p:cNvPr id="6147" name="Rectangle 3"/>
          <p:cNvSpPr>
            <a:spLocks noGrp="1" noChangeArrowheads="1"/>
          </p:cNvSpPr>
          <p:nvPr>
            <p:ph type="body" idx="1"/>
          </p:nvPr>
        </p:nvSpPr>
        <p:spPr>
          <a:xfrm>
            <a:off x="228600" y="1344082"/>
            <a:ext cx="5257800" cy="5513918"/>
          </a:xfrm>
          <a:noFill/>
          <a:ln>
            <a:noFill/>
          </a:ln>
        </p:spPr>
        <p:style>
          <a:lnRef idx="0">
            <a:scrgbClr r="0" g="0" b="0"/>
          </a:lnRef>
          <a:fillRef idx="0">
            <a:scrgbClr r="0" g="0" b="0"/>
          </a:fillRef>
          <a:effectRef idx="0">
            <a:scrgbClr r="0" g="0" b="0"/>
          </a:effectRef>
          <a:fontRef idx="minor">
            <a:schemeClr val="accent4"/>
          </a:fontRef>
        </p:style>
        <p:txBody>
          <a:bodyPr/>
          <a:lstStyle/>
          <a:p>
            <a:pPr marL="0" indent="0" algn="ctr" eaLnBrk="1" hangingPunct="1">
              <a:buNone/>
            </a:pPr>
            <a:r>
              <a:rPr lang="en-US"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Eras Bold ITC" panose="020B0907030504020204" pitchFamily="34" charset="0"/>
              </a:rPr>
              <a:t>“Be sober, be vigilant; because your adversary the devil walks about like a roaring lion, seeking whom he may devour”</a:t>
            </a:r>
          </a:p>
        </p:txBody>
      </p:sp>
      <p:sp>
        <p:nvSpPr>
          <p:cNvPr id="4" name="TextBox 3"/>
          <p:cNvSpPr txBox="1"/>
          <p:nvPr/>
        </p:nvSpPr>
        <p:spPr>
          <a:xfrm>
            <a:off x="6045259" y="1988403"/>
            <a:ext cx="2946341" cy="1138773"/>
          </a:xfrm>
          <a:prstGeom prst="rect">
            <a:avLst/>
          </a:prstGeom>
          <a:noFill/>
        </p:spPr>
        <p:txBody>
          <a:bodyPr wrap="square" rtlCol="0">
            <a:spAutoFit/>
          </a:bodyPr>
          <a:lstStyle/>
          <a:p>
            <a:pPr algn="ctr"/>
            <a:r>
              <a:rPr lang="en-US" i="1" dirty="0">
                <a:solidFill>
                  <a:schemeClr val="bg1"/>
                </a:solidFill>
              </a:rPr>
              <a:t>the prince of the power of the air</a:t>
            </a:r>
            <a:br>
              <a:rPr lang="en-US" i="1" dirty="0">
                <a:solidFill>
                  <a:schemeClr val="bg1"/>
                </a:solidFill>
              </a:rPr>
            </a:br>
            <a:r>
              <a:rPr lang="en-US" sz="2000" i="1" dirty="0">
                <a:solidFill>
                  <a:schemeClr val="bg1"/>
                </a:solidFill>
              </a:rPr>
              <a:t>Eph. 2:2</a:t>
            </a:r>
            <a:endParaRPr lang="en-US" i="1" dirty="0">
              <a:solidFill>
                <a:schemeClr val="bg1"/>
              </a:solidFill>
            </a:endParaRPr>
          </a:p>
        </p:txBody>
      </p:sp>
      <p:sp>
        <p:nvSpPr>
          <p:cNvPr id="6" name="TextBox 5"/>
          <p:cNvSpPr txBox="1"/>
          <p:nvPr/>
        </p:nvSpPr>
        <p:spPr>
          <a:xfrm>
            <a:off x="6688827" y="350823"/>
            <a:ext cx="1707134" cy="461665"/>
          </a:xfrm>
          <a:prstGeom prst="rect">
            <a:avLst/>
          </a:prstGeom>
          <a:noFill/>
        </p:spPr>
        <p:txBody>
          <a:bodyPr wrap="none" rtlCol="0">
            <a:spAutoFit/>
          </a:bodyPr>
          <a:lstStyle/>
          <a:p>
            <a:r>
              <a:rPr lang="en-US" spc="600" dirty="0">
                <a:solidFill>
                  <a:schemeClr val="bg1"/>
                </a:solidFill>
                <a:effectLst>
                  <a:outerShdw blurRad="38100" dist="38100" dir="2700000" algn="tl">
                    <a:srgbClr val="000000">
                      <a:alpha val="43137"/>
                    </a:srgbClr>
                  </a:outerShdw>
                </a:effectLst>
                <a:latin typeface="Arial Black" panose="020B0A04020102020204" pitchFamily="34" charset="0"/>
              </a:rPr>
              <a:t>SATAN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4800" l="1205" r="92470">
                        <a14:foregroundMark x1="55422" y1="38600" x2="55422" y2="38600"/>
                        <a14:foregroundMark x1="65060" y1="39000" x2="65060" y2="39000"/>
                        <a14:foregroundMark x1="61747" y1="42200" x2="61747" y2="42200"/>
                        <a14:foregroundMark x1="45482" y1="52400" x2="45482" y2="52400"/>
                        <a14:foregroundMark x1="46988" y1="52200" x2="46988" y2="52200"/>
                        <a14:foregroundMark x1="64157" y1="54200" x2="64157" y2="54200"/>
                        <a14:foregroundMark x1="92470" y1="57600" x2="92470" y2="57600"/>
                        <a14:foregroundMark x1="61446" y1="94800" x2="61446" y2="94800"/>
                        <a14:backgroundMark x1="20181" y1="6000" x2="20181" y2="6000"/>
                        <a14:backgroundMark x1="14759" y1="94800" x2="14759" y2="94800"/>
                      </a14:backgroundRemoval>
                    </a14:imgEffect>
                  </a14:imgLayer>
                </a14:imgProps>
              </a:ext>
              <a:ext uri="{28A0092B-C50C-407E-A947-70E740481C1C}">
                <a14:useLocalDpi xmlns:a14="http://schemas.microsoft.com/office/drawing/2010/main" val="0"/>
              </a:ext>
            </a:extLst>
          </a:blip>
          <a:stretch>
            <a:fillRect/>
          </a:stretch>
        </p:blipFill>
        <p:spPr>
          <a:xfrm>
            <a:off x="3663658" y="1469575"/>
            <a:ext cx="3642969" cy="5486399"/>
          </a:xfrm>
          <a:prstGeom prst="rect">
            <a:avLst/>
          </a:prstGeom>
        </p:spPr>
      </p:pic>
      <p:pic>
        <p:nvPicPr>
          <p:cNvPr id="12" name="Content Placeholder 3"/>
          <p:cNvPicPr>
            <a:picLocks noChangeAspect="1"/>
          </p:cNvPicPr>
          <p:nvPr/>
        </p:nvPicPr>
        <p:blipFill>
          <a:blip r:embed="rId5"/>
          <a:stretch>
            <a:fillRect/>
          </a:stretch>
        </p:blipFill>
        <p:spPr bwMode="auto">
          <a:xfrm>
            <a:off x="286378" y="1609865"/>
            <a:ext cx="2819400" cy="2036668"/>
          </a:xfrm>
          <a:prstGeom prst="ellipse">
            <a:avLst/>
          </a:prstGeom>
          <a:no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338"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rPr>
              <a:t>If I were </a:t>
            </a:r>
            <a:r>
              <a:rPr lang="en-US" altLang="en-US" dirty="0">
                <a:solidFill>
                  <a:schemeClr val="bg1"/>
                </a:solidFill>
                <a:effectLst>
                  <a:outerShdw blurRad="38100" dist="38100" dir="2700000" algn="tl">
                    <a:srgbClr val="000000">
                      <a:alpha val="43137"/>
                    </a:srgbClr>
                  </a:outerShdw>
                </a:effectLst>
                <a:latin typeface="Calibri" panose="020F0502020204030204" pitchFamily="34" charset="0"/>
              </a:rPr>
              <a:t>Satan’s</a:t>
            </a:r>
            <a:r>
              <a:rPr lang="en-US" altLang="en-US" dirty="0">
                <a:effectLst>
                  <a:outerShdw blurRad="38100" dist="38100" dir="2700000" algn="tl">
                    <a:srgbClr val="000000">
                      <a:alpha val="43137"/>
                    </a:srgbClr>
                  </a:outerShdw>
                </a:effectLst>
                <a:latin typeface="Calibri" panose="020F0502020204030204" pitchFamily="34" charset="0"/>
              </a:rPr>
              <a:t> Minister…</a:t>
            </a:r>
          </a:p>
        </p:txBody>
      </p:sp>
      <p:sp>
        <p:nvSpPr>
          <p:cNvPr id="62467" name="Rectangle 3"/>
          <p:cNvSpPr>
            <a:spLocks noGrp="1" noChangeArrowheads="1"/>
          </p:cNvSpPr>
          <p:nvPr>
            <p:ph type="body" idx="1"/>
          </p:nvPr>
        </p:nvSpPr>
        <p:spPr>
          <a:xfrm>
            <a:off x="306134" y="5344967"/>
            <a:ext cx="5428622" cy="1143000"/>
          </a:xfrm>
          <a:noFill/>
          <a:ln>
            <a:noFill/>
          </a:ln>
        </p:spPr>
        <p:style>
          <a:lnRef idx="0">
            <a:scrgbClr r="0" g="0" b="0"/>
          </a:lnRef>
          <a:fillRef idx="0">
            <a:scrgbClr r="0" g="0" b="0"/>
          </a:fillRef>
          <a:effectRef idx="0">
            <a:scrgbClr r="0" g="0" b="0"/>
          </a:effectRef>
          <a:fontRef idx="minor">
            <a:schemeClr val="accent3"/>
          </a:fontRef>
        </p:style>
        <p:txBody>
          <a:bodyPr/>
          <a:lstStyle/>
          <a:p>
            <a:pPr marL="609600" indent="-609600" eaLnBrk="1" hangingPunct="1">
              <a:buFont typeface="+mj-lt"/>
              <a:buAutoNum type="arabicPeriod" startAt="5"/>
            </a:pPr>
            <a:r>
              <a:rPr lang="en-US" altLang="en-US" dirty="0">
                <a:solidFill>
                  <a:schemeClr val="accent2"/>
                </a:solidFill>
                <a:latin typeface="Calibri" panose="020F0502020204030204" pitchFamily="34" charset="0"/>
              </a:rPr>
              <a:t>I would teach that salvation is </a:t>
            </a:r>
            <a:r>
              <a:rPr lang="en-US" altLang="en-US" b="1" dirty="0">
                <a:solidFill>
                  <a:schemeClr val="accent2"/>
                </a:solidFill>
                <a:latin typeface="Calibri" panose="020F0502020204030204" pitchFamily="34" charset="0"/>
              </a:rPr>
              <a:t>wholly</a:t>
            </a:r>
            <a:r>
              <a:rPr lang="en-US" altLang="en-US" dirty="0">
                <a:solidFill>
                  <a:schemeClr val="accent2"/>
                </a:solidFill>
                <a:latin typeface="Calibri" panose="020F0502020204030204" pitchFamily="34" charset="0"/>
              </a:rPr>
              <a:t> of grace.</a:t>
            </a:r>
            <a:br>
              <a:rPr lang="en-US" altLang="en-US" dirty="0">
                <a:solidFill>
                  <a:schemeClr val="accent2"/>
                </a:solidFill>
                <a:latin typeface="Calibri" panose="020F0502020204030204" pitchFamily="34" charset="0"/>
              </a:rPr>
            </a:br>
            <a:r>
              <a:rPr lang="en-US" altLang="en-US" sz="2800" dirty="0">
                <a:solidFill>
                  <a:schemeClr val="accent2"/>
                </a:solidFill>
                <a:latin typeface="Calibri" panose="020F0502020204030204" pitchFamily="34" charset="0"/>
              </a:rPr>
              <a:t>—Eph. 2:5; 1 Jn. 4:10</a:t>
            </a:r>
          </a:p>
        </p:txBody>
      </p:sp>
      <p:grpSp>
        <p:nvGrpSpPr>
          <p:cNvPr id="9" name="Group 8"/>
          <p:cNvGrpSpPr/>
          <p:nvPr/>
        </p:nvGrpSpPr>
        <p:grpSpPr>
          <a:xfrm>
            <a:off x="1943099" y="3063454"/>
            <a:ext cx="5257800" cy="2281513"/>
            <a:chOff x="1828800" y="3260915"/>
            <a:chExt cx="5257800" cy="1794686"/>
          </a:xfrm>
        </p:grpSpPr>
        <p:sp>
          <p:nvSpPr>
            <p:cNvPr id="10" name="Freeform: Shape 9"/>
            <p:cNvSpPr>
              <a:spLocks noChangeAspect="1"/>
            </p:cNvSpPr>
            <p:nvPr/>
          </p:nvSpPr>
          <p:spPr>
            <a:xfrm rot="16200000" flipV="1">
              <a:off x="3560357" y="1529358"/>
              <a:ext cx="1794686" cy="5257800"/>
            </a:xfrm>
            <a:custGeom>
              <a:avLst/>
              <a:gdLst>
                <a:gd name="connsiteX0" fmla="*/ 2057810 w 2058321"/>
                <a:gd name="connsiteY0" fmla="*/ 2229158 h 5257800"/>
                <a:gd name="connsiteX1" fmla="*/ 2000252 w 2058321"/>
                <a:gd name="connsiteY1" fmla="*/ 1985048 h 5257800"/>
                <a:gd name="connsiteX2" fmla="*/ 1949986 w 2058321"/>
                <a:gd name="connsiteY2" fmla="*/ 1905816 h 5257800"/>
                <a:gd name="connsiteX3" fmla="*/ 1946879 w 2058321"/>
                <a:gd name="connsiteY3" fmla="*/ 1900918 h 5257800"/>
                <a:gd name="connsiteX4" fmla="*/ 2057057 w 2058321"/>
                <a:gd name="connsiteY4" fmla="*/ 1558111 h 5257800"/>
                <a:gd name="connsiteX5" fmla="*/ 2032175 w 2058321"/>
                <a:gd name="connsiteY5" fmla="*/ 1324938 h 5257800"/>
                <a:gd name="connsiteX6" fmla="*/ 1799479 w 2058321"/>
                <a:gd name="connsiteY6" fmla="*/ 1032856 h 5257800"/>
                <a:gd name="connsiteX7" fmla="*/ 1799064 w 2058321"/>
                <a:gd name="connsiteY7" fmla="*/ 1031266 h 5257800"/>
                <a:gd name="connsiteX8" fmla="*/ 1766831 w 2058321"/>
                <a:gd name="connsiteY8" fmla="*/ 907762 h 5257800"/>
                <a:gd name="connsiteX9" fmla="*/ 1632892 w 2058321"/>
                <a:gd name="connsiteY9" fmla="*/ 698726 h 5257800"/>
                <a:gd name="connsiteX10" fmla="*/ 1616674 w 2058321"/>
                <a:gd name="connsiteY10" fmla="*/ 687581 h 5257800"/>
                <a:gd name="connsiteX11" fmla="*/ 1628479 w 2058321"/>
                <a:gd name="connsiteY11" fmla="*/ 595928 h 5257800"/>
                <a:gd name="connsiteX12" fmla="*/ 1912636 w 2058321"/>
                <a:gd name="connsiteY12" fmla="*/ 0 h 5257800"/>
                <a:gd name="connsiteX13" fmla="*/ 1350942 w 2058321"/>
                <a:gd name="connsiteY13" fmla="*/ 511935 h 5257800"/>
                <a:gd name="connsiteX14" fmla="*/ 1316750 w 2058321"/>
                <a:gd name="connsiteY14" fmla="*/ 663385 h 5257800"/>
                <a:gd name="connsiteX15" fmla="*/ 1243661 w 2058321"/>
                <a:gd name="connsiteY15" fmla="*/ 593960 h 5257800"/>
                <a:gd name="connsiteX16" fmla="*/ 954326 w 2058321"/>
                <a:gd name="connsiteY16" fmla="*/ 552224 h 5257800"/>
                <a:gd name="connsiteX17" fmla="*/ 626570 w 2058321"/>
                <a:gd name="connsiteY17" fmla="*/ 1126363 h 5257800"/>
                <a:gd name="connsiteX18" fmla="*/ 345726 w 2058321"/>
                <a:gd name="connsiteY18" fmla="*/ 1331895 h 5257800"/>
                <a:gd name="connsiteX19" fmla="*/ 311721 w 2058321"/>
                <a:gd name="connsiteY19" fmla="*/ 2031665 h 5257800"/>
                <a:gd name="connsiteX20" fmla="*/ 12113 w 2058321"/>
                <a:gd name="connsiteY20" fmla="*/ 2531734 h 5257800"/>
                <a:gd name="connsiteX21" fmla="*/ 194993 w 2058321"/>
                <a:gd name="connsiteY21" fmla="*/ 3267004 h 5257800"/>
                <a:gd name="connsiteX22" fmla="*/ 375682 w 2058321"/>
                <a:gd name="connsiteY22" fmla="*/ 4359218 h 5257800"/>
                <a:gd name="connsiteX23" fmla="*/ 576755 w 2058321"/>
                <a:gd name="connsiteY23" fmla="*/ 4839441 h 5257800"/>
                <a:gd name="connsiteX24" fmla="*/ 848170 w 2058321"/>
                <a:gd name="connsiteY24" fmla="*/ 4736828 h 5257800"/>
                <a:gd name="connsiteX25" fmla="*/ 1126633 w 2058321"/>
                <a:gd name="connsiteY25" fmla="*/ 4953511 h 5257800"/>
                <a:gd name="connsiteX26" fmla="*/ 1294517 w 2058321"/>
                <a:gd name="connsiteY26" fmla="*/ 4823711 h 5257800"/>
                <a:gd name="connsiteX27" fmla="*/ 1343633 w 2058321"/>
                <a:gd name="connsiteY27" fmla="*/ 4713488 h 5257800"/>
                <a:gd name="connsiteX28" fmla="*/ 1350943 w 2058321"/>
                <a:gd name="connsiteY28" fmla="*/ 4745865 h 5257800"/>
                <a:gd name="connsiteX29" fmla="*/ 1912637 w 2058321"/>
                <a:gd name="connsiteY29" fmla="*/ 5257800 h 5257800"/>
                <a:gd name="connsiteX30" fmla="*/ 1613064 w 2058321"/>
                <a:gd name="connsiteY30" fmla="*/ 4542186 h 5257800"/>
                <a:gd name="connsiteX31" fmla="*/ 1611287 w 2058321"/>
                <a:gd name="connsiteY31" fmla="*/ 4500510 h 5257800"/>
                <a:gd name="connsiteX32" fmla="*/ 1658260 w 2058321"/>
                <a:gd name="connsiteY32" fmla="*/ 4467961 h 5257800"/>
                <a:gd name="connsiteX33" fmla="*/ 1736090 w 2058321"/>
                <a:gd name="connsiteY33" fmla="*/ 4377736 h 5257800"/>
                <a:gd name="connsiteX34" fmla="*/ 1817291 w 2058321"/>
                <a:gd name="connsiteY34" fmla="*/ 3520211 h 5257800"/>
                <a:gd name="connsiteX35" fmla="*/ 1817441 w 2058321"/>
                <a:gd name="connsiteY35" fmla="*/ 3520046 h 5257800"/>
                <a:gd name="connsiteX36" fmla="*/ 1886275 w 2058321"/>
                <a:gd name="connsiteY36" fmla="*/ 3444586 h 5257800"/>
                <a:gd name="connsiteX37" fmla="*/ 1901587 w 2058321"/>
                <a:gd name="connsiteY37" fmla="*/ 2655626 h 5257800"/>
                <a:gd name="connsiteX38" fmla="*/ 1905282 w 2058321"/>
                <a:gd name="connsiteY38" fmla="*/ 2651770 h 5257800"/>
                <a:gd name="connsiteX39" fmla="*/ 1958943 w 2058321"/>
                <a:gd name="connsiteY39" fmla="*/ 2595765 h 5257800"/>
                <a:gd name="connsiteX40" fmla="*/ 2055511 w 2058321"/>
                <a:gd name="connsiteY40" fmla="*/ 2318734 h 5257800"/>
                <a:gd name="connsiteX41" fmla="*/ 2057810 w 2058321"/>
                <a:gd name="connsiteY41" fmla="*/ 2229158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321" h="5257800">
                  <a:moveTo>
                    <a:pt x="2057810" y="2229158"/>
                  </a:moveTo>
                  <a:cubicBezTo>
                    <a:pt x="2054422" y="2140416"/>
                    <a:pt x="2034289" y="2055392"/>
                    <a:pt x="2000252" y="1985048"/>
                  </a:cubicBezTo>
                  <a:lnTo>
                    <a:pt x="1949986" y="1905816"/>
                  </a:lnTo>
                  <a:lnTo>
                    <a:pt x="1946879" y="1900918"/>
                  </a:lnTo>
                  <a:cubicBezTo>
                    <a:pt x="2012780" y="1812552"/>
                    <a:pt x="2051017" y="1688059"/>
                    <a:pt x="2057057" y="1558111"/>
                  </a:cubicBezTo>
                  <a:cubicBezTo>
                    <a:pt x="2060681" y="1480142"/>
                    <a:pt x="2052713" y="1400209"/>
                    <a:pt x="2032175" y="1324938"/>
                  </a:cubicBezTo>
                  <a:cubicBezTo>
                    <a:pt x="1990455" y="1171991"/>
                    <a:pt x="1903111" y="1062320"/>
                    <a:pt x="1799479" y="1032856"/>
                  </a:cubicBezTo>
                  <a:lnTo>
                    <a:pt x="1799064" y="1031266"/>
                  </a:lnTo>
                  <a:lnTo>
                    <a:pt x="1766831" y="907762"/>
                  </a:lnTo>
                  <a:cubicBezTo>
                    <a:pt x="1735390" y="820118"/>
                    <a:pt x="1689054" y="747623"/>
                    <a:pt x="1632892" y="698726"/>
                  </a:cubicBezTo>
                  <a:lnTo>
                    <a:pt x="1616674" y="687581"/>
                  </a:lnTo>
                  <a:lnTo>
                    <a:pt x="1628479" y="595928"/>
                  </a:lnTo>
                  <a:cubicBezTo>
                    <a:pt x="1669233" y="360184"/>
                    <a:pt x="1768729" y="148403"/>
                    <a:pt x="1912636" y="0"/>
                  </a:cubicBezTo>
                  <a:cubicBezTo>
                    <a:pt x="1660131" y="0"/>
                    <a:pt x="1443484" y="211092"/>
                    <a:pt x="1350942" y="511935"/>
                  </a:cubicBezTo>
                  <a:lnTo>
                    <a:pt x="1316750" y="663385"/>
                  </a:lnTo>
                  <a:lnTo>
                    <a:pt x="1243661" y="593960"/>
                  </a:lnTo>
                  <a:cubicBezTo>
                    <a:pt x="1153886" y="529263"/>
                    <a:pt x="1051909" y="513552"/>
                    <a:pt x="954326" y="552224"/>
                  </a:cubicBezTo>
                  <a:cubicBezTo>
                    <a:pt x="781352" y="620769"/>
                    <a:pt x="651812" y="847683"/>
                    <a:pt x="626570" y="1126363"/>
                  </a:cubicBezTo>
                  <a:cubicBezTo>
                    <a:pt x="518604" y="1127693"/>
                    <a:pt x="416211" y="1202683"/>
                    <a:pt x="345726" y="1331895"/>
                  </a:cubicBezTo>
                  <a:cubicBezTo>
                    <a:pt x="238617" y="1528219"/>
                    <a:pt x="224853" y="1811810"/>
                    <a:pt x="311721" y="2031665"/>
                  </a:cubicBezTo>
                  <a:cubicBezTo>
                    <a:pt x="162512" y="2102767"/>
                    <a:pt x="48450" y="2293158"/>
                    <a:pt x="12113" y="2531734"/>
                  </a:cubicBezTo>
                  <a:cubicBezTo>
                    <a:pt x="-30702" y="2812870"/>
                    <a:pt x="42259" y="3106283"/>
                    <a:pt x="194993" y="3267004"/>
                  </a:cubicBezTo>
                  <a:cubicBezTo>
                    <a:pt x="50022" y="3646354"/>
                    <a:pt x="131508" y="4139057"/>
                    <a:pt x="375682" y="4359218"/>
                  </a:cubicBezTo>
                  <a:cubicBezTo>
                    <a:pt x="359633" y="4575493"/>
                    <a:pt x="444643" y="4778569"/>
                    <a:pt x="576755" y="4839441"/>
                  </a:cubicBezTo>
                  <a:cubicBezTo>
                    <a:pt x="672338" y="4883535"/>
                    <a:pt x="775494" y="4844556"/>
                    <a:pt x="848170" y="4736828"/>
                  </a:cubicBezTo>
                  <a:cubicBezTo>
                    <a:pt x="905177" y="4889673"/>
                    <a:pt x="1014572" y="4974791"/>
                    <a:pt x="1126633" y="4953511"/>
                  </a:cubicBezTo>
                  <a:cubicBezTo>
                    <a:pt x="1192237" y="4941030"/>
                    <a:pt x="1250732" y="4893714"/>
                    <a:pt x="1294517" y="4823711"/>
                  </a:cubicBezTo>
                  <a:lnTo>
                    <a:pt x="1343633" y="4713488"/>
                  </a:lnTo>
                  <a:lnTo>
                    <a:pt x="1350943" y="4745865"/>
                  </a:lnTo>
                  <a:cubicBezTo>
                    <a:pt x="1443485" y="5046708"/>
                    <a:pt x="1660132" y="5257800"/>
                    <a:pt x="1912637" y="5257800"/>
                  </a:cubicBezTo>
                  <a:cubicBezTo>
                    <a:pt x="1744746" y="5084662"/>
                    <a:pt x="1637302" y="4825262"/>
                    <a:pt x="1613064" y="4542186"/>
                  </a:cubicBezTo>
                  <a:lnTo>
                    <a:pt x="1611287" y="4500510"/>
                  </a:lnTo>
                  <a:lnTo>
                    <a:pt x="1658260" y="4467961"/>
                  </a:lnTo>
                  <a:cubicBezTo>
                    <a:pt x="1685983" y="4442738"/>
                    <a:pt x="1712111" y="4412571"/>
                    <a:pt x="1736090" y="4377736"/>
                  </a:cubicBezTo>
                  <a:cubicBezTo>
                    <a:pt x="1887585" y="4157574"/>
                    <a:pt x="1921352" y="3800630"/>
                    <a:pt x="1817291" y="3520211"/>
                  </a:cubicBezTo>
                  <a:lnTo>
                    <a:pt x="1817441" y="3520046"/>
                  </a:lnTo>
                  <a:lnTo>
                    <a:pt x="1886275" y="3444586"/>
                  </a:lnTo>
                  <a:cubicBezTo>
                    <a:pt x="2029108" y="3243420"/>
                    <a:pt x="2043688" y="2883179"/>
                    <a:pt x="1901587" y="2655626"/>
                  </a:cubicBezTo>
                  <a:lnTo>
                    <a:pt x="1905282" y="2651770"/>
                  </a:lnTo>
                  <a:lnTo>
                    <a:pt x="1958943" y="2595765"/>
                  </a:lnTo>
                  <a:cubicBezTo>
                    <a:pt x="2010890" y="2525864"/>
                    <a:pt x="2045724" y="2427766"/>
                    <a:pt x="2055511" y="2318734"/>
                  </a:cubicBezTo>
                  <a:cubicBezTo>
                    <a:pt x="2058208" y="2288733"/>
                    <a:pt x="2058939" y="2258739"/>
                    <a:pt x="2057810" y="2229158"/>
                  </a:cubicBezTo>
                  <a:close/>
                </a:path>
              </a:pathLst>
            </a:custGeom>
            <a:solidFill>
              <a:schemeClr val="lt1">
                <a:alpha val="42000"/>
              </a:schemeClr>
            </a:solidFill>
            <a:ln>
              <a:solidFill>
                <a:srgbClr val="333333"/>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1" name="TextBox 10"/>
            <p:cNvSpPr txBox="1"/>
            <p:nvPr/>
          </p:nvSpPr>
          <p:spPr>
            <a:xfrm>
              <a:off x="2551444" y="3672712"/>
              <a:ext cx="3733800" cy="1234727"/>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“Salvation is </a:t>
              </a:r>
              <a:r>
                <a:rPr kumimoji="0" lang="en-US" altLang="en-US" sz="3200" b="1"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ALL</a:t>
              </a:r>
              <a:r>
                <a:rPr kumimoji="0" lang="en-US" altLang="en-US" sz="3200" b="0"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 of God and </a:t>
              </a:r>
              <a:r>
                <a:rPr kumimoji="0" lang="en-US" altLang="en-US" sz="3200" b="1"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NONE</a:t>
              </a:r>
              <a:r>
                <a:rPr kumimoji="0" lang="en-US" altLang="en-US" sz="3200" b="0"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 of me.”</a:t>
              </a:r>
              <a:endParaRPr kumimoji="0" lang="en-US" sz="32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2874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61111E-6 -1.85185E-6 L 0.25 -1.85185E-6 " pathEditMode="relative" rAng="0" ptsTypes="AA">
                                      <p:cBhvr>
                                        <p:cTn id="6" dur="2000" fill="hold"/>
                                        <p:tgtEl>
                                          <p:spTgt spid="7"/>
                                        </p:tgtEl>
                                        <p:attrNameLst>
                                          <p:attrName>ppt_x</p:attrName>
                                          <p:attrName>ppt_y</p:attrName>
                                        </p:attrNameLst>
                                      </p:cBhvr>
                                      <p:rCtr x="12500" y="0"/>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fade">
                                      <p:cBhvr>
                                        <p:cTn id="15" dur="500"/>
                                        <p:tgtEl>
                                          <p:spTgt spid="14338"/>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62467">
                                            <p:txEl>
                                              <p:pRg st="0" end="0"/>
                                            </p:txEl>
                                          </p:spTgt>
                                        </p:tgtEl>
                                        <p:attrNameLst>
                                          <p:attrName>style.visibility</p:attrName>
                                        </p:attrNameLst>
                                      </p:cBhvr>
                                      <p:to>
                                        <p:strVal val="visible"/>
                                      </p:to>
                                    </p:set>
                                    <p:animEffect transition="in" filter="fade">
                                      <p:cBhvr>
                                        <p:cTn id="18" dur="1000"/>
                                        <p:tgtEl>
                                          <p:spTgt spid="62467">
                                            <p:txEl>
                                              <p:pRg st="0" end="0"/>
                                            </p:txEl>
                                          </p:spTgt>
                                        </p:tgtEl>
                                      </p:cBhvr>
                                    </p:animEffect>
                                    <p:anim calcmode="lin" valueType="num">
                                      <p:cBhvr>
                                        <p:cTn id="19" dur="10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24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6246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371600" y="1828800"/>
            <a:ext cx="7086600" cy="3505200"/>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pPr marL="0" indent="0">
              <a:buNone/>
            </a:pPr>
            <a:r>
              <a:rPr lang="en-US" sz="3600" dirty="0">
                <a:latin typeface="Arial Black" panose="020B0A04020102020204" pitchFamily="34" charset="0"/>
              </a:rPr>
              <a:t>“Wholly”</a:t>
            </a:r>
          </a:p>
          <a:p>
            <a:pPr marL="971550" lvl="1" indent="-514350">
              <a:buFont typeface="+mj-lt"/>
              <a:buAutoNum type="arabicPeriod"/>
            </a:pPr>
            <a:r>
              <a:rPr lang="en-US" sz="3200" dirty="0">
                <a:latin typeface="Calibri" panose="020F0502020204030204" pitchFamily="34" charset="0"/>
              </a:rPr>
              <a:t>to the full or entire extent :  completely &lt;a wholly owned subsidiary&gt;</a:t>
            </a:r>
          </a:p>
          <a:p>
            <a:pPr marL="971550" lvl="1" indent="-514350">
              <a:buFont typeface="+mj-lt"/>
              <a:buAutoNum type="arabicPeriod"/>
            </a:pPr>
            <a:r>
              <a:rPr lang="en-US" sz="3200" dirty="0">
                <a:latin typeface="Calibri" panose="020F0502020204030204" pitchFamily="34" charset="0"/>
              </a:rPr>
              <a:t>to the exclusion of other things :  solely &lt;a book dealing wholly with herbs&gt;</a:t>
            </a:r>
          </a:p>
        </p:txBody>
      </p:sp>
      <p:sp>
        <p:nvSpPr>
          <p:cNvPr id="4" name="Rectangle 3"/>
          <p:cNvSpPr/>
          <p:nvPr/>
        </p:nvSpPr>
        <p:spPr>
          <a:xfrm>
            <a:off x="1371600" y="5636567"/>
            <a:ext cx="70866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www.merriam-webster.com</a:t>
            </a:r>
            <a:r>
              <a:rPr kumimoji="0" lang="en-US" sz="2400" b="0" i="0" u="none" strike="noStrike" kern="1200" cap="none" spc="0" normalizeH="0" baseline="0" noProof="0" dirty="0">
                <a:ln>
                  <a:noFill/>
                </a:ln>
                <a:solidFill>
                  <a:srgbClr val="808080">
                    <a:lumMod val="75000"/>
                  </a:srgbClr>
                </a:solidFill>
                <a:effectLst/>
                <a:uLnTx/>
                <a:uFillTx/>
                <a:latin typeface="Arial" panose="020B0604020202020204" pitchFamily="34" charset="0"/>
                <a:ea typeface="+mn-ea"/>
                <a:cs typeface="+mn-cs"/>
              </a:rPr>
              <a:t>/dictionary/wholly</a:t>
            </a:r>
          </a:p>
        </p:txBody>
      </p:sp>
      <p:sp>
        <p:nvSpPr>
          <p:cNvPr id="5" name="Left Brace 4"/>
          <p:cNvSpPr/>
          <p:nvPr/>
        </p:nvSpPr>
        <p:spPr>
          <a:xfrm>
            <a:off x="533400" y="1848394"/>
            <a:ext cx="762000" cy="3485606"/>
          </a:xfrm>
          <a:prstGeom prst="leftBrace">
            <a:avLst>
              <a:gd name="adj1" fmla="val 54619"/>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32230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gradFill>
          <a:gsLst>
            <a:gs pos="0">
              <a:schemeClr val="accent6">
                <a:lumMod val="75000"/>
              </a:schemeClr>
            </a:gs>
            <a:gs pos="62000">
              <a:schemeClr val="accent6">
                <a:lumMod val="60000"/>
                <a:lumOff val="40000"/>
              </a:schemeClr>
            </a:gs>
            <a:gs pos="83000">
              <a:schemeClr val="accent6">
                <a:lumMod val="40000"/>
                <a:lumOff val="6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6130" y="1447800"/>
            <a:ext cx="3623070" cy="4724399"/>
          </a:xfrm>
        </p:spPr>
        <p:txBody>
          <a:bodyPr/>
          <a:lstStyle/>
          <a:p>
            <a:pPr marL="0" indent="0" algn="ctr">
              <a:buNone/>
            </a:pPr>
            <a:r>
              <a:rPr lang="en-US" sz="5000" b="1" spc="50" dirty="0">
                <a:ln w="9525" cmpd="sng">
                  <a:solidFill>
                    <a:schemeClr val="accent1"/>
                  </a:solidFill>
                  <a:prstDash val="solid"/>
                </a:ln>
                <a:solidFill>
                  <a:srgbClr val="70AD47">
                    <a:tint val="1000"/>
                  </a:srgbClr>
                </a:solidFill>
                <a:effectLst>
                  <a:glow rad="38100">
                    <a:schemeClr val="accent1">
                      <a:alpha val="40000"/>
                    </a:schemeClr>
                  </a:glow>
                </a:effectLst>
                <a:latin typeface="Candara" panose="020E0502030303020204" pitchFamily="34" charset="0"/>
              </a:rPr>
              <a:t>How can salvation be “WHOLLY” of grace if it is THROUGH faith?</a:t>
            </a:r>
          </a:p>
        </p:txBody>
      </p:sp>
      <p:grpSp>
        <p:nvGrpSpPr>
          <p:cNvPr id="23" name="Group 22"/>
          <p:cNvGrpSpPr/>
          <p:nvPr/>
        </p:nvGrpSpPr>
        <p:grpSpPr>
          <a:xfrm>
            <a:off x="518023" y="1371601"/>
            <a:ext cx="4434977" cy="4800600"/>
            <a:chOff x="123519" y="1844957"/>
            <a:chExt cx="4434977" cy="4327243"/>
          </a:xfrm>
        </p:grpSpPr>
        <p:grpSp>
          <p:nvGrpSpPr>
            <p:cNvPr id="4" name="Group 3"/>
            <p:cNvGrpSpPr/>
            <p:nvPr/>
          </p:nvGrpSpPr>
          <p:grpSpPr>
            <a:xfrm>
              <a:off x="123519" y="1844957"/>
              <a:ext cx="4434977" cy="4327243"/>
              <a:chOff x="123519" y="1844957"/>
              <a:chExt cx="4434977" cy="4327243"/>
            </a:xfrm>
          </p:grpSpPr>
          <p:grpSp>
            <p:nvGrpSpPr>
              <p:cNvPr id="5" name="Group 4"/>
              <p:cNvGrpSpPr/>
              <p:nvPr/>
            </p:nvGrpSpPr>
            <p:grpSpPr>
              <a:xfrm>
                <a:off x="123519" y="1844957"/>
                <a:ext cx="4434977" cy="4327243"/>
                <a:chOff x="123519" y="1844957"/>
                <a:chExt cx="4434977" cy="4327243"/>
              </a:xfrm>
              <a:effectLst>
                <a:outerShdw blurRad="76200" dir="12000000" sy="23000" kx="1200000" algn="br" rotWithShape="0">
                  <a:prstClr val="black">
                    <a:alpha val="16000"/>
                  </a:prstClr>
                </a:outerShdw>
              </a:effectLst>
            </p:grpSpPr>
            <p:sp>
              <p:nvSpPr>
                <p:cNvPr id="13" name="Cylinder 12"/>
                <p:cNvSpPr/>
                <p:nvPr/>
              </p:nvSpPr>
              <p:spPr>
                <a:xfrm>
                  <a:off x="3962592" y="1857601"/>
                  <a:ext cx="595904" cy="4314599"/>
                </a:xfrm>
                <a:prstGeom prst="can">
                  <a:avLst/>
                </a:prstGeom>
                <a:solidFill>
                  <a:schemeClr val="accent6">
                    <a:lumMod val="5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Cylinder 13"/>
                <p:cNvSpPr/>
                <p:nvPr/>
              </p:nvSpPr>
              <p:spPr>
                <a:xfrm>
                  <a:off x="123519" y="1844957"/>
                  <a:ext cx="595904" cy="4314599"/>
                </a:xfrm>
                <a:prstGeom prst="can">
                  <a:avLst/>
                </a:prstGeom>
                <a:solidFill>
                  <a:schemeClr val="accent6">
                    <a:lumMod val="5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p:cNvSpPr txBox="1"/>
                <p:nvPr/>
              </p:nvSpPr>
              <p:spPr>
                <a:xfrm>
                  <a:off x="421471" y="2203932"/>
                  <a:ext cx="3866564" cy="2677656"/>
                </a:xfrm>
                <a:prstGeom prst="rect">
                  <a:avLst/>
                </a:prstGeom>
                <a:blipFill dpi="0" rotWithShape="1">
                  <a:blip r:embed="rId3">
                    <a:alphaModFix amt="86000"/>
                  </a:blip>
                  <a:srcRect/>
                  <a:tile tx="0" ty="0" sx="100000" sy="100000" flip="none" algn="tl"/>
                </a:blipFill>
                <a:ln w="44450">
                  <a:solidFill>
                    <a:schemeClr val="accent6">
                      <a:lumMod val="50000"/>
                    </a:schemeClr>
                  </a:solidFill>
                </a:ln>
                <a:effectLst>
                  <a:glow rad="127000">
                    <a:schemeClr val="accent5">
                      <a:lumMod val="40000"/>
                      <a:lumOff val="6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rPr>
                    <a:t>“For by grace you have been saved </a:t>
                  </a:r>
                  <a:r>
                    <a:rPr kumimoji="0" lang="en-US" sz="2800" b="1" i="0" u="none" strike="noStrike" kern="1200" cap="none" spc="0" normalizeH="0" baseline="0" noProof="0" dirty="0">
                      <a:ln>
                        <a:solidFill>
                          <a:srgbClr val="000000">
                            <a:lumMod val="95000"/>
                            <a:lumOff val="5000"/>
                          </a:srgbClr>
                        </a:solidFill>
                      </a:ln>
                      <a:solidFill>
                        <a:srgbClr val="CC6600">
                          <a:lumMod val="75000"/>
                        </a:srgbClr>
                      </a:solidFill>
                      <a:effectLst/>
                      <a:uLnTx/>
                      <a:uFillTx/>
                      <a:latin typeface="Bookman Old Style" panose="02050604050505020204" pitchFamily="18" charset="0"/>
                      <a:ea typeface="+mn-ea"/>
                      <a:cs typeface="+mn-cs"/>
                    </a:rPr>
                    <a:t>through faith</a:t>
                  </a:r>
                  <a:r>
                    <a:rPr kumimoji="0" lang="en-US" sz="2800" b="0" i="0" u="none" strike="noStrike" kern="1200" cap="none" spc="0" normalizeH="0" baseline="0" noProof="0" dirty="0">
                      <a:ln>
                        <a:noFill/>
                      </a:ln>
                      <a:solidFill>
                        <a:srgbClr val="000000"/>
                      </a:solidFill>
                      <a:effectLst/>
                      <a:uLnTx/>
                      <a:uFillTx/>
                      <a:latin typeface="Bookman Old Style" panose="02050604050505020204" pitchFamily="18" charset="0"/>
                      <a:ea typeface="+mn-ea"/>
                      <a:cs typeface="+mn-cs"/>
                    </a:rPr>
                    <a:t>, and that not of yourselves; it is the gift of God”</a:t>
                  </a:r>
                </a:p>
              </p:txBody>
            </p:sp>
          </p:grpSp>
          <p:sp>
            <p:nvSpPr>
              <p:cNvPr id="6" name="TextBox 5"/>
              <p:cNvSpPr txBox="1"/>
              <p:nvPr/>
            </p:nvSpPr>
            <p:spPr>
              <a:xfrm>
                <a:off x="925568" y="5206425"/>
                <a:ext cx="2845873" cy="584775"/>
              </a:xfrm>
              <a:prstGeom prst="rect">
                <a:avLst/>
              </a:prstGeom>
              <a:blipFill>
                <a:blip r:embed="rId3"/>
                <a:tile tx="0" ty="0" sx="100000" sy="100000" flip="none" algn="tl"/>
              </a:blipFill>
              <a:ln w="38100">
                <a:solidFill>
                  <a:schemeClr val="accent5">
                    <a:lumMod val="5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6600">
                        <a:lumMod val="20000"/>
                        <a:lumOff val="80000"/>
                      </a:srgbClr>
                    </a:solidFill>
                    <a:effectLst>
                      <a:outerShdw blurRad="38100" dist="38100" dir="2700000" algn="tl">
                        <a:srgbClr val="000000">
                          <a:alpha val="43137"/>
                        </a:srgbClr>
                      </a:outerShdw>
                    </a:effectLst>
                    <a:uLnTx/>
                    <a:uFillTx/>
                    <a:latin typeface="Cambria" panose="02040503050406030204" pitchFamily="18" charset="0"/>
                    <a:ea typeface="+mn-ea"/>
                    <a:cs typeface="+mn-cs"/>
                  </a:rPr>
                  <a:t>Ephesians 2:8</a:t>
                </a:r>
              </a:p>
            </p:txBody>
          </p:sp>
          <p:sp>
            <p:nvSpPr>
              <p:cNvPr id="7" name="Oval 6"/>
              <p:cNvSpPr/>
              <p:nvPr/>
            </p:nvSpPr>
            <p:spPr>
              <a:xfrm>
                <a:off x="516570" y="2362200"/>
                <a:ext cx="121997" cy="148366"/>
              </a:xfrm>
              <a:prstGeom prst="ellipse">
                <a:avLst/>
              </a:prstGeom>
              <a:solidFill>
                <a:schemeClr val="accent5"/>
              </a:solidFill>
              <a:ln w="952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Oval 7"/>
              <p:cNvSpPr/>
              <p:nvPr/>
            </p:nvSpPr>
            <p:spPr>
              <a:xfrm>
                <a:off x="516569" y="4114800"/>
                <a:ext cx="121997" cy="148366"/>
              </a:xfrm>
              <a:prstGeom prst="ellipse">
                <a:avLst/>
              </a:prstGeom>
              <a:solidFill>
                <a:schemeClr val="accent5"/>
              </a:solidFill>
              <a:ln w="952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0"/>
              <p:cNvSpPr/>
              <p:nvPr/>
            </p:nvSpPr>
            <p:spPr>
              <a:xfrm>
                <a:off x="4071535" y="4114800"/>
                <a:ext cx="121997" cy="148366"/>
              </a:xfrm>
              <a:prstGeom prst="ellipse">
                <a:avLst/>
              </a:prstGeom>
              <a:solidFill>
                <a:schemeClr val="accent5"/>
              </a:solidFill>
              <a:ln w="952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p:cNvSpPr/>
              <p:nvPr/>
            </p:nvSpPr>
            <p:spPr>
              <a:xfrm>
                <a:off x="4064070" y="2368429"/>
                <a:ext cx="121997" cy="148366"/>
              </a:xfrm>
              <a:prstGeom prst="ellipse">
                <a:avLst/>
              </a:prstGeom>
              <a:solidFill>
                <a:schemeClr val="accent5"/>
              </a:solidFill>
              <a:ln w="952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2" name="Group 21"/>
            <p:cNvGrpSpPr/>
            <p:nvPr/>
          </p:nvGrpSpPr>
          <p:grpSpPr>
            <a:xfrm>
              <a:off x="1131780" y="4881588"/>
              <a:ext cx="2390588" cy="484529"/>
              <a:chOff x="1131780" y="4881588"/>
              <a:chExt cx="2390588" cy="484529"/>
            </a:xfrm>
          </p:grpSpPr>
          <p:cxnSp>
            <p:nvCxnSpPr>
              <p:cNvPr id="19" name="Straight Connector 18"/>
              <p:cNvCxnSpPr/>
              <p:nvPr/>
            </p:nvCxnSpPr>
            <p:spPr>
              <a:xfrm flipV="1">
                <a:off x="1219200" y="4881589"/>
                <a:ext cx="0" cy="183296"/>
              </a:xfrm>
              <a:prstGeom prst="line">
                <a:avLst/>
              </a:prstGeom>
              <a:ln>
                <a:solidFill>
                  <a:schemeClr val="accent6">
                    <a:lumMod val="50000"/>
                  </a:schemeClr>
                </a:solidFill>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3429000" y="4881588"/>
                <a:ext cx="1" cy="183297"/>
              </a:xfrm>
              <a:prstGeom prst="line">
                <a:avLst/>
              </a:prstGeom>
              <a:ln>
                <a:solidFill>
                  <a:schemeClr val="accent6">
                    <a:lumMod val="50000"/>
                  </a:schemeClr>
                </a:solidFill>
              </a:ln>
            </p:spPr>
            <p:style>
              <a:lnRef idx="2">
                <a:schemeClr val="dk1"/>
              </a:lnRef>
              <a:fillRef idx="0">
                <a:schemeClr val="dk1"/>
              </a:fillRef>
              <a:effectRef idx="1">
                <a:schemeClr val="dk1"/>
              </a:effectRef>
              <a:fontRef idx="minor">
                <a:schemeClr val="tx1"/>
              </a:fontRef>
            </p:style>
          </p:cxnSp>
          <p:sp>
            <p:nvSpPr>
              <p:cNvPr id="16" name="Block Arc 15"/>
              <p:cNvSpPr/>
              <p:nvPr/>
            </p:nvSpPr>
            <p:spPr>
              <a:xfrm>
                <a:off x="3338428" y="5064885"/>
                <a:ext cx="183940" cy="301232"/>
              </a:xfrm>
              <a:prstGeom prst="blockArc">
                <a:avLst>
                  <a:gd name="adj1" fmla="val 10619228"/>
                  <a:gd name="adj2" fmla="val 0"/>
                  <a:gd name="adj3" fmla="val 16250"/>
                </a:avLst>
              </a:prstGeom>
              <a:solidFill>
                <a:schemeClr val="accent5">
                  <a:lumMod val="75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Block Arc 16"/>
              <p:cNvSpPr/>
              <p:nvPr/>
            </p:nvSpPr>
            <p:spPr>
              <a:xfrm>
                <a:off x="1131780" y="5052241"/>
                <a:ext cx="183940" cy="301232"/>
              </a:xfrm>
              <a:prstGeom prst="blockArc">
                <a:avLst>
                  <a:gd name="adj1" fmla="val 10619228"/>
                  <a:gd name="adj2" fmla="val 0"/>
                  <a:gd name="adj3" fmla="val 16250"/>
                </a:avLst>
              </a:prstGeom>
              <a:solidFill>
                <a:schemeClr val="accent5">
                  <a:lumMod val="75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320840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anim calcmode="lin" valueType="num">
                                      <p:cBhvr>
                                        <p:cTn id="8" dur="250" fill="hold"/>
                                        <p:tgtEl>
                                          <p:spTgt spid="23"/>
                                        </p:tgtEl>
                                        <p:attrNameLst>
                                          <p:attrName>ppt_x</p:attrName>
                                        </p:attrNameLst>
                                      </p:cBhvr>
                                      <p:tavLst>
                                        <p:tav tm="0">
                                          <p:val>
                                            <p:strVal val="#ppt_x"/>
                                          </p:val>
                                        </p:tav>
                                        <p:tav tm="100000">
                                          <p:val>
                                            <p:strVal val="#ppt_x"/>
                                          </p:val>
                                        </p:tav>
                                      </p:tavLst>
                                    </p:anim>
                                    <p:anim calcmode="lin" valueType="num">
                                      <p:cBhvr>
                                        <p:cTn id="9" dur="2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WHOLLY OF GRACE?</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latin typeface="Arial Black" panose="020B0A04020102020204" pitchFamily="34" charset="0"/>
              </a:rPr>
              <a:t>1 John 4:10</a:t>
            </a:r>
          </a:p>
          <a:p>
            <a:pPr marL="0" indent="0">
              <a:buNone/>
            </a:pPr>
            <a:r>
              <a:rPr lang="en-US" dirty="0">
                <a:latin typeface="Calibri" panose="020F0502020204030204" pitchFamily="34" charset="0"/>
              </a:rPr>
              <a:t>“In this is love, not that we loved God, but that He loved us and </a:t>
            </a:r>
            <a:r>
              <a:rPr lang="en-US" b="1" u="sng" dirty="0">
                <a:latin typeface="Calibri" panose="020F0502020204030204" pitchFamily="34" charset="0"/>
              </a:rPr>
              <a:t>sent His Son to be the propitiation for our sins</a:t>
            </a:r>
            <a:r>
              <a:rPr lang="en-US" dirty="0">
                <a:latin typeface="Calibri" panose="020F0502020204030204" pitchFamily="34" charset="0"/>
              </a:rPr>
              <a:t>.”</a:t>
            </a:r>
          </a:p>
          <a:p>
            <a:pPr marL="0" indent="0" algn="ctr">
              <a:buNone/>
            </a:pPr>
            <a:br>
              <a:rPr lang="en-US" sz="3600" b="1" dirty="0">
                <a:latin typeface="Arial Black" panose="020B0A04020102020204" pitchFamily="34" charset="0"/>
              </a:rPr>
            </a:br>
            <a:r>
              <a:rPr lang="en-US" sz="3600" b="1" dirty="0">
                <a:latin typeface="Arial Black" panose="020B0A04020102020204" pitchFamily="34" charset="0"/>
              </a:rPr>
              <a:t>YET</a:t>
            </a:r>
            <a:endParaRPr lang="en-US" b="1" dirty="0">
              <a:latin typeface="Arial Black" panose="020B0A04020102020204" pitchFamily="34" charset="0"/>
            </a:endParaRPr>
          </a:p>
          <a:p>
            <a:pPr marL="0" indent="0">
              <a:buNone/>
            </a:pPr>
            <a:r>
              <a:rPr lang="en-US" b="1" dirty="0">
                <a:latin typeface="Arial Black" panose="020B0A04020102020204" pitchFamily="34" charset="0"/>
              </a:rPr>
              <a:t>1 John 4:14</a:t>
            </a:r>
          </a:p>
          <a:p>
            <a:pPr marL="0" indent="0">
              <a:buNone/>
            </a:pPr>
            <a:r>
              <a:rPr lang="en-US" dirty="0">
                <a:latin typeface="Candara" panose="020E0502030303020204" pitchFamily="34" charset="0"/>
              </a:rPr>
              <a:t>“And we have seen and testify that the Father has </a:t>
            </a:r>
            <a:r>
              <a:rPr lang="en-US" b="1" u="sng" dirty="0">
                <a:latin typeface="Candara" panose="020E0502030303020204" pitchFamily="34" charset="0"/>
              </a:rPr>
              <a:t>sent the Son as Savior of the world</a:t>
            </a:r>
            <a:r>
              <a:rPr lang="en-US" dirty="0">
                <a:latin typeface="Candara" panose="020E0502030303020204" pitchFamily="34" charset="0"/>
              </a:rPr>
              <a:t>.”</a:t>
            </a:r>
          </a:p>
          <a:p>
            <a:pPr marL="0" indent="0">
              <a:buNone/>
            </a:pPr>
            <a:endParaRPr lang="en-US" b="1" dirty="0">
              <a:latin typeface="Candara" panose="020E0502030303020204" pitchFamily="34" charset="0"/>
            </a:endParaRPr>
          </a:p>
        </p:txBody>
      </p:sp>
      <p:sp>
        <p:nvSpPr>
          <p:cNvPr id="4" name="TextBox 3"/>
          <p:cNvSpPr txBox="1"/>
          <p:nvPr/>
        </p:nvSpPr>
        <p:spPr>
          <a:xfrm>
            <a:off x="259280" y="4114800"/>
            <a:ext cx="8625439" cy="461665"/>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If salvation is “wholly of grace,” why is the whole world not saved?</a:t>
            </a:r>
          </a:p>
        </p:txBody>
      </p:sp>
    </p:spTree>
    <p:extLst>
      <p:ext uri="{BB962C8B-B14F-4D97-AF65-F5344CB8AC3E}">
        <p14:creationId xmlns:p14="http://schemas.microsoft.com/office/powerpoint/2010/main" val="3994579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8" presetClass="entr" presetSubtype="0" accel="5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set>
                                      <p:cBhvr>
                                        <p:cTn id="18" dur="455" fill="hold">
                                          <p:stCondLst>
                                            <p:cond delay="0"/>
                                          </p:stCondLst>
                                        </p:cTn>
                                        <p:tgtEl>
                                          <p:spTgt spid="4"/>
                                        </p:tgtEl>
                                        <p:attrNameLst>
                                          <p:attrName>style.rotation</p:attrName>
                                        </p:attrNameLst>
                                      </p:cBhvr>
                                      <p:to>
                                        <p:strVal val="-45.0"/>
                                      </p:to>
                                    </p:set>
                                    <p:anim calcmode="lin" valueType="num">
                                      <p:cBhvr>
                                        <p:cTn id="19"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20"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21"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2"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1295400"/>
          </a:xfrm>
          <a:prstGeom prst="rect">
            <a:avLst/>
          </a:prstGeom>
          <a:blipFill>
            <a:blip r:embed="rId2"/>
            <a:tile tx="0" ty="0" sx="100000" sy="100000" flip="none" algn="tl"/>
          </a:bli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Content Placeholder 2"/>
          <p:cNvSpPr>
            <a:spLocks noGrp="1"/>
          </p:cNvSpPr>
          <p:nvPr>
            <p:ph idx="1"/>
          </p:nvPr>
        </p:nvSpPr>
        <p:spPr>
          <a:xfrm>
            <a:off x="685799" y="3625028"/>
            <a:ext cx="7836883" cy="3232972"/>
          </a:xfrm>
        </p:spPr>
        <p:txBody>
          <a:bodyPr>
            <a:normAutofit/>
          </a:bodyPr>
          <a:lstStyle/>
          <a:p>
            <a:pPr marL="514350" indent="-514350">
              <a:buFont typeface="+mj-lt"/>
              <a:buAutoNum type="arabicPeriod"/>
            </a:pPr>
            <a:r>
              <a:rPr lang="en-US" b="1" dirty="0">
                <a:latin typeface="Candara" panose="020E0502030303020204" pitchFamily="34" charset="0"/>
              </a:rPr>
              <a:t>There are many false prophets (1 Jn. 4:1)</a:t>
            </a:r>
          </a:p>
          <a:p>
            <a:pPr marL="514350" indent="-514350">
              <a:buFont typeface="+mj-lt"/>
              <a:buAutoNum type="arabicPeriod"/>
            </a:pPr>
            <a:r>
              <a:rPr lang="en-US" b="1" dirty="0">
                <a:latin typeface="Candara" panose="020E0502030303020204" pitchFamily="34" charset="0"/>
              </a:rPr>
              <a:t>Many are “of the world” (1 Jn. 4:5)</a:t>
            </a:r>
          </a:p>
        </p:txBody>
      </p:sp>
      <p:sp>
        <p:nvSpPr>
          <p:cNvPr id="5" name="Title 4"/>
          <p:cNvSpPr>
            <a:spLocks noGrp="1"/>
          </p:cNvSpPr>
          <p:nvPr>
            <p:ph type="title"/>
          </p:nvPr>
        </p:nvSpPr>
        <p:spPr>
          <a:xfrm>
            <a:off x="457200" y="2362200"/>
            <a:ext cx="2971800" cy="1066800"/>
          </a:xfrm>
        </p:spPr>
        <p:txBody>
          <a:bodyPr/>
          <a:lstStyle/>
          <a:p>
            <a:r>
              <a:rPr lang="en-US" b="1" dirty="0">
                <a:solidFill>
                  <a:schemeClr val="accent2">
                    <a:lumMod val="50000"/>
                  </a:schemeClr>
                </a:solidFill>
                <a:effectLst>
                  <a:outerShdw blurRad="38100" dist="38100" dir="2700000" algn="tl">
                    <a:srgbClr val="000000">
                      <a:alpha val="43137"/>
                    </a:srgbClr>
                  </a:outerShdw>
                </a:effectLst>
                <a:latin typeface="Candara" panose="020E0502030303020204" pitchFamily="34" charset="0"/>
              </a:rPr>
              <a:t>BECAUSE:</a:t>
            </a:r>
          </a:p>
        </p:txBody>
      </p:sp>
      <p:grpSp>
        <p:nvGrpSpPr>
          <p:cNvPr id="23" name="Group 22"/>
          <p:cNvGrpSpPr/>
          <p:nvPr/>
        </p:nvGrpSpPr>
        <p:grpSpPr>
          <a:xfrm>
            <a:off x="5257800" y="1224126"/>
            <a:ext cx="3505200" cy="2204874"/>
            <a:chOff x="3657600" y="1224126"/>
            <a:chExt cx="5105400" cy="1714158"/>
          </a:xfrm>
        </p:grpSpPr>
        <p:sp>
          <p:nvSpPr>
            <p:cNvPr id="2" name="TextBox 1"/>
            <p:cNvSpPr txBox="1"/>
            <p:nvPr/>
          </p:nvSpPr>
          <p:spPr>
            <a:xfrm>
              <a:off x="3657600" y="1676400"/>
              <a:ext cx="5105400" cy="1261884"/>
            </a:xfrm>
            <a:prstGeom prst="rect">
              <a:avLst/>
            </a:prstGeom>
            <a:blipFill>
              <a:blip r:embed="rId3"/>
              <a:tile tx="0" ty="0" sx="100000" sy="100000" flip="none" algn="tl"/>
            </a:blipFill>
            <a:ln w="57150">
              <a:solidFill>
                <a:schemeClr val="accent6">
                  <a:lumMod val="5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6600">
                      <a:lumMod val="20000"/>
                      <a:lumOff val="80000"/>
                    </a:srgbClr>
                  </a:solidFill>
                  <a:effectLst/>
                  <a:uLnTx/>
                  <a:uFillTx/>
                  <a:latin typeface="Calibri" panose="020F0502020204030204" pitchFamily="34" charset="0"/>
                  <a:ea typeface="+mn-ea"/>
                  <a:cs typeface="+mn-cs"/>
                </a:rPr>
                <a:t>TITUS 2:11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C6600">
                      <a:lumMod val="20000"/>
                      <a:lumOff val="80000"/>
                    </a:srgbClr>
                  </a:solidFill>
                  <a:effectLst/>
                  <a:uLnTx/>
                  <a:uFillTx/>
                  <a:latin typeface="Candara" panose="020E0502030303020204" pitchFamily="34" charset="0"/>
                  <a:ea typeface="+mn-ea"/>
                  <a:cs typeface="+mn-cs"/>
                </a:rPr>
                <a:t>“For the grace of God that brings salvation has appeared to all men”</a:t>
              </a:r>
            </a:p>
          </p:txBody>
        </p:sp>
        <p:grpSp>
          <p:nvGrpSpPr>
            <p:cNvPr id="18" name="Group 17"/>
            <p:cNvGrpSpPr/>
            <p:nvPr/>
          </p:nvGrpSpPr>
          <p:grpSpPr>
            <a:xfrm>
              <a:off x="3794230" y="1225485"/>
              <a:ext cx="247171" cy="599747"/>
              <a:chOff x="3794230" y="1225485"/>
              <a:chExt cx="247171" cy="599747"/>
            </a:xfrm>
          </p:grpSpPr>
          <p:cxnSp>
            <p:nvCxnSpPr>
              <p:cNvPr id="7" name="Straight Connector 6"/>
              <p:cNvCxnSpPr/>
              <p:nvPr/>
            </p:nvCxnSpPr>
            <p:spPr>
              <a:xfrm>
                <a:off x="3794230" y="1225485"/>
                <a:ext cx="93885" cy="357269"/>
              </a:xfrm>
              <a:prstGeom prst="line">
                <a:avLst/>
              </a:prstGeom>
              <a:ln w="12700" cap="rnd">
                <a:solidFill>
                  <a:srgbClr val="994D00"/>
                </a:solidFill>
                <a:bevel/>
                <a:headEnd type="diamond"/>
                <a:tailEnd type="none"/>
              </a:ln>
            </p:spPr>
            <p:style>
              <a:lnRef idx="2">
                <a:schemeClr val="accent2"/>
              </a:lnRef>
              <a:fillRef idx="0">
                <a:schemeClr val="accent2"/>
              </a:fillRef>
              <a:effectRef idx="1">
                <a:schemeClr val="accent2"/>
              </a:effectRef>
              <a:fontRef idx="minor">
                <a:schemeClr val="tx1"/>
              </a:fontRef>
            </p:style>
          </p:cxnSp>
          <p:sp>
            <p:nvSpPr>
              <p:cNvPr id="9" name="Block Arc 8"/>
              <p:cNvSpPr/>
              <p:nvPr/>
            </p:nvSpPr>
            <p:spPr>
              <a:xfrm>
                <a:off x="3794230" y="1524000"/>
                <a:ext cx="183940" cy="301232"/>
              </a:xfrm>
              <a:prstGeom prst="blockArc">
                <a:avLst>
                  <a:gd name="adj1" fmla="val 10619228"/>
                  <a:gd name="adj2" fmla="val 0"/>
                  <a:gd name="adj3" fmla="val 16250"/>
                </a:avLst>
              </a:prstGeom>
              <a:solidFill>
                <a:schemeClr val="accent5">
                  <a:lumMod val="75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3" name="Straight Connector 12"/>
              <p:cNvCxnSpPr/>
              <p:nvPr/>
            </p:nvCxnSpPr>
            <p:spPr>
              <a:xfrm flipH="1">
                <a:off x="3888115" y="1225485"/>
                <a:ext cx="153286" cy="356590"/>
              </a:xfrm>
              <a:prstGeom prst="line">
                <a:avLst/>
              </a:prstGeom>
              <a:ln w="12700">
                <a:solidFill>
                  <a:srgbClr val="994D00"/>
                </a:solidFill>
                <a:headEnd type="diamond"/>
              </a:ln>
            </p:spPr>
            <p:style>
              <a:lnRef idx="2">
                <a:schemeClr val="accent6"/>
              </a:lnRef>
              <a:fillRef idx="0">
                <a:schemeClr val="accent6"/>
              </a:fillRef>
              <a:effectRef idx="1">
                <a:schemeClr val="accent6"/>
              </a:effectRef>
              <a:fontRef idx="minor">
                <a:schemeClr val="tx1"/>
              </a:fontRef>
            </p:style>
          </p:cxnSp>
        </p:grpSp>
        <p:grpSp>
          <p:nvGrpSpPr>
            <p:cNvPr id="19" name="Group 18"/>
            <p:cNvGrpSpPr/>
            <p:nvPr/>
          </p:nvGrpSpPr>
          <p:grpSpPr>
            <a:xfrm>
              <a:off x="8412973" y="1224126"/>
              <a:ext cx="247171" cy="599747"/>
              <a:chOff x="3794230" y="1225485"/>
              <a:chExt cx="247171" cy="599747"/>
            </a:xfrm>
          </p:grpSpPr>
          <p:cxnSp>
            <p:nvCxnSpPr>
              <p:cNvPr id="20" name="Straight Connector 19"/>
              <p:cNvCxnSpPr/>
              <p:nvPr/>
            </p:nvCxnSpPr>
            <p:spPr>
              <a:xfrm>
                <a:off x="3794230" y="1225485"/>
                <a:ext cx="93885" cy="357269"/>
              </a:xfrm>
              <a:prstGeom prst="line">
                <a:avLst/>
              </a:prstGeom>
              <a:ln w="12700" cap="rnd">
                <a:solidFill>
                  <a:srgbClr val="994D00"/>
                </a:solidFill>
                <a:bevel/>
                <a:headEnd type="diamond"/>
                <a:tailEnd type="none"/>
              </a:ln>
            </p:spPr>
            <p:style>
              <a:lnRef idx="2">
                <a:schemeClr val="accent2"/>
              </a:lnRef>
              <a:fillRef idx="0">
                <a:schemeClr val="accent2"/>
              </a:fillRef>
              <a:effectRef idx="1">
                <a:schemeClr val="accent2"/>
              </a:effectRef>
              <a:fontRef idx="minor">
                <a:schemeClr val="tx1"/>
              </a:fontRef>
            </p:style>
          </p:cxnSp>
          <p:sp>
            <p:nvSpPr>
              <p:cNvPr id="21" name="Block Arc 20"/>
              <p:cNvSpPr/>
              <p:nvPr/>
            </p:nvSpPr>
            <p:spPr>
              <a:xfrm>
                <a:off x="3794230" y="1524000"/>
                <a:ext cx="183940" cy="301232"/>
              </a:xfrm>
              <a:prstGeom prst="blockArc">
                <a:avLst>
                  <a:gd name="adj1" fmla="val 10619228"/>
                  <a:gd name="adj2" fmla="val 0"/>
                  <a:gd name="adj3" fmla="val 16250"/>
                </a:avLst>
              </a:prstGeom>
              <a:solidFill>
                <a:schemeClr val="accent5">
                  <a:lumMod val="75000"/>
                </a:schemeClr>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22" name="Straight Connector 21"/>
              <p:cNvCxnSpPr/>
              <p:nvPr/>
            </p:nvCxnSpPr>
            <p:spPr>
              <a:xfrm flipH="1">
                <a:off x="3888115" y="1225485"/>
                <a:ext cx="153286" cy="356590"/>
              </a:xfrm>
              <a:prstGeom prst="line">
                <a:avLst/>
              </a:prstGeom>
              <a:ln w="12700">
                <a:solidFill>
                  <a:srgbClr val="994D00"/>
                </a:solidFill>
                <a:headEnd type="diamond"/>
              </a:ln>
            </p:spPr>
            <p:style>
              <a:lnRef idx="2">
                <a:schemeClr val="accent6"/>
              </a:lnRef>
              <a:fillRef idx="0">
                <a:schemeClr val="accent6"/>
              </a:fillRef>
              <a:effectRef idx="1">
                <a:schemeClr val="accent6"/>
              </a:effectRef>
              <a:fontRef idx="minor">
                <a:schemeClr val="tx1"/>
              </a:fontRef>
            </p:style>
          </p:cxnSp>
        </p:grpSp>
      </p:grpSp>
      <p:sp>
        <p:nvSpPr>
          <p:cNvPr id="15" name="TextBox 14"/>
          <p:cNvSpPr txBox="1"/>
          <p:nvPr/>
        </p:nvSpPr>
        <p:spPr>
          <a:xfrm>
            <a:off x="237439" y="-6210"/>
            <a:ext cx="4495800" cy="230832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If salvation is “wholly of grace,” why is the whole world not saved?</a:t>
            </a:r>
          </a:p>
        </p:txBody>
      </p:sp>
      <p:sp>
        <p:nvSpPr>
          <p:cNvPr id="4" name="TextBox 3"/>
          <p:cNvSpPr txBox="1"/>
          <p:nvPr/>
        </p:nvSpPr>
        <p:spPr>
          <a:xfrm>
            <a:off x="228600" y="0"/>
            <a:ext cx="4495800" cy="2595344"/>
          </a:xfrm>
          <a:custGeom>
            <a:avLst/>
            <a:gdLst>
              <a:gd name="connsiteX0" fmla="*/ 0 w 4495800"/>
              <a:gd name="connsiteY0" fmla="*/ 0 h 2308324"/>
              <a:gd name="connsiteX1" fmla="*/ 4495800 w 4495800"/>
              <a:gd name="connsiteY1" fmla="*/ 0 h 2308324"/>
              <a:gd name="connsiteX2" fmla="*/ 4495800 w 4495800"/>
              <a:gd name="connsiteY2" fmla="*/ 2308324 h 2308324"/>
              <a:gd name="connsiteX3" fmla="*/ 0 w 4495800"/>
              <a:gd name="connsiteY3" fmla="*/ 2308324 h 2308324"/>
              <a:gd name="connsiteX4" fmla="*/ 0 w 4495800"/>
              <a:gd name="connsiteY4" fmla="*/ 0 h 2308324"/>
              <a:gd name="connsiteX0" fmla="*/ 0 w 4495800"/>
              <a:gd name="connsiteY0" fmla="*/ 0 h 2308324"/>
              <a:gd name="connsiteX1" fmla="*/ 4495800 w 4495800"/>
              <a:gd name="connsiteY1" fmla="*/ 0 h 2308324"/>
              <a:gd name="connsiteX2" fmla="*/ 4495800 w 4495800"/>
              <a:gd name="connsiteY2" fmla="*/ 2308324 h 2308324"/>
              <a:gd name="connsiteX3" fmla="*/ 1312817 w 4495800"/>
              <a:gd name="connsiteY3" fmla="*/ 2299063 h 2308324"/>
              <a:gd name="connsiteX4" fmla="*/ 0 w 4495800"/>
              <a:gd name="connsiteY4" fmla="*/ 2308324 h 2308324"/>
              <a:gd name="connsiteX5" fmla="*/ 0 w 4495800"/>
              <a:gd name="connsiteY5" fmla="*/ 0 h 2308324"/>
              <a:gd name="connsiteX0" fmla="*/ 0 w 4495800"/>
              <a:gd name="connsiteY0" fmla="*/ 0 h 2312126"/>
              <a:gd name="connsiteX1" fmla="*/ 4495800 w 4495800"/>
              <a:gd name="connsiteY1" fmla="*/ 0 h 2312126"/>
              <a:gd name="connsiteX2" fmla="*/ 4495800 w 4495800"/>
              <a:gd name="connsiteY2" fmla="*/ 2308324 h 2312126"/>
              <a:gd name="connsiteX3" fmla="*/ 2619103 w 4495800"/>
              <a:gd name="connsiteY3" fmla="*/ 2312126 h 2312126"/>
              <a:gd name="connsiteX4" fmla="*/ 1312817 w 4495800"/>
              <a:gd name="connsiteY4" fmla="*/ 2299063 h 2312126"/>
              <a:gd name="connsiteX5" fmla="*/ 0 w 4495800"/>
              <a:gd name="connsiteY5" fmla="*/ 2308324 h 2312126"/>
              <a:gd name="connsiteX6" fmla="*/ 0 w 4495800"/>
              <a:gd name="connsiteY6" fmla="*/ 0 h 2312126"/>
              <a:gd name="connsiteX0" fmla="*/ 0 w 4495800"/>
              <a:gd name="connsiteY0" fmla="*/ 0 h 2480930"/>
              <a:gd name="connsiteX1" fmla="*/ 4495800 w 4495800"/>
              <a:gd name="connsiteY1" fmla="*/ 0 h 2480930"/>
              <a:gd name="connsiteX2" fmla="*/ 4495800 w 4495800"/>
              <a:gd name="connsiteY2" fmla="*/ 2308324 h 2480930"/>
              <a:gd name="connsiteX3" fmla="*/ 2619103 w 4495800"/>
              <a:gd name="connsiteY3" fmla="*/ 2312126 h 2480930"/>
              <a:gd name="connsiteX4" fmla="*/ 1312817 w 4495800"/>
              <a:gd name="connsiteY4" fmla="*/ 2299063 h 2480930"/>
              <a:gd name="connsiteX5" fmla="*/ 0 w 4495800"/>
              <a:gd name="connsiteY5" fmla="*/ 2308324 h 2480930"/>
              <a:gd name="connsiteX6" fmla="*/ 0 w 4495800"/>
              <a:gd name="connsiteY6" fmla="*/ 0 h 2480930"/>
              <a:gd name="connsiteX0" fmla="*/ 0 w 4495800"/>
              <a:gd name="connsiteY0" fmla="*/ 0 h 2547257"/>
              <a:gd name="connsiteX1" fmla="*/ 4495800 w 4495800"/>
              <a:gd name="connsiteY1" fmla="*/ 0 h 2547257"/>
              <a:gd name="connsiteX2" fmla="*/ 4495800 w 4495800"/>
              <a:gd name="connsiteY2" fmla="*/ 2308324 h 2547257"/>
              <a:gd name="connsiteX3" fmla="*/ 2619103 w 4495800"/>
              <a:gd name="connsiteY3" fmla="*/ 2312126 h 2547257"/>
              <a:gd name="connsiteX4" fmla="*/ 1652451 w 4495800"/>
              <a:gd name="connsiteY4" fmla="*/ 2547257 h 2547257"/>
              <a:gd name="connsiteX5" fmla="*/ 0 w 4495800"/>
              <a:gd name="connsiteY5" fmla="*/ 2308324 h 2547257"/>
              <a:gd name="connsiteX6" fmla="*/ 0 w 4495800"/>
              <a:gd name="connsiteY6" fmla="*/ 0 h 2547257"/>
              <a:gd name="connsiteX0" fmla="*/ 0 w 4495800"/>
              <a:gd name="connsiteY0" fmla="*/ 0 h 2547257"/>
              <a:gd name="connsiteX1" fmla="*/ 4495800 w 4495800"/>
              <a:gd name="connsiteY1" fmla="*/ 0 h 2547257"/>
              <a:gd name="connsiteX2" fmla="*/ 4495800 w 4495800"/>
              <a:gd name="connsiteY2" fmla="*/ 2308324 h 2547257"/>
              <a:gd name="connsiteX3" fmla="*/ 398417 w 4495800"/>
              <a:gd name="connsiteY3" fmla="*/ 2259875 h 2547257"/>
              <a:gd name="connsiteX4" fmla="*/ 1652451 w 4495800"/>
              <a:gd name="connsiteY4" fmla="*/ 2547257 h 2547257"/>
              <a:gd name="connsiteX5" fmla="*/ 0 w 4495800"/>
              <a:gd name="connsiteY5" fmla="*/ 2308324 h 2547257"/>
              <a:gd name="connsiteX6" fmla="*/ 0 w 4495800"/>
              <a:gd name="connsiteY6" fmla="*/ 0 h 2547257"/>
              <a:gd name="connsiteX0" fmla="*/ 0 w 4495800"/>
              <a:gd name="connsiteY0" fmla="*/ 0 h 2547257"/>
              <a:gd name="connsiteX1" fmla="*/ 4495800 w 4495800"/>
              <a:gd name="connsiteY1" fmla="*/ 0 h 2547257"/>
              <a:gd name="connsiteX2" fmla="*/ 4495800 w 4495800"/>
              <a:gd name="connsiteY2" fmla="*/ 2308324 h 2547257"/>
              <a:gd name="connsiteX3" fmla="*/ 685800 w 4495800"/>
              <a:gd name="connsiteY3" fmla="*/ 2168435 h 2547257"/>
              <a:gd name="connsiteX4" fmla="*/ 1652451 w 4495800"/>
              <a:gd name="connsiteY4" fmla="*/ 2547257 h 2547257"/>
              <a:gd name="connsiteX5" fmla="*/ 0 w 4495800"/>
              <a:gd name="connsiteY5" fmla="*/ 2308324 h 2547257"/>
              <a:gd name="connsiteX6" fmla="*/ 0 w 4495800"/>
              <a:gd name="connsiteY6" fmla="*/ 0 h 2547257"/>
              <a:gd name="connsiteX0" fmla="*/ 0 w 4495800"/>
              <a:gd name="connsiteY0" fmla="*/ 0 h 2547257"/>
              <a:gd name="connsiteX1" fmla="*/ 4495800 w 4495800"/>
              <a:gd name="connsiteY1" fmla="*/ 0 h 2547257"/>
              <a:gd name="connsiteX2" fmla="*/ 4495800 w 4495800"/>
              <a:gd name="connsiteY2" fmla="*/ 2308324 h 2547257"/>
              <a:gd name="connsiteX3" fmla="*/ 685800 w 4495800"/>
              <a:gd name="connsiteY3" fmla="*/ 2168435 h 2547257"/>
              <a:gd name="connsiteX4" fmla="*/ 1652451 w 4495800"/>
              <a:gd name="connsiteY4" fmla="*/ 2547257 h 2547257"/>
              <a:gd name="connsiteX5" fmla="*/ 894806 w 4495800"/>
              <a:gd name="connsiteY5" fmla="*/ 2442754 h 2547257"/>
              <a:gd name="connsiteX6" fmla="*/ 0 w 4495800"/>
              <a:gd name="connsiteY6" fmla="*/ 2308324 h 2547257"/>
              <a:gd name="connsiteX7" fmla="*/ 0 w 4495800"/>
              <a:gd name="connsiteY7" fmla="*/ 0 h 2547257"/>
              <a:gd name="connsiteX0" fmla="*/ 0 w 4495800"/>
              <a:gd name="connsiteY0" fmla="*/ 0 h 2547257"/>
              <a:gd name="connsiteX1" fmla="*/ 4495800 w 4495800"/>
              <a:gd name="connsiteY1" fmla="*/ 0 h 2547257"/>
              <a:gd name="connsiteX2" fmla="*/ 4495800 w 4495800"/>
              <a:gd name="connsiteY2" fmla="*/ 2308324 h 2547257"/>
              <a:gd name="connsiteX3" fmla="*/ 685800 w 4495800"/>
              <a:gd name="connsiteY3" fmla="*/ 2168435 h 2547257"/>
              <a:gd name="connsiteX4" fmla="*/ 1652451 w 4495800"/>
              <a:gd name="connsiteY4" fmla="*/ 2547257 h 2547257"/>
              <a:gd name="connsiteX5" fmla="*/ 894806 w 4495800"/>
              <a:gd name="connsiteY5" fmla="*/ 2442754 h 2547257"/>
              <a:gd name="connsiteX6" fmla="*/ 1208314 w 4495800"/>
              <a:gd name="connsiteY6" fmla="*/ 2377440 h 2547257"/>
              <a:gd name="connsiteX7" fmla="*/ 0 w 4495800"/>
              <a:gd name="connsiteY7" fmla="*/ 2308324 h 2547257"/>
              <a:gd name="connsiteX8" fmla="*/ 0 w 4495800"/>
              <a:gd name="connsiteY8" fmla="*/ 0 h 2547257"/>
              <a:gd name="connsiteX0" fmla="*/ 0 w 4495800"/>
              <a:gd name="connsiteY0" fmla="*/ 0 h 2547257"/>
              <a:gd name="connsiteX1" fmla="*/ 4495800 w 4495800"/>
              <a:gd name="connsiteY1" fmla="*/ 0 h 2547257"/>
              <a:gd name="connsiteX2" fmla="*/ 4495800 w 4495800"/>
              <a:gd name="connsiteY2" fmla="*/ 2308324 h 2547257"/>
              <a:gd name="connsiteX3" fmla="*/ 685800 w 4495800"/>
              <a:gd name="connsiteY3" fmla="*/ 2168435 h 2547257"/>
              <a:gd name="connsiteX4" fmla="*/ 1652451 w 4495800"/>
              <a:gd name="connsiteY4" fmla="*/ 2547257 h 2547257"/>
              <a:gd name="connsiteX5" fmla="*/ 894806 w 4495800"/>
              <a:gd name="connsiteY5" fmla="*/ 2442754 h 2547257"/>
              <a:gd name="connsiteX6" fmla="*/ 1024537 w 4495800"/>
              <a:gd name="connsiteY6" fmla="*/ 2372958 h 2547257"/>
              <a:gd name="connsiteX7" fmla="*/ 0 w 4495800"/>
              <a:gd name="connsiteY7" fmla="*/ 2308324 h 2547257"/>
              <a:gd name="connsiteX8" fmla="*/ 0 w 4495800"/>
              <a:gd name="connsiteY8" fmla="*/ 0 h 2547257"/>
              <a:gd name="connsiteX0" fmla="*/ 0 w 4495800"/>
              <a:gd name="connsiteY0" fmla="*/ 0 h 2550331"/>
              <a:gd name="connsiteX1" fmla="*/ 4495800 w 4495800"/>
              <a:gd name="connsiteY1" fmla="*/ 0 h 2550331"/>
              <a:gd name="connsiteX2" fmla="*/ 4495800 w 4495800"/>
              <a:gd name="connsiteY2" fmla="*/ 2308324 h 2550331"/>
              <a:gd name="connsiteX3" fmla="*/ 685800 w 4495800"/>
              <a:gd name="connsiteY3" fmla="*/ 2168435 h 2550331"/>
              <a:gd name="connsiteX4" fmla="*/ 1652451 w 4495800"/>
              <a:gd name="connsiteY4" fmla="*/ 2547257 h 2550331"/>
              <a:gd name="connsiteX5" fmla="*/ 585524 w 4495800"/>
              <a:gd name="connsiteY5" fmla="*/ 2550331 h 2550331"/>
              <a:gd name="connsiteX6" fmla="*/ 1024537 w 4495800"/>
              <a:gd name="connsiteY6" fmla="*/ 2372958 h 2550331"/>
              <a:gd name="connsiteX7" fmla="*/ 0 w 4495800"/>
              <a:gd name="connsiteY7" fmla="*/ 2308324 h 2550331"/>
              <a:gd name="connsiteX8" fmla="*/ 0 w 4495800"/>
              <a:gd name="connsiteY8" fmla="*/ 0 h 2550331"/>
              <a:gd name="connsiteX0" fmla="*/ 0 w 4495800"/>
              <a:gd name="connsiteY0" fmla="*/ 0 h 2550331"/>
              <a:gd name="connsiteX1" fmla="*/ 4495800 w 4495800"/>
              <a:gd name="connsiteY1" fmla="*/ 0 h 2550331"/>
              <a:gd name="connsiteX2" fmla="*/ 4495800 w 4495800"/>
              <a:gd name="connsiteY2" fmla="*/ 2308324 h 2550331"/>
              <a:gd name="connsiteX3" fmla="*/ 1102659 w 4495800"/>
              <a:gd name="connsiteY3" fmla="*/ 2231188 h 2550331"/>
              <a:gd name="connsiteX4" fmla="*/ 1652451 w 4495800"/>
              <a:gd name="connsiteY4" fmla="*/ 2547257 h 2550331"/>
              <a:gd name="connsiteX5" fmla="*/ 585524 w 4495800"/>
              <a:gd name="connsiteY5" fmla="*/ 2550331 h 2550331"/>
              <a:gd name="connsiteX6" fmla="*/ 1024537 w 4495800"/>
              <a:gd name="connsiteY6" fmla="*/ 2372958 h 2550331"/>
              <a:gd name="connsiteX7" fmla="*/ 0 w 4495800"/>
              <a:gd name="connsiteY7" fmla="*/ 2308324 h 2550331"/>
              <a:gd name="connsiteX8" fmla="*/ 0 w 4495800"/>
              <a:gd name="connsiteY8" fmla="*/ 0 h 2550331"/>
              <a:gd name="connsiteX0" fmla="*/ 0 w 4495800"/>
              <a:gd name="connsiteY0" fmla="*/ 0 h 2550331"/>
              <a:gd name="connsiteX1" fmla="*/ 4495800 w 4495800"/>
              <a:gd name="connsiteY1" fmla="*/ 0 h 2550331"/>
              <a:gd name="connsiteX2" fmla="*/ 4495800 w 4495800"/>
              <a:gd name="connsiteY2" fmla="*/ 2308324 h 2550331"/>
              <a:gd name="connsiteX3" fmla="*/ 493059 w 4495800"/>
              <a:gd name="connsiteY3" fmla="*/ 1993624 h 2550331"/>
              <a:gd name="connsiteX4" fmla="*/ 1652451 w 4495800"/>
              <a:gd name="connsiteY4" fmla="*/ 2547257 h 2550331"/>
              <a:gd name="connsiteX5" fmla="*/ 585524 w 4495800"/>
              <a:gd name="connsiteY5" fmla="*/ 2550331 h 2550331"/>
              <a:gd name="connsiteX6" fmla="*/ 1024537 w 4495800"/>
              <a:gd name="connsiteY6" fmla="*/ 2372958 h 2550331"/>
              <a:gd name="connsiteX7" fmla="*/ 0 w 4495800"/>
              <a:gd name="connsiteY7" fmla="*/ 2308324 h 2550331"/>
              <a:gd name="connsiteX8" fmla="*/ 0 w 4495800"/>
              <a:gd name="connsiteY8" fmla="*/ 0 h 2550331"/>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652451 w 4495800"/>
              <a:gd name="connsiteY4" fmla="*/ 2547257 h 2547257"/>
              <a:gd name="connsiteX5" fmla="*/ 486912 w 4495800"/>
              <a:gd name="connsiteY5" fmla="*/ 2505507 h 2547257"/>
              <a:gd name="connsiteX6" fmla="*/ 1024537 w 4495800"/>
              <a:gd name="connsiteY6" fmla="*/ 2372958 h 2547257"/>
              <a:gd name="connsiteX7" fmla="*/ 0 w 4495800"/>
              <a:gd name="connsiteY7" fmla="*/ 2308324 h 2547257"/>
              <a:gd name="connsiteX8" fmla="*/ 0 w 4495800"/>
              <a:gd name="connsiteY8" fmla="*/ 0 h 2547257"/>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652451 w 4495800"/>
              <a:gd name="connsiteY4" fmla="*/ 2547257 h 2597985"/>
              <a:gd name="connsiteX5" fmla="*/ 486912 w 4495800"/>
              <a:gd name="connsiteY5" fmla="*/ 2505507 h 2597985"/>
              <a:gd name="connsiteX6" fmla="*/ 1024537 w 4495800"/>
              <a:gd name="connsiteY6" fmla="*/ 2372958 h 2597985"/>
              <a:gd name="connsiteX7" fmla="*/ 0 w 4495800"/>
              <a:gd name="connsiteY7" fmla="*/ 2308324 h 2597985"/>
              <a:gd name="connsiteX8" fmla="*/ 0 w 4495800"/>
              <a:gd name="connsiteY8"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138518 w 4495800"/>
              <a:gd name="connsiteY4" fmla="*/ 2312894 h 2597985"/>
              <a:gd name="connsiteX5" fmla="*/ 1652451 w 4495800"/>
              <a:gd name="connsiteY5" fmla="*/ 2547257 h 2597985"/>
              <a:gd name="connsiteX6" fmla="*/ 486912 w 4495800"/>
              <a:gd name="connsiteY6" fmla="*/ 2505507 h 2597985"/>
              <a:gd name="connsiteX7" fmla="*/ 1024537 w 4495800"/>
              <a:gd name="connsiteY7" fmla="*/ 2372958 h 2597985"/>
              <a:gd name="connsiteX8" fmla="*/ 0 w 4495800"/>
              <a:gd name="connsiteY8" fmla="*/ 2308324 h 2597985"/>
              <a:gd name="connsiteX9" fmla="*/ 0 w 4495800"/>
              <a:gd name="connsiteY9"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317812 w 4495800"/>
              <a:gd name="connsiteY4" fmla="*/ 2250141 h 2597985"/>
              <a:gd name="connsiteX5" fmla="*/ 1652451 w 4495800"/>
              <a:gd name="connsiteY5" fmla="*/ 2547257 h 2597985"/>
              <a:gd name="connsiteX6" fmla="*/ 486912 w 4495800"/>
              <a:gd name="connsiteY6" fmla="*/ 2505507 h 2597985"/>
              <a:gd name="connsiteX7" fmla="*/ 1024537 w 4495800"/>
              <a:gd name="connsiteY7" fmla="*/ 2372958 h 2597985"/>
              <a:gd name="connsiteX8" fmla="*/ 0 w 4495800"/>
              <a:gd name="connsiteY8" fmla="*/ 2308324 h 2597985"/>
              <a:gd name="connsiteX9" fmla="*/ 0 w 4495800"/>
              <a:gd name="connsiteY9"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2173942 w 4495800"/>
              <a:gd name="connsiteY4" fmla="*/ 2505635 h 2597985"/>
              <a:gd name="connsiteX5" fmla="*/ 1652451 w 4495800"/>
              <a:gd name="connsiteY5" fmla="*/ 2547257 h 2597985"/>
              <a:gd name="connsiteX6" fmla="*/ 486912 w 4495800"/>
              <a:gd name="connsiteY6" fmla="*/ 2505507 h 2597985"/>
              <a:gd name="connsiteX7" fmla="*/ 1024537 w 4495800"/>
              <a:gd name="connsiteY7" fmla="*/ 2372958 h 2597985"/>
              <a:gd name="connsiteX8" fmla="*/ 0 w 4495800"/>
              <a:gd name="connsiteY8" fmla="*/ 2308324 h 2597985"/>
              <a:gd name="connsiteX9" fmla="*/ 0 w 4495800"/>
              <a:gd name="connsiteY9"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107142 w 4495800"/>
              <a:gd name="connsiteY4" fmla="*/ 2285999 h 2597985"/>
              <a:gd name="connsiteX5" fmla="*/ 1652451 w 4495800"/>
              <a:gd name="connsiteY5" fmla="*/ 2547257 h 2597985"/>
              <a:gd name="connsiteX6" fmla="*/ 486912 w 4495800"/>
              <a:gd name="connsiteY6" fmla="*/ 2505507 h 2597985"/>
              <a:gd name="connsiteX7" fmla="*/ 1024537 w 4495800"/>
              <a:gd name="connsiteY7" fmla="*/ 2372958 h 2597985"/>
              <a:gd name="connsiteX8" fmla="*/ 0 w 4495800"/>
              <a:gd name="connsiteY8" fmla="*/ 2308324 h 2597985"/>
              <a:gd name="connsiteX9" fmla="*/ 0 w 4495800"/>
              <a:gd name="connsiteY9"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107142 w 4495800"/>
              <a:gd name="connsiteY4" fmla="*/ 2285999 h 2597985"/>
              <a:gd name="connsiteX5" fmla="*/ 1349188 w 4495800"/>
              <a:gd name="connsiteY5" fmla="*/ 2407024 h 2597985"/>
              <a:gd name="connsiteX6" fmla="*/ 1652451 w 4495800"/>
              <a:gd name="connsiteY6" fmla="*/ 2547257 h 2597985"/>
              <a:gd name="connsiteX7" fmla="*/ 486912 w 4495800"/>
              <a:gd name="connsiteY7" fmla="*/ 2505507 h 2597985"/>
              <a:gd name="connsiteX8" fmla="*/ 1024537 w 4495800"/>
              <a:gd name="connsiteY8" fmla="*/ 2372958 h 2597985"/>
              <a:gd name="connsiteX9" fmla="*/ 0 w 4495800"/>
              <a:gd name="connsiteY9" fmla="*/ 2308324 h 2597985"/>
              <a:gd name="connsiteX10" fmla="*/ 0 w 4495800"/>
              <a:gd name="connsiteY10"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107142 w 4495800"/>
              <a:gd name="connsiteY4" fmla="*/ 2285999 h 2597985"/>
              <a:gd name="connsiteX5" fmla="*/ 1420906 w 4495800"/>
              <a:gd name="connsiteY5" fmla="*/ 2205319 h 2597985"/>
              <a:gd name="connsiteX6" fmla="*/ 1652451 w 4495800"/>
              <a:gd name="connsiteY6" fmla="*/ 2547257 h 2597985"/>
              <a:gd name="connsiteX7" fmla="*/ 486912 w 4495800"/>
              <a:gd name="connsiteY7" fmla="*/ 2505507 h 2597985"/>
              <a:gd name="connsiteX8" fmla="*/ 1024537 w 4495800"/>
              <a:gd name="connsiteY8" fmla="*/ 2372958 h 2597985"/>
              <a:gd name="connsiteX9" fmla="*/ 0 w 4495800"/>
              <a:gd name="connsiteY9" fmla="*/ 2308324 h 2597985"/>
              <a:gd name="connsiteX10" fmla="*/ 0 w 4495800"/>
              <a:gd name="connsiteY10"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402977 w 4495800"/>
              <a:gd name="connsiteY4" fmla="*/ 2424952 h 2597985"/>
              <a:gd name="connsiteX5" fmla="*/ 1420906 w 4495800"/>
              <a:gd name="connsiteY5" fmla="*/ 2205319 h 2597985"/>
              <a:gd name="connsiteX6" fmla="*/ 1652451 w 4495800"/>
              <a:gd name="connsiteY6" fmla="*/ 2547257 h 2597985"/>
              <a:gd name="connsiteX7" fmla="*/ 486912 w 4495800"/>
              <a:gd name="connsiteY7" fmla="*/ 2505507 h 2597985"/>
              <a:gd name="connsiteX8" fmla="*/ 1024537 w 4495800"/>
              <a:gd name="connsiteY8" fmla="*/ 2372958 h 2597985"/>
              <a:gd name="connsiteX9" fmla="*/ 0 w 4495800"/>
              <a:gd name="connsiteY9" fmla="*/ 2308324 h 2597985"/>
              <a:gd name="connsiteX10" fmla="*/ 0 w 4495800"/>
              <a:gd name="connsiteY10"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402977 w 4495800"/>
              <a:gd name="connsiteY4" fmla="*/ 2424952 h 2597985"/>
              <a:gd name="connsiteX5" fmla="*/ 1125070 w 4495800"/>
              <a:gd name="connsiteY5" fmla="*/ 2133601 h 2597985"/>
              <a:gd name="connsiteX6" fmla="*/ 1652451 w 4495800"/>
              <a:gd name="connsiteY6" fmla="*/ 2547257 h 2597985"/>
              <a:gd name="connsiteX7" fmla="*/ 486912 w 4495800"/>
              <a:gd name="connsiteY7" fmla="*/ 2505507 h 2597985"/>
              <a:gd name="connsiteX8" fmla="*/ 1024537 w 4495800"/>
              <a:gd name="connsiteY8" fmla="*/ 2372958 h 2597985"/>
              <a:gd name="connsiteX9" fmla="*/ 0 w 4495800"/>
              <a:gd name="connsiteY9" fmla="*/ 2308324 h 2597985"/>
              <a:gd name="connsiteX10" fmla="*/ 0 w 4495800"/>
              <a:gd name="connsiteY10" fmla="*/ 0 h 2597985"/>
              <a:gd name="connsiteX0" fmla="*/ 0 w 4495800"/>
              <a:gd name="connsiteY0" fmla="*/ 0 h 2569962"/>
              <a:gd name="connsiteX1" fmla="*/ 4495800 w 4495800"/>
              <a:gd name="connsiteY1" fmla="*/ 0 h 2569962"/>
              <a:gd name="connsiteX2" fmla="*/ 4495800 w 4495800"/>
              <a:gd name="connsiteY2" fmla="*/ 2308324 h 2569962"/>
              <a:gd name="connsiteX3" fmla="*/ 493059 w 4495800"/>
              <a:gd name="connsiteY3" fmla="*/ 1993624 h 2569962"/>
              <a:gd name="connsiteX4" fmla="*/ 1402977 w 4495800"/>
              <a:gd name="connsiteY4" fmla="*/ 2424952 h 2569962"/>
              <a:gd name="connsiteX5" fmla="*/ 1125070 w 4495800"/>
              <a:gd name="connsiteY5" fmla="*/ 2133601 h 2569962"/>
              <a:gd name="connsiteX6" fmla="*/ 1652451 w 4495800"/>
              <a:gd name="connsiteY6" fmla="*/ 2547257 h 2569962"/>
              <a:gd name="connsiteX7" fmla="*/ 711030 w 4495800"/>
              <a:gd name="connsiteY7" fmla="*/ 2460683 h 2569962"/>
              <a:gd name="connsiteX8" fmla="*/ 1024537 w 4495800"/>
              <a:gd name="connsiteY8" fmla="*/ 2372958 h 2569962"/>
              <a:gd name="connsiteX9" fmla="*/ 0 w 4495800"/>
              <a:gd name="connsiteY9" fmla="*/ 2308324 h 2569962"/>
              <a:gd name="connsiteX10" fmla="*/ 0 w 4495800"/>
              <a:gd name="connsiteY10" fmla="*/ 0 h 2569962"/>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402977 w 4495800"/>
              <a:gd name="connsiteY4" fmla="*/ 2424952 h 2547257"/>
              <a:gd name="connsiteX5" fmla="*/ 1125070 w 4495800"/>
              <a:gd name="connsiteY5" fmla="*/ 2133601 h 2547257"/>
              <a:gd name="connsiteX6" fmla="*/ 1652451 w 4495800"/>
              <a:gd name="connsiteY6" fmla="*/ 2547257 h 2547257"/>
              <a:gd name="connsiteX7" fmla="*/ 711030 w 4495800"/>
              <a:gd name="connsiteY7" fmla="*/ 2460683 h 2547257"/>
              <a:gd name="connsiteX8" fmla="*/ 1024537 w 4495800"/>
              <a:gd name="connsiteY8" fmla="*/ 2372958 h 2547257"/>
              <a:gd name="connsiteX9" fmla="*/ 0 w 4495800"/>
              <a:gd name="connsiteY9" fmla="*/ 2308324 h 2547257"/>
              <a:gd name="connsiteX10" fmla="*/ 0 w 4495800"/>
              <a:gd name="connsiteY10" fmla="*/ 0 h 2547257"/>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264025 w 4495800"/>
              <a:gd name="connsiteY4" fmla="*/ 2424952 h 2547257"/>
              <a:gd name="connsiteX5" fmla="*/ 1125070 w 4495800"/>
              <a:gd name="connsiteY5" fmla="*/ 2133601 h 2547257"/>
              <a:gd name="connsiteX6" fmla="*/ 1652451 w 4495800"/>
              <a:gd name="connsiteY6" fmla="*/ 2547257 h 2547257"/>
              <a:gd name="connsiteX7" fmla="*/ 711030 w 4495800"/>
              <a:gd name="connsiteY7" fmla="*/ 2460683 h 2547257"/>
              <a:gd name="connsiteX8" fmla="*/ 1024537 w 4495800"/>
              <a:gd name="connsiteY8" fmla="*/ 2372958 h 2547257"/>
              <a:gd name="connsiteX9" fmla="*/ 0 w 4495800"/>
              <a:gd name="connsiteY9" fmla="*/ 2308324 h 2547257"/>
              <a:gd name="connsiteX10" fmla="*/ 0 w 4495800"/>
              <a:gd name="connsiteY10" fmla="*/ 0 h 2547257"/>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264025 w 4495800"/>
              <a:gd name="connsiteY4" fmla="*/ 2424952 h 2547257"/>
              <a:gd name="connsiteX5" fmla="*/ 941293 w 4495800"/>
              <a:gd name="connsiteY5" fmla="*/ 2097743 h 2547257"/>
              <a:gd name="connsiteX6" fmla="*/ 1652451 w 4495800"/>
              <a:gd name="connsiteY6" fmla="*/ 2547257 h 2547257"/>
              <a:gd name="connsiteX7" fmla="*/ 711030 w 4495800"/>
              <a:gd name="connsiteY7" fmla="*/ 2460683 h 2547257"/>
              <a:gd name="connsiteX8" fmla="*/ 1024537 w 4495800"/>
              <a:gd name="connsiteY8" fmla="*/ 2372958 h 2547257"/>
              <a:gd name="connsiteX9" fmla="*/ 0 w 4495800"/>
              <a:gd name="connsiteY9" fmla="*/ 2308324 h 2547257"/>
              <a:gd name="connsiteX10" fmla="*/ 0 w 4495800"/>
              <a:gd name="connsiteY10" fmla="*/ 0 h 2547257"/>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264025 w 4495800"/>
              <a:gd name="connsiteY4" fmla="*/ 2424952 h 2547257"/>
              <a:gd name="connsiteX5" fmla="*/ 1138517 w 4495800"/>
              <a:gd name="connsiteY5" fmla="*/ 2111190 h 2547257"/>
              <a:gd name="connsiteX6" fmla="*/ 1652451 w 4495800"/>
              <a:gd name="connsiteY6" fmla="*/ 2547257 h 2547257"/>
              <a:gd name="connsiteX7" fmla="*/ 711030 w 4495800"/>
              <a:gd name="connsiteY7" fmla="*/ 2460683 h 2547257"/>
              <a:gd name="connsiteX8" fmla="*/ 1024537 w 4495800"/>
              <a:gd name="connsiteY8" fmla="*/ 2372958 h 2547257"/>
              <a:gd name="connsiteX9" fmla="*/ 0 w 4495800"/>
              <a:gd name="connsiteY9" fmla="*/ 2308324 h 2547257"/>
              <a:gd name="connsiteX10" fmla="*/ 0 w 4495800"/>
              <a:gd name="connsiteY10" fmla="*/ 0 h 2547257"/>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264025 w 4495800"/>
              <a:gd name="connsiteY4" fmla="*/ 2424952 h 2547257"/>
              <a:gd name="connsiteX5" fmla="*/ 1138517 w 4495800"/>
              <a:gd name="connsiteY5" fmla="*/ 2111190 h 2547257"/>
              <a:gd name="connsiteX6" fmla="*/ 1652451 w 4495800"/>
              <a:gd name="connsiteY6" fmla="*/ 2547257 h 2547257"/>
              <a:gd name="connsiteX7" fmla="*/ 711030 w 4495800"/>
              <a:gd name="connsiteY7" fmla="*/ 2460683 h 2547257"/>
              <a:gd name="connsiteX8" fmla="*/ 1190384 w 4495800"/>
              <a:gd name="connsiteY8" fmla="*/ 2458123 h 2547257"/>
              <a:gd name="connsiteX9" fmla="*/ 0 w 4495800"/>
              <a:gd name="connsiteY9" fmla="*/ 2308324 h 2547257"/>
              <a:gd name="connsiteX10" fmla="*/ 0 w 4495800"/>
              <a:gd name="connsiteY10" fmla="*/ 0 h 2547257"/>
              <a:gd name="connsiteX0" fmla="*/ 0 w 4495800"/>
              <a:gd name="connsiteY0" fmla="*/ 0 h 2567276"/>
              <a:gd name="connsiteX1" fmla="*/ 4495800 w 4495800"/>
              <a:gd name="connsiteY1" fmla="*/ 0 h 2567276"/>
              <a:gd name="connsiteX2" fmla="*/ 4495800 w 4495800"/>
              <a:gd name="connsiteY2" fmla="*/ 2308324 h 2567276"/>
              <a:gd name="connsiteX3" fmla="*/ 493059 w 4495800"/>
              <a:gd name="connsiteY3" fmla="*/ 1993624 h 2567276"/>
              <a:gd name="connsiteX4" fmla="*/ 1264025 w 4495800"/>
              <a:gd name="connsiteY4" fmla="*/ 2424952 h 2567276"/>
              <a:gd name="connsiteX5" fmla="*/ 1138517 w 4495800"/>
              <a:gd name="connsiteY5" fmla="*/ 2111190 h 2567276"/>
              <a:gd name="connsiteX6" fmla="*/ 1652451 w 4495800"/>
              <a:gd name="connsiteY6" fmla="*/ 2547257 h 2567276"/>
              <a:gd name="connsiteX7" fmla="*/ 634830 w 4495800"/>
              <a:gd name="connsiteY7" fmla="*/ 2532401 h 2567276"/>
              <a:gd name="connsiteX8" fmla="*/ 1190384 w 4495800"/>
              <a:gd name="connsiteY8" fmla="*/ 2458123 h 2567276"/>
              <a:gd name="connsiteX9" fmla="*/ 0 w 4495800"/>
              <a:gd name="connsiteY9" fmla="*/ 2308324 h 2567276"/>
              <a:gd name="connsiteX10" fmla="*/ 0 w 4495800"/>
              <a:gd name="connsiteY10" fmla="*/ 0 h 2567276"/>
              <a:gd name="connsiteX0" fmla="*/ 0 w 4495800"/>
              <a:gd name="connsiteY0" fmla="*/ 0 h 2567276"/>
              <a:gd name="connsiteX1" fmla="*/ 4495800 w 4495800"/>
              <a:gd name="connsiteY1" fmla="*/ 0 h 2567276"/>
              <a:gd name="connsiteX2" fmla="*/ 4495800 w 4495800"/>
              <a:gd name="connsiteY2" fmla="*/ 2308324 h 2567276"/>
              <a:gd name="connsiteX3" fmla="*/ 493059 w 4495800"/>
              <a:gd name="connsiteY3" fmla="*/ 1993624 h 2567276"/>
              <a:gd name="connsiteX4" fmla="*/ 1264025 w 4495800"/>
              <a:gd name="connsiteY4" fmla="*/ 2424952 h 2567276"/>
              <a:gd name="connsiteX5" fmla="*/ 1026458 w 4495800"/>
              <a:gd name="connsiteY5" fmla="*/ 2111190 h 2567276"/>
              <a:gd name="connsiteX6" fmla="*/ 1652451 w 4495800"/>
              <a:gd name="connsiteY6" fmla="*/ 2547257 h 2567276"/>
              <a:gd name="connsiteX7" fmla="*/ 634830 w 4495800"/>
              <a:gd name="connsiteY7" fmla="*/ 2532401 h 2567276"/>
              <a:gd name="connsiteX8" fmla="*/ 1190384 w 4495800"/>
              <a:gd name="connsiteY8" fmla="*/ 2458123 h 2567276"/>
              <a:gd name="connsiteX9" fmla="*/ 0 w 4495800"/>
              <a:gd name="connsiteY9" fmla="*/ 2308324 h 2567276"/>
              <a:gd name="connsiteX10" fmla="*/ 0 w 4495800"/>
              <a:gd name="connsiteY10" fmla="*/ 0 h 2567276"/>
              <a:gd name="connsiteX0" fmla="*/ 0 w 4495800"/>
              <a:gd name="connsiteY0" fmla="*/ 0 h 2567276"/>
              <a:gd name="connsiteX1" fmla="*/ 4495800 w 4495800"/>
              <a:gd name="connsiteY1" fmla="*/ 0 h 2567276"/>
              <a:gd name="connsiteX2" fmla="*/ 4495800 w 4495800"/>
              <a:gd name="connsiteY2" fmla="*/ 2308324 h 2567276"/>
              <a:gd name="connsiteX3" fmla="*/ 493059 w 4495800"/>
              <a:gd name="connsiteY3" fmla="*/ 1993624 h 2567276"/>
              <a:gd name="connsiteX4" fmla="*/ 1205754 w 4495800"/>
              <a:gd name="connsiteY4" fmla="*/ 2353235 h 2567276"/>
              <a:gd name="connsiteX5" fmla="*/ 1026458 w 4495800"/>
              <a:gd name="connsiteY5" fmla="*/ 2111190 h 2567276"/>
              <a:gd name="connsiteX6" fmla="*/ 1652451 w 4495800"/>
              <a:gd name="connsiteY6" fmla="*/ 2547257 h 2567276"/>
              <a:gd name="connsiteX7" fmla="*/ 634830 w 4495800"/>
              <a:gd name="connsiteY7" fmla="*/ 2532401 h 2567276"/>
              <a:gd name="connsiteX8" fmla="*/ 1190384 w 4495800"/>
              <a:gd name="connsiteY8" fmla="*/ 2458123 h 2567276"/>
              <a:gd name="connsiteX9" fmla="*/ 0 w 4495800"/>
              <a:gd name="connsiteY9" fmla="*/ 2308324 h 2567276"/>
              <a:gd name="connsiteX10" fmla="*/ 0 w 4495800"/>
              <a:gd name="connsiteY10" fmla="*/ 0 h 2567276"/>
              <a:gd name="connsiteX0" fmla="*/ 0 w 4495800"/>
              <a:gd name="connsiteY0" fmla="*/ 0 h 2579054"/>
              <a:gd name="connsiteX1" fmla="*/ 4495800 w 4495800"/>
              <a:gd name="connsiteY1" fmla="*/ 0 h 2579054"/>
              <a:gd name="connsiteX2" fmla="*/ 4495800 w 4495800"/>
              <a:gd name="connsiteY2" fmla="*/ 2308324 h 2579054"/>
              <a:gd name="connsiteX3" fmla="*/ 493059 w 4495800"/>
              <a:gd name="connsiteY3" fmla="*/ 1993624 h 2579054"/>
              <a:gd name="connsiteX4" fmla="*/ 1205754 w 4495800"/>
              <a:gd name="connsiteY4" fmla="*/ 2353235 h 2579054"/>
              <a:gd name="connsiteX5" fmla="*/ 1026458 w 4495800"/>
              <a:gd name="connsiteY5" fmla="*/ 2111190 h 2579054"/>
              <a:gd name="connsiteX6" fmla="*/ 1683827 w 4495800"/>
              <a:gd name="connsiteY6" fmla="*/ 2578633 h 2579054"/>
              <a:gd name="connsiteX7" fmla="*/ 634830 w 4495800"/>
              <a:gd name="connsiteY7" fmla="*/ 2532401 h 2579054"/>
              <a:gd name="connsiteX8" fmla="*/ 1190384 w 4495800"/>
              <a:gd name="connsiteY8" fmla="*/ 2458123 h 2579054"/>
              <a:gd name="connsiteX9" fmla="*/ 0 w 4495800"/>
              <a:gd name="connsiteY9" fmla="*/ 2308324 h 2579054"/>
              <a:gd name="connsiteX10" fmla="*/ 0 w 4495800"/>
              <a:gd name="connsiteY10" fmla="*/ 0 h 2579054"/>
              <a:gd name="connsiteX0" fmla="*/ 0 w 4495800"/>
              <a:gd name="connsiteY0" fmla="*/ 0 h 2595344"/>
              <a:gd name="connsiteX1" fmla="*/ 4495800 w 4495800"/>
              <a:gd name="connsiteY1" fmla="*/ 0 h 2595344"/>
              <a:gd name="connsiteX2" fmla="*/ 4495800 w 4495800"/>
              <a:gd name="connsiteY2" fmla="*/ 2308324 h 2595344"/>
              <a:gd name="connsiteX3" fmla="*/ 493059 w 4495800"/>
              <a:gd name="connsiteY3" fmla="*/ 1993624 h 2595344"/>
              <a:gd name="connsiteX4" fmla="*/ 1205754 w 4495800"/>
              <a:gd name="connsiteY4" fmla="*/ 2353235 h 2595344"/>
              <a:gd name="connsiteX5" fmla="*/ 1026458 w 4495800"/>
              <a:gd name="connsiteY5" fmla="*/ 2111190 h 2595344"/>
              <a:gd name="connsiteX6" fmla="*/ 1683827 w 4495800"/>
              <a:gd name="connsiteY6" fmla="*/ 2578633 h 2595344"/>
              <a:gd name="connsiteX7" fmla="*/ 634830 w 4495800"/>
              <a:gd name="connsiteY7" fmla="*/ 2532401 h 2595344"/>
              <a:gd name="connsiteX8" fmla="*/ 1190384 w 4495800"/>
              <a:gd name="connsiteY8" fmla="*/ 2458123 h 2595344"/>
              <a:gd name="connsiteX9" fmla="*/ 0 w 4495800"/>
              <a:gd name="connsiteY9" fmla="*/ 2308324 h 2595344"/>
              <a:gd name="connsiteX10" fmla="*/ 0 w 4495800"/>
              <a:gd name="connsiteY10" fmla="*/ 0 h 2595344"/>
              <a:gd name="connsiteX0" fmla="*/ 0 w 4495800"/>
              <a:gd name="connsiteY0" fmla="*/ 0 h 2595344"/>
              <a:gd name="connsiteX1" fmla="*/ 4495800 w 4495800"/>
              <a:gd name="connsiteY1" fmla="*/ 0 h 2595344"/>
              <a:gd name="connsiteX2" fmla="*/ 4495800 w 4495800"/>
              <a:gd name="connsiteY2" fmla="*/ 2308324 h 2595344"/>
              <a:gd name="connsiteX3" fmla="*/ 493059 w 4495800"/>
              <a:gd name="connsiteY3" fmla="*/ 1993624 h 2595344"/>
              <a:gd name="connsiteX4" fmla="*/ 1205754 w 4495800"/>
              <a:gd name="connsiteY4" fmla="*/ 2353235 h 2595344"/>
              <a:gd name="connsiteX5" fmla="*/ 1026458 w 4495800"/>
              <a:gd name="connsiteY5" fmla="*/ 2111190 h 2595344"/>
              <a:gd name="connsiteX6" fmla="*/ 1683827 w 4495800"/>
              <a:gd name="connsiteY6" fmla="*/ 2578633 h 2595344"/>
              <a:gd name="connsiteX7" fmla="*/ 634830 w 4495800"/>
              <a:gd name="connsiteY7" fmla="*/ 2532401 h 2595344"/>
              <a:gd name="connsiteX8" fmla="*/ 1190384 w 4495800"/>
              <a:gd name="connsiteY8" fmla="*/ 2458123 h 2595344"/>
              <a:gd name="connsiteX9" fmla="*/ 0 w 4495800"/>
              <a:gd name="connsiteY9" fmla="*/ 2308324 h 2595344"/>
              <a:gd name="connsiteX10" fmla="*/ 0 w 4495800"/>
              <a:gd name="connsiteY10" fmla="*/ 0 h 259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5800" h="2595344">
                <a:moveTo>
                  <a:pt x="0" y="0"/>
                </a:moveTo>
                <a:lnTo>
                  <a:pt x="4495800" y="0"/>
                </a:lnTo>
                <a:lnTo>
                  <a:pt x="4495800" y="2308324"/>
                </a:lnTo>
                <a:cubicBezTo>
                  <a:pt x="4183017" y="2693678"/>
                  <a:pt x="1023556" y="1995167"/>
                  <a:pt x="493059" y="1993624"/>
                </a:cubicBezTo>
                <a:lnTo>
                  <a:pt x="1205754" y="2353235"/>
                </a:lnTo>
                <a:lnTo>
                  <a:pt x="1026458" y="2111190"/>
                </a:lnTo>
                <a:cubicBezTo>
                  <a:pt x="1344193" y="2159427"/>
                  <a:pt x="1464704" y="2422819"/>
                  <a:pt x="1683827" y="2578633"/>
                </a:cubicBezTo>
                <a:cubicBezTo>
                  <a:pt x="1295314" y="2564716"/>
                  <a:pt x="1162296" y="2649412"/>
                  <a:pt x="634830" y="2532401"/>
                </a:cubicBezTo>
                <a:lnTo>
                  <a:pt x="1190384" y="2458123"/>
                </a:lnTo>
                <a:lnTo>
                  <a:pt x="0" y="2308324"/>
                </a:lnTo>
                <a:lnTo>
                  <a:pt x="0" y="0"/>
                </a:lnTo>
                <a:close/>
              </a:path>
            </a:pathLst>
          </a:custGeom>
          <a:ln>
            <a:solidFill>
              <a:schemeClr val="accent2">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If salvation is “wholly of grace,” why is the whole world not saved?</a:t>
            </a:r>
          </a:p>
        </p:txBody>
      </p:sp>
      <p:sp>
        <p:nvSpPr>
          <p:cNvPr id="6" name="TextBox 5"/>
          <p:cNvSpPr txBox="1"/>
          <p:nvPr/>
        </p:nvSpPr>
        <p:spPr>
          <a:xfrm>
            <a:off x="5075772" y="139868"/>
            <a:ext cx="3687228"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solidFill>
                    <a:srgbClr val="000000"/>
                  </a:solidFill>
                </a:ln>
                <a:solidFill>
                  <a:srgbClr val="CC3300">
                    <a:lumMod val="50000"/>
                  </a:srgbClr>
                </a:solidFill>
                <a:effectLst/>
                <a:uLnTx/>
                <a:uFillTx/>
                <a:latin typeface="Engravers MT" panose="02090707080505020304" pitchFamily="18" charset="0"/>
                <a:ea typeface="+mn-ea"/>
                <a:cs typeface="+mn-cs"/>
              </a:rPr>
              <a:t>GRACE</a:t>
            </a:r>
          </a:p>
        </p:txBody>
      </p:sp>
    </p:spTree>
    <p:extLst>
      <p:ext uri="{BB962C8B-B14F-4D97-AF65-F5344CB8AC3E}">
        <p14:creationId xmlns:p14="http://schemas.microsoft.com/office/powerpoint/2010/main" val="3037723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4" grpId="0" animBg="1"/>
      <p:bldP spid="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295400"/>
          </a:xfrm>
          <a:prstGeom prst="rect">
            <a:avLst/>
          </a:prstGeom>
          <a:blipFill>
            <a:blip r:embed="rId2"/>
            <a:tile tx="0" ty="0" sx="100000" sy="100000" flip="none" algn="tl"/>
          </a:bli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6" name="Group 15"/>
          <p:cNvGrpSpPr/>
          <p:nvPr/>
        </p:nvGrpSpPr>
        <p:grpSpPr>
          <a:xfrm>
            <a:off x="5257800" y="3352800"/>
            <a:ext cx="3505200" cy="2519303"/>
            <a:chOff x="5257800" y="3352800"/>
            <a:chExt cx="3505200" cy="2519303"/>
          </a:xfrm>
        </p:grpSpPr>
        <p:sp>
          <p:nvSpPr>
            <p:cNvPr id="6" name="TextBox 5"/>
            <p:cNvSpPr txBox="1"/>
            <p:nvPr/>
          </p:nvSpPr>
          <p:spPr>
            <a:xfrm>
              <a:off x="5257800" y="3810000"/>
              <a:ext cx="3505200" cy="2062103"/>
            </a:xfrm>
            <a:prstGeom prst="rect">
              <a:avLst/>
            </a:prstGeom>
            <a:blipFill>
              <a:blip r:embed="rId3"/>
              <a:tile tx="0" ty="0" sx="100000" sy="100000" flip="none" algn="tl"/>
            </a:blipFill>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CC6600">
                      <a:lumMod val="20000"/>
                      <a:lumOff val="80000"/>
                    </a:srgbClr>
                  </a:solidFill>
                  <a:effectLst/>
                  <a:uLnTx/>
                  <a:uFillTx/>
                  <a:latin typeface="Cambria" panose="02040503050406030204" pitchFamily="18" charset="0"/>
                  <a:ea typeface="+mn-ea"/>
                  <a:cs typeface="+mn-cs"/>
                </a:rPr>
                <a:t>MAN MUST DO SOMETHING TO SECURE GOD’S FAVOR!</a:t>
              </a:r>
            </a:p>
          </p:txBody>
        </p:sp>
        <p:cxnSp>
          <p:nvCxnSpPr>
            <p:cNvPr id="24" name="Straight Connector 23"/>
            <p:cNvCxnSpPr/>
            <p:nvPr/>
          </p:nvCxnSpPr>
          <p:spPr>
            <a:xfrm>
              <a:off x="8305800" y="3352800"/>
              <a:ext cx="0" cy="533400"/>
            </a:xfrm>
            <a:prstGeom prst="line">
              <a:avLst/>
            </a:prstGeom>
            <a:ln>
              <a:solidFill>
                <a:schemeClr val="accent6">
                  <a:lumMod val="50000"/>
                </a:schemeClr>
              </a:solidFill>
              <a:headEnd type="oval" w="med" len="med"/>
              <a:tailEnd type="oval" w="med" len="med"/>
            </a:ln>
          </p:spPr>
          <p:style>
            <a:lnRef idx="2">
              <a:schemeClr val="accent4"/>
            </a:lnRef>
            <a:fillRef idx="0">
              <a:schemeClr val="accent4"/>
            </a:fillRef>
            <a:effectRef idx="1">
              <a:schemeClr val="accent4"/>
            </a:effectRef>
            <a:fontRef idx="minor">
              <a:schemeClr val="tx1"/>
            </a:fontRef>
          </p:style>
        </p:cxnSp>
        <p:cxnSp>
          <p:nvCxnSpPr>
            <p:cNvPr id="25" name="Straight Connector 24"/>
            <p:cNvCxnSpPr/>
            <p:nvPr/>
          </p:nvCxnSpPr>
          <p:spPr>
            <a:xfrm>
              <a:off x="5715000" y="3352800"/>
              <a:ext cx="0" cy="533400"/>
            </a:xfrm>
            <a:prstGeom prst="line">
              <a:avLst/>
            </a:prstGeom>
            <a:ln>
              <a:solidFill>
                <a:schemeClr val="accent6">
                  <a:lumMod val="50000"/>
                </a:schemeClr>
              </a:solidFill>
              <a:headEnd type="oval" w="med" len="med"/>
              <a:tailEnd type="oval" w="med" len="med"/>
            </a:ln>
          </p:spPr>
          <p:style>
            <a:lnRef idx="2">
              <a:schemeClr val="accent4"/>
            </a:lnRef>
            <a:fillRef idx="0">
              <a:schemeClr val="accent4"/>
            </a:fillRef>
            <a:effectRef idx="1">
              <a:schemeClr val="accent4"/>
            </a:effectRef>
            <a:fontRef idx="minor">
              <a:schemeClr val="tx1"/>
            </a:fontRef>
          </p:style>
        </p:cxnSp>
      </p:grpSp>
      <p:sp>
        <p:nvSpPr>
          <p:cNvPr id="4" name="TextBox 3"/>
          <p:cNvSpPr txBox="1"/>
          <p:nvPr/>
        </p:nvSpPr>
        <p:spPr>
          <a:xfrm>
            <a:off x="228600" y="0"/>
            <a:ext cx="4495800" cy="2595344"/>
          </a:xfrm>
          <a:custGeom>
            <a:avLst/>
            <a:gdLst>
              <a:gd name="connsiteX0" fmla="*/ 0 w 4495800"/>
              <a:gd name="connsiteY0" fmla="*/ 0 h 2308324"/>
              <a:gd name="connsiteX1" fmla="*/ 4495800 w 4495800"/>
              <a:gd name="connsiteY1" fmla="*/ 0 h 2308324"/>
              <a:gd name="connsiteX2" fmla="*/ 4495800 w 4495800"/>
              <a:gd name="connsiteY2" fmla="*/ 2308324 h 2308324"/>
              <a:gd name="connsiteX3" fmla="*/ 0 w 4495800"/>
              <a:gd name="connsiteY3" fmla="*/ 2308324 h 2308324"/>
              <a:gd name="connsiteX4" fmla="*/ 0 w 4495800"/>
              <a:gd name="connsiteY4" fmla="*/ 0 h 2308324"/>
              <a:gd name="connsiteX0" fmla="*/ 0 w 4495800"/>
              <a:gd name="connsiteY0" fmla="*/ 0 h 2308324"/>
              <a:gd name="connsiteX1" fmla="*/ 4495800 w 4495800"/>
              <a:gd name="connsiteY1" fmla="*/ 0 h 2308324"/>
              <a:gd name="connsiteX2" fmla="*/ 4495800 w 4495800"/>
              <a:gd name="connsiteY2" fmla="*/ 2308324 h 2308324"/>
              <a:gd name="connsiteX3" fmla="*/ 1312817 w 4495800"/>
              <a:gd name="connsiteY3" fmla="*/ 2299063 h 2308324"/>
              <a:gd name="connsiteX4" fmla="*/ 0 w 4495800"/>
              <a:gd name="connsiteY4" fmla="*/ 2308324 h 2308324"/>
              <a:gd name="connsiteX5" fmla="*/ 0 w 4495800"/>
              <a:gd name="connsiteY5" fmla="*/ 0 h 2308324"/>
              <a:gd name="connsiteX0" fmla="*/ 0 w 4495800"/>
              <a:gd name="connsiteY0" fmla="*/ 0 h 2312126"/>
              <a:gd name="connsiteX1" fmla="*/ 4495800 w 4495800"/>
              <a:gd name="connsiteY1" fmla="*/ 0 h 2312126"/>
              <a:gd name="connsiteX2" fmla="*/ 4495800 w 4495800"/>
              <a:gd name="connsiteY2" fmla="*/ 2308324 h 2312126"/>
              <a:gd name="connsiteX3" fmla="*/ 2619103 w 4495800"/>
              <a:gd name="connsiteY3" fmla="*/ 2312126 h 2312126"/>
              <a:gd name="connsiteX4" fmla="*/ 1312817 w 4495800"/>
              <a:gd name="connsiteY4" fmla="*/ 2299063 h 2312126"/>
              <a:gd name="connsiteX5" fmla="*/ 0 w 4495800"/>
              <a:gd name="connsiteY5" fmla="*/ 2308324 h 2312126"/>
              <a:gd name="connsiteX6" fmla="*/ 0 w 4495800"/>
              <a:gd name="connsiteY6" fmla="*/ 0 h 2312126"/>
              <a:gd name="connsiteX0" fmla="*/ 0 w 4495800"/>
              <a:gd name="connsiteY0" fmla="*/ 0 h 2480930"/>
              <a:gd name="connsiteX1" fmla="*/ 4495800 w 4495800"/>
              <a:gd name="connsiteY1" fmla="*/ 0 h 2480930"/>
              <a:gd name="connsiteX2" fmla="*/ 4495800 w 4495800"/>
              <a:gd name="connsiteY2" fmla="*/ 2308324 h 2480930"/>
              <a:gd name="connsiteX3" fmla="*/ 2619103 w 4495800"/>
              <a:gd name="connsiteY3" fmla="*/ 2312126 h 2480930"/>
              <a:gd name="connsiteX4" fmla="*/ 1312817 w 4495800"/>
              <a:gd name="connsiteY4" fmla="*/ 2299063 h 2480930"/>
              <a:gd name="connsiteX5" fmla="*/ 0 w 4495800"/>
              <a:gd name="connsiteY5" fmla="*/ 2308324 h 2480930"/>
              <a:gd name="connsiteX6" fmla="*/ 0 w 4495800"/>
              <a:gd name="connsiteY6" fmla="*/ 0 h 2480930"/>
              <a:gd name="connsiteX0" fmla="*/ 0 w 4495800"/>
              <a:gd name="connsiteY0" fmla="*/ 0 h 2547257"/>
              <a:gd name="connsiteX1" fmla="*/ 4495800 w 4495800"/>
              <a:gd name="connsiteY1" fmla="*/ 0 h 2547257"/>
              <a:gd name="connsiteX2" fmla="*/ 4495800 w 4495800"/>
              <a:gd name="connsiteY2" fmla="*/ 2308324 h 2547257"/>
              <a:gd name="connsiteX3" fmla="*/ 2619103 w 4495800"/>
              <a:gd name="connsiteY3" fmla="*/ 2312126 h 2547257"/>
              <a:gd name="connsiteX4" fmla="*/ 1652451 w 4495800"/>
              <a:gd name="connsiteY4" fmla="*/ 2547257 h 2547257"/>
              <a:gd name="connsiteX5" fmla="*/ 0 w 4495800"/>
              <a:gd name="connsiteY5" fmla="*/ 2308324 h 2547257"/>
              <a:gd name="connsiteX6" fmla="*/ 0 w 4495800"/>
              <a:gd name="connsiteY6" fmla="*/ 0 h 2547257"/>
              <a:gd name="connsiteX0" fmla="*/ 0 w 4495800"/>
              <a:gd name="connsiteY0" fmla="*/ 0 h 2547257"/>
              <a:gd name="connsiteX1" fmla="*/ 4495800 w 4495800"/>
              <a:gd name="connsiteY1" fmla="*/ 0 h 2547257"/>
              <a:gd name="connsiteX2" fmla="*/ 4495800 w 4495800"/>
              <a:gd name="connsiteY2" fmla="*/ 2308324 h 2547257"/>
              <a:gd name="connsiteX3" fmla="*/ 398417 w 4495800"/>
              <a:gd name="connsiteY3" fmla="*/ 2259875 h 2547257"/>
              <a:gd name="connsiteX4" fmla="*/ 1652451 w 4495800"/>
              <a:gd name="connsiteY4" fmla="*/ 2547257 h 2547257"/>
              <a:gd name="connsiteX5" fmla="*/ 0 w 4495800"/>
              <a:gd name="connsiteY5" fmla="*/ 2308324 h 2547257"/>
              <a:gd name="connsiteX6" fmla="*/ 0 w 4495800"/>
              <a:gd name="connsiteY6" fmla="*/ 0 h 2547257"/>
              <a:gd name="connsiteX0" fmla="*/ 0 w 4495800"/>
              <a:gd name="connsiteY0" fmla="*/ 0 h 2547257"/>
              <a:gd name="connsiteX1" fmla="*/ 4495800 w 4495800"/>
              <a:gd name="connsiteY1" fmla="*/ 0 h 2547257"/>
              <a:gd name="connsiteX2" fmla="*/ 4495800 w 4495800"/>
              <a:gd name="connsiteY2" fmla="*/ 2308324 h 2547257"/>
              <a:gd name="connsiteX3" fmla="*/ 685800 w 4495800"/>
              <a:gd name="connsiteY3" fmla="*/ 2168435 h 2547257"/>
              <a:gd name="connsiteX4" fmla="*/ 1652451 w 4495800"/>
              <a:gd name="connsiteY4" fmla="*/ 2547257 h 2547257"/>
              <a:gd name="connsiteX5" fmla="*/ 0 w 4495800"/>
              <a:gd name="connsiteY5" fmla="*/ 2308324 h 2547257"/>
              <a:gd name="connsiteX6" fmla="*/ 0 w 4495800"/>
              <a:gd name="connsiteY6" fmla="*/ 0 h 2547257"/>
              <a:gd name="connsiteX0" fmla="*/ 0 w 4495800"/>
              <a:gd name="connsiteY0" fmla="*/ 0 h 2547257"/>
              <a:gd name="connsiteX1" fmla="*/ 4495800 w 4495800"/>
              <a:gd name="connsiteY1" fmla="*/ 0 h 2547257"/>
              <a:gd name="connsiteX2" fmla="*/ 4495800 w 4495800"/>
              <a:gd name="connsiteY2" fmla="*/ 2308324 h 2547257"/>
              <a:gd name="connsiteX3" fmla="*/ 685800 w 4495800"/>
              <a:gd name="connsiteY3" fmla="*/ 2168435 h 2547257"/>
              <a:gd name="connsiteX4" fmla="*/ 1652451 w 4495800"/>
              <a:gd name="connsiteY4" fmla="*/ 2547257 h 2547257"/>
              <a:gd name="connsiteX5" fmla="*/ 894806 w 4495800"/>
              <a:gd name="connsiteY5" fmla="*/ 2442754 h 2547257"/>
              <a:gd name="connsiteX6" fmla="*/ 0 w 4495800"/>
              <a:gd name="connsiteY6" fmla="*/ 2308324 h 2547257"/>
              <a:gd name="connsiteX7" fmla="*/ 0 w 4495800"/>
              <a:gd name="connsiteY7" fmla="*/ 0 h 2547257"/>
              <a:gd name="connsiteX0" fmla="*/ 0 w 4495800"/>
              <a:gd name="connsiteY0" fmla="*/ 0 h 2547257"/>
              <a:gd name="connsiteX1" fmla="*/ 4495800 w 4495800"/>
              <a:gd name="connsiteY1" fmla="*/ 0 h 2547257"/>
              <a:gd name="connsiteX2" fmla="*/ 4495800 w 4495800"/>
              <a:gd name="connsiteY2" fmla="*/ 2308324 h 2547257"/>
              <a:gd name="connsiteX3" fmla="*/ 685800 w 4495800"/>
              <a:gd name="connsiteY3" fmla="*/ 2168435 h 2547257"/>
              <a:gd name="connsiteX4" fmla="*/ 1652451 w 4495800"/>
              <a:gd name="connsiteY4" fmla="*/ 2547257 h 2547257"/>
              <a:gd name="connsiteX5" fmla="*/ 894806 w 4495800"/>
              <a:gd name="connsiteY5" fmla="*/ 2442754 h 2547257"/>
              <a:gd name="connsiteX6" fmla="*/ 1208314 w 4495800"/>
              <a:gd name="connsiteY6" fmla="*/ 2377440 h 2547257"/>
              <a:gd name="connsiteX7" fmla="*/ 0 w 4495800"/>
              <a:gd name="connsiteY7" fmla="*/ 2308324 h 2547257"/>
              <a:gd name="connsiteX8" fmla="*/ 0 w 4495800"/>
              <a:gd name="connsiteY8" fmla="*/ 0 h 2547257"/>
              <a:gd name="connsiteX0" fmla="*/ 0 w 4495800"/>
              <a:gd name="connsiteY0" fmla="*/ 0 h 2547257"/>
              <a:gd name="connsiteX1" fmla="*/ 4495800 w 4495800"/>
              <a:gd name="connsiteY1" fmla="*/ 0 h 2547257"/>
              <a:gd name="connsiteX2" fmla="*/ 4495800 w 4495800"/>
              <a:gd name="connsiteY2" fmla="*/ 2308324 h 2547257"/>
              <a:gd name="connsiteX3" fmla="*/ 685800 w 4495800"/>
              <a:gd name="connsiteY3" fmla="*/ 2168435 h 2547257"/>
              <a:gd name="connsiteX4" fmla="*/ 1652451 w 4495800"/>
              <a:gd name="connsiteY4" fmla="*/ 2547257 h 2547257"/>
              <a:gd name="connsiteX5" fmla="*/ 894806 w 4495800"/>
              <a:gd name="connsiteY5" fmla="*/ 2442754 h 2547257"/>
              <a:gd name="connsiteX6" fmla="*/ 1024537 w 4495800"/>
              <a:gd name="connsiteY6" fmla="*/ 2372958 h 2547257"/>
              <a:gd name="connsiteX7" fmla="*/ 0 w 4495800"/>
              <a:gd name="connsiteY7" fmla="*/ 2308324 h 2547257"/>
              <a:gd name="connsiteX8" fmla="*/ 0 w 4495800"/>
              <a:gd name="connsiteY8" fmla="*/ 0 h 2547257"/>
              <a:gd name="connsiteX0" fmla="*/ 0 w 4495800"/>
              <a:gd name="connsiteY0" fmla="*/ 0 h 2550331"/>
              <a:gd name="connsiteX1" fmla="*/ 4495800 w 4495800"/>
              <a:gd name="connsiteY1" fmla="*/ 0 h 2550331"/>
              <a:gd name="connsiteX2" fmla="*/ 4495800 w 4495800"/>
              <a:gd name="connsiteY2" fmla="*/ 2308324 h 2550331"/>
              <a:gd name="connsiteX3" fmla="*/ 685800 w 4495800"/>
              <a:gd name="connsiteY3" fmla="*/ 2168435 h 2550331"/>
              <a:gd name="connsiteX4" fmla="*/ 1652451 w 4495800"/>
              <a:gd name="connsiteY4" fmla="*/ 2547257 h 2550331"/>
              <a:gd name="connsiteX5" fmla="*/ 585524 w 4495800"/>
              <a:gd name="connsiteY5" fmla="*/ 2550331 h 2550331"/>
              <a:gd name="connsiteX6" fmla="*/ 1024537 w 4495800"/>
              <a:gd name="connsiteY6" fmla="*/ 2372958 h 2550331"/>
              <a:gd name="connsiteX7" fmla="*/ 0 w 4495800"/>
              <a:gd name="connsiteY7" fmla="*/ 2308324 h 2550331"/>
              <a:gd name="connsiteX8" fmla="*/ 0 w 4495800"/>
              <a:gd name="connsiteY8" fmla="*/ 0 h 2550331"/>
              <a:gd name="connsiteX0" fmla="*/ 0 w 4495800"/>
              <a:gd name="connsiteY0" fmla="*/ 0 h 2550331"/>
              <a:gd name="connsiteX1" fmla="*/ 4495800 w 4495800"/>
              <a:gd name="connsiteY1" fmla="*/ 0 h 2550331"/>
              <a:gd name="connsiteX2" fmla="*/ 4495800 w 4495800"/>
              <a:gd name="connsiteY2" fmla="*/ 2308324 h 2550331"/>
              <a:gd name="connsiteX3" fmla="*/ 1102659 w 4495800"/>
              <a:gd name="connsiteY3" fmla="*/ 2231188 h 2550331"/>
              <a:gd name="connsiteX4" fmla="*/ 1652451 w 4495800"/>
              <a:gd name="connsiteY4" fmla="*/ 2547257 h 2550331"/>
              <a:gd name="connsiteX5" fmla="*/ 585524 w 4495800"/>
              <a:gd name="connsiteY5" fmla="*/ 2550331 h 2550331"/>
              <a:gd name="connsiteX6" fmla="*/ 1024537 w 4495800"/>
              <a:gd name="connsiteY6" fmla="*/ 2372958 h 2550331"/>
              <a:gd name="connsiteX7" fmla="*/ 0 w 4495800"/>
              <a:gd name="connsiteY7" fmla="*/ 2308324 h 2550331"/>
              <a:gd name="connsiteX8" fmla="*/ 0 w 4495800"/>
              <a:gd name="connsiteY8" fmla="*/ 0 h 2550331"/>
              <a:gd name="connsiteX0" fmla="*/ 0 w 4495800"/>
              <a:gd name="connsiteY0" fmla="*/ 0 h 2550331"/>
              <a:gd name="connsiteX1" fmla="*/ 4495800 w 4495800"/>
              <a:gd name="connsiteY1" fmla="*/ 0 h 2550331"/>
              <a:gd name="connsiteX2" fmla="*/ 4495800 w 4495800"/>
              <a:gd name="connsiteY2" fmla="*/ 2308324 h 2550331"/>
              <a:gd name="connsiteX3" fmla="*/ 493059 w 4495800"/>
              <a:gd name="connsiteY3" fmla="*/ 1993624 h 2550331"/>
              <a:gd name="connsiteX4" fmla="*/ 1652451 w 4495800"/>
              <a:gd name="connsiteY4" fmla="*/ 2547257 h 2550331"/>
              <a:gd name="connsiteX5" fmla="*/ 585524 w 4495800"/>
              <a:gd name="connsiteY5" fmla="*/ 2550331 h 2550331"/>
              <a:gd name="connsiteX6" fmla="*/ 1024537 w 4495800"/>
              <a:gd name="connsiteY6" fmla="*/ 2372958 h 2550331"/>
              <a:gd name="connsiteX7" fmla="*/ 0 w 4495800"/>
              <a:gd name="connsiteY7" fmla="*/ 2308324 h 2550331"/>
              <a:gd name="connsiteX8" fmla="*/ 0 w 4495800"/>
              <a:gd name="connsiteY8" fmla="*/ 0 h 2550331"/>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652451 w 4495800"/>
              <a:gd name="connsiteY4" fmla="*/ 2547257 h 2547257"/>
              <a:gd name="connsiteX5" fmla="*/ 486912 w 4495800"/>
              <a:gd name="connsiteY5" fmla="*/ 2505507 h 2547257"/>
              <a:gd name="connsiteX6" fmla="*/ 1024537 w 4495800"/>
              <a:gd name="connsiteY6" fmla="*/ 2372958 h 2547257"/>
              <a:gd name="connsiteX7" fmla="*/ 0 w 4495800"/>
              <a:gd name="connsiteY7" fmla="*/ 2308324 h 2547257"/>
              <a:gd name="connsiteX8" fmla="*/ 0 w 4495800"/>
              <a:gd name="connsiteY8" fmla="*/ 0 h 2547257"/>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652451 w 4495800"/>
              <a:gd name="connsiteY4" fmla="*/ 2547257 h 2597985"/>
              <a:gd name="connsiteX5" fmla="*/ 486912 w 4495800"/>
              <a:gd name="connsiteY5" fmla="*/ 2505507 h 2597985"/>
              <a:gd name="connsiteX6" fmla="*/ 1024537 w 4495800"/>
              <a:gd name="connsiteY6" fmla="*/ 2372958 h 2597985"/>
              <a:gd name="connsiteX7" fmla="*/ 0 w 4495800"/>
              <a:gd name="connsiteY7" fmla="*/ 2308324 h 2597985"/>
              <a:gd name="connsiteX8" fmla="*/ 0 w 4495800"/>
              <a:gd name="connsiteY8"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138518 w 4495800"/>
              <a:gd name="connsiteY4" fmla="*/ 2312894 h 2597985"/>
              <a:gd name="connsiteX5" fmla="*/ 1652451 w 4495800"/>
              <a:gd name="connsiteY5" fmla="*/ 2547257 h 2597985"/>
              <a:gd name="connsiteX6" fmla="*/ 486912 w 4495800"/>
              <a:gd name="connsiteY6" fmla="*/ 2505507 h 2597985"/>
              <a:gd name="connsiteX7" fmla="*/ 1024537 w 4495800"/>
              <a:gd name="connsiteY7" fmla="*/ 2372958 h 2597985"/>
              <a:gd name="connsiteX8" fmla="*/ 0 w 4495800"/>
              <a:gd name="connsiteY8" fmla="*/ 2308324 h 2597985"/>
              <a:gd name="connsiteX9" fmla="*/ 0 w 4495800"/>
              <a:gd name="connsiteY9"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317812 w 4495800"/>
              <a:gd name="connsiteY4" fmla="*/ 2250141 h 2597985"/>
              <a:gd name="connsiteX5" fmla="*/ 1652451 w 4495800"/>
              <a:gd name="connsiteY5" fmla="*/ 2547257 h 2597985"/>
              <a:gd name="connsiteX6" fmla="*/ 486912 w 4495800"/>
              <a:gd name="connsiteY6" fmla="*/ 2505507 h 2597985"/>
              <a:gd name="connsiteX7" fmla="*/ 1024537 w 4495800"/>
              <a:gd name="connsiteY7" fmla="*/ 2372958 h 2597985"/>
              <a:gd name="connsiteX8" fmla="*/ 0 w 4495800"/>
              <a:gd name="connsiteY8" fmla="*/ 2308324 h 2597985"/>
              <a:gd name="connsiteX9" fmla="*/ 0 w 4495800"/>
              <a:gd name="connsiteY9"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2173942 w 4495800"/>
              <a:gd name="connsiteY4" fmla="*/ 2505635 h 2597985"/>
              <a:gd name="connsiteX5" fmla="*/ 1652451 w 4495800"/>
              <a:gd name="connsiteY5" fmla="*/ 2547257 h 2597985"/>
              <a:gd name="connsiteX6" fmla="*/ 486912 w 4495800"/>
              <a:gd name="connsiteY6" fmla="*/ 2505507 h 2597985"/>
              <a:gd name="connsiteX7" fmla="*/ 1024537 w 4495800"/>
              <a:gd name="connsiteY7" fmla="*/ 2372958 h 2597985"/>
              <a:gd name="connsiteX8" fmla="*/ 0 w 4495800"/>
              <a:gd name="connsiteY8" fmla="*/ 2308324 h 2597985"/>
              <a:gd name="connsiteX9" fmla="*/ 0 w 4495800"/>
              <a:gd name="connsiteY9"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107142 w 4495800"/>
              <a:gd name="connsiteY4" fmla="*/ 2285999 h 2597985"/>
              <a:gd name="connsiteX5" fmla="*/ 1652451 w 4495800"/>
              <a:gd name="connsiteY5" fmla="*/ 2547257 h 2597985"/>
              <a:gd name="connsiteX6" fmla="*/ 486912 w 4495800"/>
              <a:gd name="connsiteY6" fmla="*/ 2505507 h 2597985"/>
              <a:gd name="connsiteX7" fmla="*/ 1024537 w 4495800"/>
              <a:gd name="connsiteY7" fmla="*/ 2372958 h 2597985"/>
              <a:gd name="connsiteX8" fmla="*/ 0 w 4495800"/>
              <a:gd name="connsiteY8" fmla="*/ 2308324 h 2597985"/>
              <a:gd name="connsiteX9" fmla="*/ 0 w 4495800"/>
              <a:gd name="connsiteY9"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107142 w 4495800"/>
              <a:gd name="connsiteY4" fmla="*/ 2285999 h 2597985"/>
              <a:gd name="connsiteX5" fmla="*/ 1349188 w 4495800"/>
              <a:gd name="connsiteY5" fmla="*/ 2407024 h 2597985"/>
              <a:gd name="connsiteX6" fmla="*/ 1652451 w 4495800"/>
              <a:gd name="connsiteY6" fmla="*/ 2547257 h 2597985"/>
              <a:gd name="connsiteX7" fmla="*/ 486912 w 4495800"/>
              <a:gd name="connsiteY7" fmla="*/ 2505507 h 2597985"/>
              <a:gd name="connsiteX8" fmla="*/ 1024537 w 4495800"/>
              <a:gd name="connsiteY8" fmla="*/ 2372958 h 2597985"/>
              <a:gd name="connsiteX9" fmla="*/ 0 w 4495800"/>
              <a:gd name="connsiteY9" fmla="*/ 2308324 h 2597985"/>
              <a:gd name="connsiteX10" fmla="*/ 0 w 4495800"/>
              <a:gd name="connsiteY10"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107142 w 4495800"/>
              <a:gd name="connsiteY4" fmla="*/ 2285999 h 2597985"/>
              <a:gd name="connsiteX5" fmla="*/ 1420906 w 4495800"/>
              <a:gd name="connsiteY5" fmla="*/ 2205319 h 2597985"/>
              <a:gd name="connsiteX6" fmla="*/ 1652451 w 4495800"/>
              <a:gd name="connsiteY6" fmla="*/ 2547257 h 2597985"/>
              <a:gd name="connsiteX7" fmla="*/ 486912 w 4495800"/>
              <a:gd name="connsiteY7" fmla="*/ 2505507 h 2597985"/>
              <a:gd name="connsiteX8" fmla="*/ 1024537 w 4495800"/>
              <a:gd name="connsiteY8" fmla="*/ 2372958 h 2597985"/>
              <a:gd name="connsiteX9" fmla="*/ 0 w 4495800"/>
              <a:gd name="connsiteY9" fmla="*/ 2308324 h 2597985"/>
              <a:gd name="connsiteX10" fmla="*/ 0 w 4495800"/>
              <a:gd name="connsiteY10"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402977 w 4495800"/>
              <a:gd name="connsiteY4" fmla="*/ 2424952 h 2597985"/>
              <a:gd name="connsiteX5" fmla="*/ 1420906 w 4495800"/>
              <a:gd name="connsiteY5" fmla="*/ 2205319 h 2597985"/>
              <a:gd name="connsiteX6" fmla="*/ 1652451 w 4495800"/>
              <a:gd name="connsiteY6" fmla="*/ 2547257 h 2597985"/>
              <a:gd name="connsiteX7" fmla="*/ 486912 w 4495800"/>
              <a:gd name="connsiteY7" fmla="*/ 2505507 h 2597985"/>
              <a:gd name="connsiteX8" fmla="*/ 1024537 w 4495800"/>
              <a:gd name="connsiteY8" fmla="*/ 2372958 h 2597985"/>
              <a:gd name="connsiteX9" fmla="*/ 0 w 4495800"/>
              <a:gd name="connsiteY9" fmla="*/ 2308324 h 2597985"/>
              <a:gd name="connsiteX10" fmla="*/ 0 w 4495800"/>
              <a:gd name="connsiteY10" fmla="*/ 0 h 2597985"/>
              <a:gd name="connsiteX0" fmla="*/ 0 w 4495800"/>
              <a:gd name="connsiteY0" fmla="*/ 0 h 2597985"/>
              <a:gd name="connsiteX1" fmla="*/ 4495800 w 4495800"/>
              <a:gd name="connsiteY1" fmla="*/ 0 h 2597985"/>
              <a:gd name="connsiteX2" fmla="*/ 4495800 w 4495800"/>
              <a:gd name="connsiteY2" fmla="*/ 2308324 h 2597985"/>
              <a:gd name="connsiteX3" fmla="*/ 493059 w 4495800"/>
              <a:gd name="connsiteY3" fmla="*/ 1993624 h 2597985"/>
              <a:gd name="connsiteX4" fmla="*/ 1402977 w 4495800"/>
              <a:gd name="connsiteY4" fmla="*/ 2424952 h 2597985"/>
              <a:gd name="connsiteX5" fmla="*/ 1125070 w 4495800"/>
              <a:gd name="connsiteY5" fmla="*/ 2133601 h 2597985"/>
              <a:gd name="connsiteX6" fmla="*/ 1652451 w 4495800"/>
              <a:gd name="connsiteY6" fmla="*/ 2547257 h 2597985"/>
              <a:gd name="connsiteX7" fmla="*/ 486912 w 4495800"/>
              <a:gd name="connsiteY7" fmla="*/ 2505507 h 2597985"/>
              <a:gd name="connsiteX8" fmla="*/ 1024537 w 4495800"/>
              <a:gd name="connsiteY8" fmla="*/ 2372958 h 2597985"/>
              <a:gd name="connsiteX9" fmla="*/ 0 w 4495800"/>
              <a:gd name="connsiteY9" fmla="*/ 2308324 h 2597985"/>
              <a:gd name="connsiteX10" fmla="*/ 0 w 4495800"/>
              <a:gd name="connsiteY10" fmla="*/ 0 h 2597985"/>
              <a:gd name="connsiteX0" fmla="*/ 0 w 4495800"/>
              <a:gd name="connsiteY0" fmla="*/ 0 h 2569962"/>
              <a:gd name="connsiteX1" fmla="*/ 4495800 w 4495800"/>
              <a:gd name="connsiteY1" fmla="*/ 0 h 2569962"/>
              <a:gd name="connsiteX2" fmla="*/ 4495800 w 4495800"/>
              <a:gd name="connsiteY2" fmla="*/ 2308324 h 2569962"/>
              <a:gd name="connsiteX3" fmla="*/ 493059 w 4495800"/>
              <a:gd name="connsiteY3" fmla="*/ 1993624 h 2569962"/>
              <a:gd name="connsiteX4" fmla="*/ 1402977 w 4495800"/>
              <a:gd name="connsiteY4" fmla="*/ 2424952 h 2569962"/>
              <a:gd name="connsiteX5" fmla="*/ 1125070 w 4495800"/>
              <a:gd name="connsiteY5" fmla="*/ 2133601 h 2569962"/>
              <a:gd name="connsiteX6" fmla="*/ 1652451 w 4495800"/>
              <a:gd name="connsiteY6" fmla="*/ 2547257 h 2569962"/>
              <a:gd name="connsiteX7" fmla="*/ 711030 w 4495800"/>
              <a:gd name="connsiteY7" fmla="*/ 2460683 h 2569962"/>
              <a:gd name="connsiteX8" fmla="*/ 1024537 w 4495800"/>
              <a:gd name="connsiteY8" fmla="*/ 2372958 h 2569962"/>
              <a:gd name="connsiteX9" fmla="*/ 0 w 4495800"/>
              <a:gd name="connsiteY9" fmla="*/ 2308324 h 2569962"/>
              <a:gd name="connsiteX10" fmla="*/ 0 w 4495800"/>
              <a:gd name="connsiteY10" fmla="*/ 0 h 2569962"/>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402977 w 4495800"/>
              <a:gd name="connsiteY4" fmla="*/ 2424952 h 2547257"/>
              <a:gd name="connsiteX5" fmla="*/ 1125070 w 4495800"/>
              <a:gd name="connsiteY5" fmla="*/ 2133601 h 2547257"/>
              <a:gd name="connsiteX6" fmla="*/ 1652451 w 4495800"/>
              <a:gd name="connsiteY6" fmla="*/ 2547257 h 2547257"/>
              <a:gd name="connsiteX7" fmla="*/ 711030 w 4495800"/>
              <a:gd name="connsiteY7" fmla="*/ 2460683 h 2547257"/>
              <a:gd name="connsiteX8" fmla="*/ 1024537 w 4495800"/>
              <a:gd name="connsiteY8" fmla="*/ 2372958 h 2547257"/>
              <a:gd name="connsiteX9" fmla="*/ 0 w 4495800"/>
              <a:gd name="connsiteY9" fmla="*/ 2308324 h 2547257"/>
              <a:gd name="connsiteX10" fmla="*/ 0 w 4495800"/>
              <a:gd name="connsiteY10" fmla="*/ 0 h 2547257"/>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264025 w 4495800"/>
              <a:gd name="connsiteY4" fmla="*/ 2424952 h 2547257"/>
              <a:gd name="connsiteX5" fmla="*/ 1125070 w 4495800"/>
              <a:gd name="connsiteY5" fmla="*/ 2133601 h 2547257"/>
              <a:gd name="connsiteX6" fmla="*/ 1652451 w 4495800"/>
              <a:gd name="connsiteY6" fmla="*/ 2547257 h 2547257"/>
              <a:gd name="connsiteX7" fmla="*/ 711030 w 4495800"/>
              <a:gd name="connsiteY7" fmla="*/ 2460683 h 2547257"/>
              <a:gd name="connsiteX8" fmla="*/ 1024537 w 4495800"/>
              <a:gd name="connsiteY8" fmla="*/ 2372958 h 2547257"/>
              <a:gd name="connsiteX9" fmla="*/ 0 w 4495800"/>
              <a:gd name="connsiteY9" fmla="*/ 2308324 h 2547257"/>
              <a:gd name="connsiteX10" fmla="*/ 0 w 4495800"/>
              <a:gd name="connsiteY10" fmla="*/ 0 h 2547257"/>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264025 w 4495800"/>
              <a:gd name="connsiteY4" fmla="*/ 2424952 h 2547257"/>
              <a:gd name="connsiteX5" fmla="*/ 941293 w 4495800"/>
              <a:gd name="connsiteY5" fmla="*/ 2097743 h 2547257"/>
              <a:gd name="connsiteX6" fmla="*/ 1652451 w 4495800"/>
              <a:gd name="connsiteY6" fmla="*/ 2547257 h 2547257"/>
              <a:gd name="connsiteX7" fmla="*/ 711030 w 4495800"/>
              <a:gd name="connsiteY7" fmla="*/ 2460683 h 2547257"/>
              <a:gd name="connsiteX8" fmla="*/ 1024537 w 4495800"/>
              <a:gd name="connsiteY8" fmla="*/ 2372958 h 2547257"/>
              <a:gd name="connsiteX9" fmla="*/ 0 w 4495800"/>
              <a:gd name="connsiteY9" fmla="*/ 2308324 h 2547257"/>
              <a:gd name="connsiteX10" fmla="*/ 0 w 4495800"/>
              <a:gd name="connsiteY10" fmla="*/ 0 h 2547257"/>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264025 w 4495800"/>
              <a:gd name="connsiteY4" fmla="*/ 2424952 h 2547257"/>
              <a:gd name="connsiteX5" fmla="*/ 1138517 w 4495800"/>
              <a:gd name="connsiteY5" fmla="*/ 2111190 h 2547257"/>
              <a:gd name="connsiteX6" fmla="*/ 1652451 w 4495800"/>
              <a:gd name="connsiteY6" fmla="*/ 2547257 h 2547257"/>
              <a:gd name="connsiteX7" fmla="*/ 711030 w 4495800"/>
              <a:gd name="connsiteY7" fmla="*/ 2460683 h 2547257"/>
              <a:gd name="connsiteX8" fmla="*/ 1024537 w 4495800"/>
              <a:gd name="connsiteY8" fmla="*/ 2372958 h 2547257"/>
              <a:gd name="connsiteX9" fmla="*/ 0 w 4495800"/>
              <a:gd name="connsiteY9" fmla="*/ 2308324 h 2547257"/>
              <a:gd name="connsiteX10" fmla="*/ 0 w 4495800"/>
              <a:gd name="connsiteY10" fmla="*/ 0 h 2547257"/>
              <a:gd name="connsiteX0" fmla="*/ 0 w 4495800"/>
              <a:gd name="connsiteY0" fmla="*/ 0 h 2547257"/>
              <a:gd name="connsiteX1" fmla="*/ 4495800 w 4495800"/>
              <a:gd name="connsiteY1" fmla="*/ 0 h 2547257"/>
              <a:gd name="connsiteX2" fmla="*/ 4495800 w 4495800"/>
              <a:gd name="connsiteY2" fmla="*/ 2308324 h 2547257"/>
              <a:gd name="connsiteX3" fmla="*/ 493059 w 4495800"/>
              <a:gd name="connsiteY3" fmla="*/ 1993624 h 2547257"/>
              <a:gd name="connsiteX4" fmla="*/ 1264025 w 4495800"/>
              <a:gd name="connsiteY4" fmla="*/ 2424952 h 2547257"/>
              <a:gd name="connsiteX5" fmla="*/ 1138517 w 4495800"/>
              <a:gd name="connsiteY5" fmla="*/ 2111190 h 2547257"/>
              <a:gd name="connsiteX6" fmla="*/ 1652451 w 4495800"/>
              <a:gd name="connsiteY6" fmla="*/ 2547257 h 2547257"/>
              <a:gd name="connsiteX7" fmla="*/ 711030 w 4495800"/>
              <a:gd name="connsiteY7" fmla="*/ 2460683 h 2547257"/>
              <a:gd name="connsiteX8" fmla="*/ 1190384 w 4495800"/>
              <a:gd name="connsiteY8" fmla="*/ 2458123 h 2547257"/>
              <a:gd name="connsiteX9" fmla="*/ 0 w 4495800"/>
              <a:gd name="connsiteY9" fmla="*/ 2308324 h 2547257"/>
              <a:gd name="connsiteX10" fmla="*/ 0 w 4495800"/>
              <a:gd name="connsiteY10" fmla="*/ 0 h 2547257"/>
              <a:gd name="connsiteX0" fmla="*/ 0 w 4495800"/>
              <a:gd name="connsiteY0" fmla="*/ 0 h 2567276"/>
              <a:gd name="connsiteX1" fmla="*/ 4495800 w 4495800"/>
              <a:gd name="connsiteY1" fmla="*/ 0 h 2567276"/>
              <a:gd name="connsiteX2" fmla="*/ 4495800 w 4495800"/>
              <a:gd name="connsiteY2" fmla="*/ 2308324 h 2567276"/>
              <a:gd name="connsiteX3" fmla="*/ 493059 w 4495800"/>
              <a:gd name="connsiteY3" fmla="*/ 1993624 h 2567276"/>
              <a:gd name="connsiteX4" fmla="*/ 1264025 w 4495800"/>
              <a:gd name="connsiteY4" fmla="*/ 2424952 h 2567276"/>
              <a:gd name="connsiteX5" fmla="*/ 1138517 w 4495800"/>
              <a:gd name="connsiteY5" fmla="*/ 2111190 h 2567276"/>
              <a:gd name="connsiteX6" fmla="*/ 1652451 w 4495800"/>
              <a:gd name="connsiteY6" fmla="*/ 2547257 h 2567276"/>
              <a:gd name="connsiteX7" fmla="*/ 634830 w 4495800"/>
              <a:gd name="connsiteY7" fmla="*/ 2532401 h 2567276"/>
              <a:gd name="connsiteX8" fmla="*/ 1190384 w 4495800"/>
              <a:gd name="connsiteY8" fmla="*/ 2458123 h 2567276"/>
              <a:gd name="connsiteX9" fmla="*/ 0 w 4495800"/>
              <a:gd name="connsiteY9" fmla="*/ 2308324 h 2567276"/>
              <a:gd name="connsiteX10" fmla="*/ 0 w 4495800"/>
              <a:gd name="connsiteY10" fmla="*/ 0 h 2567276"/>
              <a:gd name="connsiteX0" fmla="*/ 0 w 4495800"/>
              <a:gd name="connsiteY0" fmla="*/ 0 h 2567276"/>
              <a:gd name="connsiteX1" fmla="*/ 4495800 w 4495800"/>
              <a:gd name="connsiteY1" fmla="*/ 0 h 2567276"/>
              <a:gd name="connsiteX2" fmla="*/ 4495800 w 4495800"/>
              <a:gd name="connsiteY2" fmla="*/ 2308324 h 2567276"/>
              <a:gd name="connsiteX3" fmla="*/ 493059 w 4495800"/>
              <a:gd name="connsiteY3" fmla="*/ 1993624 h 2567276"/>
              <a:gd name="connsiteX4" fmla="*/ 1264025 w 4495800"/>
              <a:gd name="connsiteY4" fmla="*/ 2424952 h 2567276"/>
              <a:gd name="connsiteX5" fmla="*/ 1026458 w 4495800"/>
              <a:gd name="connsiteY5" fmla="*/ 2111190 h 2567276"/>
              <a:gd name="connsiteX6" fmla="*/ 1652451 w 4495800"/>
              <a:gd name="connsiteY6" fmla="*/ 2547257 h 2567276"/>
              <a:gd name="connsiteX7" fmla="*/ 634830 w 4495800"/>
              <a:gd name="connsiteY7" fmla="*/ 2532401 h 2567276"/>
              <a:gd name="connsiteX8" fmla="*/ 1190384 w 4495800"/>
              <a:gd name="connsiteY8" fmla="*/ 2458123 h 2567276"/>
              <a:gd name="connsiteX9" fmla="*/ 0 w 4495800"/>
              <a:gd name="connsiteY9" fmla="*/ 2308324 h 2567276"/>
              <a:gd name="connsiteX10" fmla="*/ 0 w 4495800"/>
              <a:gd name="connsiteY10" fmla="*/ 0 h 2567276"/>
              <a:gd name="connsiteX0" fmla="*/ 0 w 4495800"/>
              <a:gd name="connsiteY0" fmla="*/ 0 h 2567276"/>
              <a:gd name="connsiteX1" fmla="*/ 4495800 w 4495800"/>
              <a:gd name="connsiteY1" fmla="*/ 0 h 2567276"/>
              <a:gd name="connsiteX2" fmla="*/ 4495800 w 4495800"/>
              <a:gd name="connsiteY2" fmla="*/ 2308324 h 2567276"/>
              <a:gd name="connsiteX3" fmla="*/ 493059 w 4495800"/>
              <a:gd name="connsiteY3" fmla="*/ 1993624 h 2567276"/>
              <a:gd name="connsiteX4" fmla="*/ 1205754 w 4495800"/>
              <a:gd name="connsiteY4" fmla="*/ 2353235 h 2567276"/>
              <a:gd name="connsiteX5" fmla="*/ 1026458 w 4495800"/>
              <a:gd name="connsiteY5" fmla="*/ 2111190 h 2567276"/>
              <a:gd name="connsiteX6" fmla="*/ 1652451 w 4495800"/>
              <a:gd name="connsiteY6" fmla="*/ 2547257 h 2567276"/>
              <a:gd name="connsiteX7" fmla="*/ 634830 w 4495800"/>
              <a:gd name="connsiteY7" fmla="*/ 2532401 h 2567276"/>
              <a:gd name="connsiteX8" fmla="*/ 1190384 w 4495800"/>
              <a:gd name="connsiteY8" fmla="*/ 2458123 h 2567276"/>
              <a:gd name="connsiteX9" fmla="*/ 0 w 4495800"/>
              <a:gd name="connsiteY9" fmla="*/ 2308324 h 2567276"/>
              <a:gd name="connsiteX10" fmla="*/ 0 w 4495800"/>
              <a:gd name="connsiteY10" fmla="*/ 0 h 2567276"/>
              <a:gd name="connsiteX0" fmla="*/ 0 w 4495800"/>
              <a:gd name="connsiteY0" fmla="*/ 0 h 2579054"/>
              <a:gd name="connsiteX1" fmla="*/ 4495800 w 4495800"/>
              <a:gd name="connsiteY1" fmla="*/ 0 h 2579054"/>
              <a:gd name="connsiteX2" fmla="*/ 4495800 w 4495800"/>
              <a:gd name="connsiteY2" fmla="*/ 2308324 h 2579054"/>
              <a:gd name="connsiteX3" fmla="*/ 493059 w 4495800"/>
              <a:gd name="connsiteY3" fmla="*/ 1993624 h 2579054"/>
              <a:gd name="connsiteX4" fmla="*/ 1205754 w 4495800"/>
              <a:gd name="connsiteY4" fmla="*/ 2353235 h 2579054"/>
              <a:gd name="connsiteX5" fmla="*/ 1026458 w 4495800"/>
              <a:gd name="connsiteY5" fmla="*/ 2111190 h 2579054"/>
              <a:gd name="connsiteX6" fmla="*/ 1683827 w 4495800"/>
              <a:gd name="connsiteY6" fmla="*/ 2578633 h 2579054"/>
              <a:gd name="connsiteX7" fmla="*/ 634830 w 4495800"/>
              <a:gd name="connsiteY7" fmla="*/ 2532401 h 2579054"/>
              <a:gd name="connsiteX8" fmla="*/ 1190384 w 4495800"/>
              <a:gd name="connsiteY8" fmla="*/ 2458123 h 2579054"/>
              <a:gd name="connsiteX9" fmla="*/ 0 w 4495800"/>
              <a:gd name="connsiteY9" fmla="*/ 2308324 h 2579054"/>
              <a:gd name="connsiteX10" fmla="*/ 0 w 4495800"/>
              <a:gd name="connsiteY10" fmla="*/ 0 h 2579054"/>
              <a:gd name="connsiteX0" fmla="*/ 0 w 4495800"/>
              <a:gd name="connsiteY0" fmla="*/ 0 h 2595344"/>
              <a:gd name="connsiteX1" fmla="*/ 4495800 w 4495800"/>
              <a:gd name="connsiteY1" fmla="*/ 0 h 2595344"/>
              <a:gd name="connsiteX2" fmla="*/ 4495800 w 4495800"/>
              <a:gd name="connsiteY2" fmla="*/ 2308324 h 2595344"/>
              <a:gd name="connsiteX3" fmla="*/ 493059 w 4495800"/>
              <a:gd name="connsiteY3" fmla="*/ 1993624 h 2595344"/>
              <a:gd name="connsiteX4" fmla="*/ 1205754 w 4495800"/>
              <a:gd name="connsiteY4" fmla="*/ 2353235 h 2595344"/>
              <a:gd name="connsiteX5" fmla="*/ 1026458 w 4495800"/>
              <a:gd name="connsiteY5" fmla="*/ 2111190 h 2595344"/>
              <a:gd name="connsiteX6" fmla="*/ 1683827 w 4495800"/>
              <a:gd name="connsiteY6" fmla="*/ 2578633 h 2595344"/>
              <a:gd name="connsiteX7" fmla="*/ 634830 w 4495800"/>
              <a:gd name="connsiteY7" fmla="*/ 2532401 h 2595344"/>
              <a:gd name="connsiteX8" fmla="*/ 1190384 w 4495800"/>
              <a:gd name="connsiteY8" fmla="*/ 2458123 h 2595344"/>
              <a:gd name="connsiteX9" fmla="*/ 0 w 4495800"/>
              <a:gd name="connsiteY9" fmla="*/ 2308324 h 2595344"/>
              <a:gd name="connsiteX10" fmla="*/ 0 w 4495800"/>
              <a:gd name="connsiteY10" fmla="*/ 0 h 2595344"/>
              <a:gd name="connsiteX0" fmla="*/ 0 w 4495800"/>
              <a:gd name="connsiteY0" fmla="*/ 0 h 2595344"/>
              <a:gd name="connsiteX1" fmla="*/ 4495800 w 4495800"/>
              <a:gd name="connsiteY1" fmla="*/ 0 h 2595344"/>
              <a:gd name="connsiteX2" fmla="*/ 4495800 w 4495800"/>
              <a:gd name="connsiteY2" fmla="*/ 2308324 h 2595344"/>
              <a:gd name="connsiteX3" fmla="*/ 493059 w 4495800"/>
              <a:gd name="connsiteY3" fmla="*/ 1993624 h 2595344"/>
              <a:gd name="connsiteX4" fmla="*/ 1205754 w 4495800"/>
              <a:gd name="connsiteY4" fmla="*/ 2353235 h 2595344"/>
              <a:gd name="connsiteX5" fmla="*/ 1026458 w 4495800"/>
              <a:gd name="connsiteY5" fmla="*/ 2111190 h 2595344"/>
              <a:gd name="connsiteX6" fmla="*/ 1683827 w 4495800"/>
              <a:gd name="connsiteY6" fmla="*/ 2578633 h 2595344"/>
              <a:gd name="connsiteX7" fmla="*/ 634830 w 4495800"/>
              <a:gd name="connsiteY7" fmla="*/ 2532401 h 2595344"/>
              <a:gd name="connsiteX8" fmla="*/ 1190384 w 4495800"/>
              <a:gd name="connsiteY8" fmla="*/ 2458123 h 2595344"/>
              <a:gd name="connsiteX9" fmla="*/ 0 w 4495800"/>
              <a:gd name="connsiteY9" fmla="*/ 2308324 h 2595344"/>
              <a:gd name="connsiteX10" fmla="*/ 0 w 4495800"/>
              <a:gd name="connsiteY10" fmla="*/ 0 h 259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5800" h="2595344">
                <a:moveTo>
                  <a:pt x="0" y="0"/>
                </a:moveTo>
                <a:lnTo>
                  <a:pt x="4495800" y="0"/>
                </a:lnTo>
                <a:lnTo>
                  <a:pt x="4495800" y="2308324"/>
                </a:lnTo>
                <a:cubicBezTo>
                  <a:pt x="4183017" y="2693678"/>
                  <a:pt x="1023556" y="1995167"/>
                  <a:pt x="493059" y="1993624"/>
                </a:cubicBezTo>
                <a:lnTo>
                  <a:pt x="1205754" y="2353235"/>
                </a:lnTo>
                <a:lnTo>
                  <a:pt x="1026458" y="2111190"/>
                </a:lnTo>
                <a:cubicBezTo>
                  <a:pt x="1344193" y="2159427"/>
                  <a:pt x="1464704" y="2422819"/>
                  <a:pt x="1683827" y="2578633"/>
                </a:cubicBezTo>
                <a:cubicBezTo>
                  <a:pt x="1295314" y="2564716"/>
                  <a:pt x="1162296" y="2649412"/>
                  <a:pt x="634830" y="2532401"/>
                </a:cubicBezTo>
                <a:lnTo>
                  <a:pt x="1190384" y="2458123"/>
                </a:lnTo>
                <a:lnTo>
                  <a:pt x="0" y="2308324"/>
                </a:lnTo>
                <a:lnTo>
                  <a:pt x="0" y="0"/>
                </a:lnTo>
                <a:close/>
              </a:path>
            </a:pathLst>
          </a:custGeom>
          <a:ln>
            <a:solidFill>
              <a:schemeClr val="accent2">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mn-cs"/>
              </a:rPr>
              <a:t>If salvation is “wholly of grace,” why is the whole world not saved?</a:t>
            </a:r>
          </a:p>
        </p:txBody>
      </p:sp>
      <p:sp>
        <p:nvSpPr>
          <p:cNvPr id="3" name="Content Placeholder 2"/>
          <p:cNvSpPr>
            <a:spLocks noGrp="1"/>
          </p:cNvSpPr>
          <p:nvPr>
            <p:ph idx="1"/>
          </p:nvPr>
        </p:nvSpPr>
        <p:spPr>
          <a:xfrm>
            <a:off x="685800" y="3429000"/>
            <a:ext cx="7315200" cy="3429000"/>
          </a:xfrm>
        </p:spPr>
        <p:txBody>
          <a:bodyPr>
            <a:normAutofit lnSpcReduction="10000"/>
          </a:bodyPr>
          <a:lstStyle/>
          <a:p>
            <a:pPr marL="514350" indent="-514350">
              <a:buFont typeface="+mj-lt"/>
              <a:buAutoNum type="arabicPeriod" startAt="3"/>
            </a:pPr>
            <a:r>
              <a:rPr lang="en-US" b="1" dirty="0">
                <a:latin typeface="Candara" panose="020E0502030303020204" pitchFamily="34" charset="0"/>
              </a:rPr>
              <a:t>Not everyone: </a:t>
            </a:r>
          </a:p>
          <a:p>
            <a:pPr lvl="1"/>
            <a:r>
              <a:rPr lang="en-US" b="1" dirty="0">
                <a:latin typeface="Candara" panose="020E0502030303020204" pitchFamily="34" charset="0"/>
              </a:rPr>
              <a:t>confesses (1 Jn. 4:2, 3)</a:t>
            </a:r>
          </a:p>
          <a:p>
            <a:pPr lvl="1"/>
            <a:r>
              <a:rPr lang="en-US" b="1" dirty="0">
                <a:latin typeface="Candara" panose="020E0502030303020204" pitchFamily="34" charset="0"/>
              </a:rPr>
              <a:t>knows God (1 Jn. 4:6)</a:t>
            </a:r>
          </a:p>
          <a:p>
            <a:pPr lvl="1"/>
            <a:r>
              <a:rPr lang="en-US" b="1" dirty="0">
                <a:latin typeface="Candara" panose="020E0502030303020204" pitchFamily="34" charset="0"/>
              </a:rPr>
              <a:t>loves (1 Jn. 4:7, 8)</a:t>
            </a:r>
          </a:p>
          <a:p>
            <a:pPr lvl="1"/>
            <a:r>
              <a:rPr lang="en-US" b="1" dirty="0">
                <a:latin typeface="Candara" panose="020E0502030303020204" pitchFamily="34" charset="0"/>
              </a:rPr>
              <a:t>believes (1 Jn. 5:1)</a:t>
            </a:r>
          </a:p>
          <a:p>
            <a:pPr lvl="1"/>
            <a:r>
              <a:rPr lang="en-US" b="1" dirty="0">
                <a:latin typeface="Candara" panose="020E0502030303020204" pitchFamily="34" charset="0"/>
              </a:rPr>
              <a:t>keeps His commandments </a:t>
            </a:r>
            <a:br>
              <a:rPr lang="en-US" b="1" dirty="0">
                <a:latin typeface="Candara" panose="020E0502030303020204" pitchFamily="34" charset="0"/>
              </a:rPr>
            </a:br>
            <a:r>
              <a:rPr lang="en-US" b="1" dirty="0">
                <a:latin typeface="Candara" panose="020E0502030303020204" pitchFamily="34" charset="0"/>
              </a:rPr>
              <a:t>(1 Jn. 5:3)</a:t>
            </a:r>
          </a:p>
          <a:p>
            <a:endParaRPr lang="en-US" b="1" dirty="0">
              <a:latin typeface="Candara" panose="020E0502030303020204" pitchFamily="34" charset="0"/>
            </a:endParaRPr>
          </a:p>
        </p:txBody>
      </p:sp>
      <p:sp>
        <p:nvSpPr>
          <p:cNvPr id="5" name="Title 4"/>
          <p:cNvSpPr>
            <a:spLocks noGrp="1"/>
          </p:cNvSpPr>
          <p:nvPr>
            <p:ph type="title"/>
          </p:nvPr>
        </p:nvSpPr>
        <p:spPr>
          <a:xfrm>
            <a:off x="457200" y="2362200"/>
            <a:ext cx="2971800" cy="1066800"/>
          </a:xfrm>
        </p:spPr>
        <p:txBody>
          <a:bodyPr/>
          <a:lstStyle/>
          <a:p>
            <a:r>
              <a:rPr lang="en-US" b="1" dirty="0">
                <a:solidFill>
                  <a:schemeClr val="accent2">
                    <a:lumMod val="50000"/>
                  </a:schemeClr>
                </a:solidFill>
                <a:effectLst>
                  <a:outerShdw blurRad="38100" dist="38100" dir="2700000" algn="tl">
                    <a:srgbClr val="000000">
                      <a:alpha val="43137"/>
                    </a:srgbClr>
                  </a:outerShdw>
                </a:effectLst>
                <a:latin typeface="Candara" panose="020E0502030303020204" pitchFamily="34" charset="0"/>
              </a:rPr>
              <a:t>BECAUSE:</a:t>
            </a:r>
          </a:p>
        </p:txBody>
      </p:sp>
      <p:grpSp>
        <p:nvGrpSpPr>
          <p:cNvPr id="23" name="Group 22"/>
          <p:cNvGrpSpPr/>
          <p:nvPr/>
        </p:nvGrpSpPr>
        <p:grpSpPr>
          <a:xfrm>
            <a:off x="5257800" y="1224126"/>
            <a:ext cx="3505200" cy="2204874"/>
            <a:chOff x="3657600" y="1224126"/>
            <a:chExt cx="5105400" cy="1714158"/>
          </a:xfrm>
          <a:blipFill>
            <a:blip r:embed="rId3"/>
            <a:tile tx="0" ty="0" sx="100000" sy="100000" flip="none" algn="tl"/>
          </a:blipFill>
        </p:grpSpPr>
        <p:sp>
          <p:nvSpPr>
            <p:cNvPr id="2" name="TextBox 1"/>
            <p:cNvSpPr txBox="1"/>
            <p:nvPr/>
          </p:nvSpPr>
          <p:spPr>
            <a:xfrm>
              <a:off x="3657600" y="1676400"/>
              <a:ext cx="5105400" cy="1261884"/>
            </a:xfrm>
            <a:prstGeom prst="rect">
              <a:avLst/>
            </a:prstGeom>
            <a:grpFill/>
            <a:ln w="57150">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C6600">
                      <a:lumMod val="20000"/>
                      <a:lumOff val="80000"/>
                    </a:srgbClr>
                  </a:solidFill>
                  <a:effectLst/>
                  <a:uLnTx/>
                  <a:uFillTx/>
                  <a:latin typeface="Calibri" panose="020F0502020204030204" pitchFamily="34" charset="0"/>
                  <a:ea typeface="+mn-ea"/>
                  <a:cs typeface="+mn-cs"/>
                </a:rPr>
                <a:t>TITUS 2:11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C6600">
                      <a:lumMod val="20000"/>
                      <a:lumOff val="80000"/>
                    </a:srgbClr>
                  </a:solidFill>
                  <a:effectLst/>
                  <a:uLnTx/>
                  <a:uFillTx/>
                  <a:latin typeface="Candara" panose="020E0502030303020204" pitchFamily="34" charset="0"/>
                  <a:ea typeface="+mn-ea"/>
                  <a:cs typeface="+mn-cs"/>
                </a:rPr>
                <a:t>“For the grace of God that brings salvation has appeared to all men”</a:t>
              </a:r>
            </a:p>
          </p:txBody>
        </p:sp>
        <p:grpSp>
          <p:nvGrpSpPr>
            <p:cNvPr id="18" name="Group 17"/>
            <p:cNvGrpSpPr/>
            <p:nvPr/>
          </p:nvGrpSpPr>
          <p:grpSpPr>
            <a:xfrm>
              <a:off x="3794230" y="1225485"/>
              <a:ext cx="247171" cy="599747"/>
              <a:chOff x="3794230" y="1225485"/>
              <a:chExt cx="247171" cy="599747"/>
            </a:xfrm>
            <a:grpFill/>
          </p:grpSpPr>
          <p:cxnSp>
            <p:nvCxnSpPr>
              <p:cNvPr id="7" name="Straight Connector 6"/>
              <p:cNvCxnSpPr/>
              <p:nvPr/>
            </p:nvCxnSpPr>
            <p:spPr>
              <a:xfrm>
                <a:off x="3794230" y="1225485"/>
                <a:ext cx="93885" cy="357269"/>
              </a:xfrm>
              <a:prstGeom prst="line">
                <a:avLst/>
              </a:prstGeom>
              <a:grpFill/>
              <a:ln w="12700" cap="rnd">
                <a:solidFill>
                  <a:srgbClr val="994D00"/>
                </a:solidFill>
                <a:bevel/>
                <a:headEnd type="diamond"/>
                <a:tailEnd type="none"/>
              </a:ln>
            </p:spPr>
            <p:style>
              <a:lnRef idx="2">
                <a:schemeClr val="accent2"/>
              </a:lnRef>
              <a:fillRef idx="0">
                <a:schemeClr val="accent2"/>
              </a:fillRef>
              <a:effectRef idx="1">
                <a:schemeClr val="accent2"/>
              </a:effectRef>
              <a:fontRef idx="minor">
                <a:schemeClr val="tx1"/>
              </a:fontRef>
            </p:style>
          </p:cxnSp>
          <p:sp>
            <p:nvSpPr>
              <p:cNvPr id="9" name="Block Arc 8"/>
              <p:cNvSpPr/>
              <p:nvPr/>
            </p:nvSpPr>
            <p:spPr>
              <a:xfrm>
                <a:off x="3794230" y="1524000"/>
                <a:ext cx="183940" cy="301232"/>
              </a:xfrm>
              <a:prstGeom prst="blockArc">
                <a:avLst>
                  <a:gd name="adj1" fmla="val 10619228"/>
                  <a:gd name="adj2" fmla="val 0"/>
                  <a:gd name="adj3" fmla="val 16250"/>
                </a:avLst>
              </a:prstGeom>
              <a:grp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cxnSp>
            <p:nvCxnSpPr>
              <p:cNvPr id="13" name="Straight Connector 12"/>
              <p:cNvCxnSpPr/>
              <p:nvPr/>
            </p:nvCxnSpPr>
            <p:spPr>
              <a:xfrm flipH="1">
                <a:off x="3888115" y="1225485"/>
                <a:ext cx="153286" cy="356590"/>
              </a:xfrm>
              <a:prstGeom prst="line">
                <a:avLst/>
              </a:prstGeom>
              <a:grpFill/>
              <a:ln w="12700">
                <a:solidFill>
                  <a:srgbClr val="994D00"/>
                </a:solidFill>
                <a:headEnd type="diamond"/>
              </a:ln>
            </p:spPr>
            <p:style>
              <a:lnRef idx="2">
                <a:schemeClr val="accent6"/>
              </a:lnRef>
              <a:fillRef idx="0">
                <a:schemeClr val="accent6"/>
              </a:fillRef>
              <a:effectRef idx="1">
                <a:schemeClr val="accent6"/>
              </a:effectRef>
              <a:fontRef idx="minor">
                <a:schemeClr val="tx1"/>
              </a:fontRef>
            </p:style>
          </p:cxnSp>
        </p:grpSp>
        <p:grpSp>
          <p:nvGrpSpPr>
            <p:cNvPr id="19" name="Group 18"/>
            <p:cNvGrpSpPr/>
            <p:nvPr/>
          </p:nvGrpSpPr>
          <p:grpSpPr>
            <a:xfrm>
              <a:off x="8412973" y="1224126"/>
              <a:ext cx="247171" cy="599747"/>
              <a:chOff x="3794230" y="1225485"/>
              <a:chExt cx="247171" cy="599747"/>
            </a:xfrm>
            <a:grpFill/>
          </p:grpSpPr>
          <p:cxnSp>
            <p:nvCxnSpPr>
              <p:cNvPr id="20" name="Straight Connector 19"/>
              <p:cNvCxnSpPr/>
              <p:nvPr/>
            </p:nvCxnSpPr>
            <p:spPr>
              <a:xfrm>
                <a:off x="3794230" y="1225485"/>
                <a:ext cx="93885" cy="357269"/>
              </a:xfrm>
              <a:prstGeom prst="line">
                <a:avLst/>
              </a:prstGeom>
              <a:grpFill/>
              <a:ln w="12700" cap="rnd">
                <a:solidFill>
                  <a:srgbClr val="994D00"/>
                </a:solidFill>
                <a:bevel/>
                <a:headEnd type="diamond"/>
                <a:tailEnd type="none"/>
              </a:ln>
            </p:spPr>
            <p:style>
              <a:lnRef idx="2">
                <a:schemeClr val="accent2"/>
              </a:lnRef>
              <a:fillRef idx="0">
                <a:schemeClr val="accent2"/>
              </a:fillRef>
              <a:effectRef idx="1">
                <a:schemeClr val="accent2"/>
              </a:effectRef>
              <a:fontRef idx="minor">
                <a:schemeClr val="tx1"/>
              </a:fontRef>
            </p:style>
          </p:cxnSp>
          <p:sp>
            <p:nvSpPr>
              <p:cNvPr id="21" name="Block Arc 20"/>
              <p:cNvSpPr/>
              <p:nvPr/>
            </p:nvSpPr>
            <p:spPr>
              <a:xfrm>
                <a:off x="3794230" y="1524000"/>
                <a:ext cx="183940" cy="301232"/>
              </a:xfrm>
              <a:prstGeom prst="blockArc">
                <a:avLst>
                  <a:gd name="adj1" fmla="val 10619228"/>
                  <a:gd name="adj2" fmla="val 0"/>
                  <a:gd name="adj3" fmla="val 16250"/>
                </a:avLst>
              </a:prstGeom>
              <a:grp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cxnSp>
            <p:nvCxnSpPr>
              <p:cNvPr id="22" name="Straight Connector 21"/>
              <p:cNvCxnSpPr/>
              <p:nvPr/>
            </p:nvCxnSpPr>
            <p:spPr>
              <a:xfrm flipH="1">
                <a:off x="3888115" y="1225485"/>
                <a:ext cx="153286" cy="356590"/>
              </a:xfrm>
              <a:prstGeom prst="line">
                <a:avLst/>
              </a:prstGeom>
              <a:grpFill/>
              <a:ln w="12700">
                <a:solidFill>
                  <a:srgbClr val="994D00"/>
                </a:solidFill>
                <a:headEnd type="diamond"/>
              </a:ln>
            </p:spPr>
            <p:style>
              <a:lnRef idx="2">
                <a:schemeClr val="accent6"/>
              </a:lnRef>
              <a:fillRef idx="0">
                <a:schemeClr val="accent6"/>
              </a:fillRef>
              <a:effectRef idx="1">
                <a:schemeClr val="accent6"/>
              </a:effectRef>
              <a:fontRef idx="minor">
                <a:schemeClr val="tx1"/>
              </a:fontRef>
            </p:style>
          </p:cxnSp>
        </p:grpSp>
      </p:grpSp>
      <p:sp>
        <p:nvSpPr>
          <p:cNvPr id="27" name="TextBox 26"/>
          <p:cNvSpPr txBox="1"/>
          <p:nvPr/>
        </p:nvSpPr>
        <p:spPr>
          <a:xfrm>
            <a:off x="5075772" y="139868"/>
            <a:ext cx="3687228"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solidFill>
                    <a:srgbClr val="000000"/>
                  </a:solidFill>
                </a:ln>
                <a:solidFill>
                  <a:srgbClr val="CC3300">
                    <a:lumMod val="50000"/>
                  </a:srgbClr>
                </a:solidFill>
                <a:effectLst/>
                <a:uLnTx/>
                <a:uFillTx/>
                <a:latin typeface="Engravers MT" panose="02090707080505020304" pitchFamily="18" charset="0"/>
                <a:ea typeface="+mn-ea"/>
                <a:cs typeface="+mn-cs"/>
              </a:rPr>
              <a:t>GRACE</a:t>
            </a:r>
          </a:p>
        </p:txBody>
      </p:sp>
    </p:spTree>
    <p:extLst>
      <p:ext uri="{BB962C8B-B14F-4D97-AF65-F5344CB8AC3E}">
        <p14:creationId xmlns:p14="http://schemas.microsoft.com/office/powerpoint/2010/main" val="2616837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76200"/>
            <a:ext cx="8549640" cy="1066800"/>
          </a:xfrm>
        </p:spPr>
        <p:txBody>
          <a:bodyPr/>
          <a:lstStyle/>
          <a:p>
            <a:pPr algn="ctr"/>
            <a:r>
              <a:rPr lang="en-US" dirty="0">
                <a:solidFill>
                  <a:schemeClr val="bg1"/>
                </a:solidFill>
                <a:effectLst>
                  <a:outerShdw blurRad="38100" dist="38100" dir="2700000" algn="tl">
                    <a:srgbClr val="000000">
                      <a:alpha val="43137"/>
                    </a:srgbClr>
                  </a:outerShdw>
                </a:effectLst>
                <a:latin typeface="Arial Black" panose="020B0A04020102020204" pitchFamily="34" charset="0"/>
              </a:rPr>
              <a:t>ALL</a:t>
            </a:r>
            <a:r>
              <a:rPr lang="en-US" dirty="0">
                <a:effectLst>
                  <a:outerShdw blurRad="38100" dist="38100" dir="2700000" algn="tl">
                    <a:srgbClr val="000000">
                      <a:alpha val="43137"/>
                    </a:srgbClr>
                  </a:outerShdw>
                </a:effectLst>
              </a:rPr>
              <a:t> of God and </a:t>
            </a:r>
            <a:r>
              <a:rPr lang="en-US" dirty="0">
                <a:solidFill>
                  <a:schemeClr val="bg1"/>
                </a:solidFill>
                <a:effectLst>
                  <a:outerShdw blurRad="38100" dist="38100" dir="2700000" algn="tl">
                    <a:srgbClr val="000000">
                      <a:alpha val="43137"/>
                    </a:srgbClr>
                  </a:outerShdw>
                </a:effectLst>
                <a:latin typeface="Arial Black" panose="020B0A04020102020204" pitchFamily="34" charset="0"/>
              </a:rPr>
              <a:t>NONE</a:t>
            </a:r>
            <a:r>
              <a:rPr lang="en-US" dirty="0">
                <a:effectLst>
                  <a:outerShdw blurRad="38100" dist="38100" dir="2700000" algn="tl">
                    <a:srgbClr val="000000">
                      <a:alpha val="43137"/>
                    </a:srgbClr>
                  </a:outerShdw>
                </a:effectLst>
              </a:rPr>
              <a:t> of Me?</a:t>
            </a:r>
          </a:p>
        </p:txBody>
      </p:sp>
      <p:sp>
        <p:nvSpPr>
          <p:cNvPr id="3" name="Content Placeholder 2"/>
          <p:cNvSpPr>
            <a:spLocks noGrp="1"/>
          </p:cNvSpPr>
          <p:nvPr>
            <p:ph idx="1"/>
          </p:nvPr>
        </p:nvSpPr>
        <p:spPr>
          <a:xfrm>
            <a:off x="457200" y="1828800"/>
            <a:ext cx="8305800" cy="4267200"/>
          </a:xfrm>
        </p:spPr>
        <p:txBody>
          <a:bodyPr/>
          <a:lstStyle/>
          <a:p>
            <a:pPr marL="0" indent="0">
              <a:buNone/>
            </a:pPr>
            <a:r>
              <a:rPr lang="en-US" sz="4800" b="1" dirty="0">
                <a:solidFill>
                  <a:schemeClr val="tx1"/>
                </a:solidFill>
                <a:latin typeface="Cambria" panose="02040503050406030204" pitchFamily="18" charset="0"/>
              </a:rPr>
              <a:t>MATTHEW 7:21</a:t>
            </a:r>
            <a:r>
              <a:rPr lang="en-US" sz="4400" dirty="0">
                <a:solidFill>
                  <a:schemeClr val="tx1"/>
                </a:solidFill>
                <a:latin typeface="Cambria" panose="02040503050406030204" pitchFamily="18" charset="0"/>
              </a:rPr>
              <a:t>, “Not everyone who says to Me, ‘Lord, Lord,’ shall enter the kingdom of heaven, </a:t>
            </a:r>
            <a:r>
              <a:rPr lang="en-US" sz="4400" b="1" dirty="0">
                <a:solidFill>
                  <a:schemeClr val="tx1"/>
                </a:solidFill>
                <a:latin typeface="Cambria" panose="02040503050406030204" pitchFamily="18" charset="0"/>
              </a:rPr>
              <a:t>but he who does </a:t>
            </a:r>
            <a:r>
              <a:rPr lang="en-US" sz="4400" dirty="0">
                <a:solidFill>
                  <a:schemeClr val="tx1"/>
                </a:solidFill>
                <a:latin typeface="Cambria" panose="02040503050406030204" pitchFamily="18" charset="0"/>
              </a:rPr>
              <a:t>the will of My Father in heaven.”</a:t>
            </a:r>
          </a:p>
        </p:txBody>
      </p:sp>
    </p:spTree>
    <p:extLst>
      <p:ext uri="{BB962C8B-B14F-4D97-AF65-F5344CB8AC3E}">
        <p14:creationId xmlns:p14="http://schemas.microsoft.com/office/powerpoint/2010/main" val="2900878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man Old Style" panose="02050604050505020204" pitchFamily="18" charset="0"/>
              </a:rPr>
              <a:t>Why Was The Jailer Baptized (Acts 16:25-34)?</a:t>
            </a:r>
          </a:p>
        </p:txBody>
      </p:sp>
      <p:sp>
        <p:nvSpPr>
          <p:cNvPr id="3" name="Content Placeholder 2"/>
          <p:cNvSpPr>
            <a:spLocks noGrp="1"/>
          </p:cNvSpPr>
          <p:nvPr>
            <p:ph idx="1"/>
          </p:nvPr>
        </p:nvSpPr>
        <p:spPr>
          <a:xfrm>
            <a:off x="685800" y="1828800"/>
            <a:ext cx="7772400" cy="1371600"/>
          </a:xfrm>
        </p:spPr>
        <p:txBody>
          <a:bodyPr/>
          <a:lstStyle/>
          <a:p>
            <a:r>
              <a:rPr lang="en-US" dirty="0">
                <a:latin typeface="Candara" panose="020E0502030303020204" pitchFamily="34" charset="0"/>
              </a:rPr>
              <a:t>What did he ask?</a:t>
            </a:r>
          </a:p>
          <a:p>
            <a:pPr lvl="1"/>
            <a:r>
              <a:rPr lang="en-US" dirty="0">
                <a:latin typeface="Candara" panose="020E0502030303020204" pitchFamily="34" charset="0"/>
              </a:rPr>
              <a:t>16:30</a:t>
            </a:r>
          </a:p>
        </p:txBody>
      </p:sp>
      <p:sp>
        <p:nvSpPr>
          <p:cNvPr id="4" name="TextBox 3"/>
          <p:cNvSpPr txBox="1"/>
          <p:nvPr/>
        </p:nvSpPr>
        <p:spPr>
          <a:xfrm>
            <a:off x="685800" y="2899427"/>
            <a:ext cx="77724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a:noFill/>
                </a:ln>
                <a:solidFill>
                  <a:srgbClr val="000000"/>
                </a:solidFill>
                <a:effectLst/>
                <a:uLnTx/>
                <a:uFillTx/>
                <a:latin typeface="Calibri" panose="020F0502020204030204" pitchFamily="34" charset="0"/>
                <a:ea typeface="+mn-ea"/>
                <a:cs typeface="+mn-cs"/>
              </a:rPr>
              <a:t>"Sirs, what must I do to be saved?"</a:t>
            </a:r>
          </a:p>
        </p:txBody>
      </p:sp>
      <p:grpSp>
        <p:nvGrpSpPr>
          <p:cNvPr id="30" name="Group 29"/>
          <p:cNvGrpSpPr/>
          <p:nvPr/>
        </p:nvGrpSpPr>
        <p:grpSpPr>
          <a:xfrm>
            <a:off x="677091" y="3607313"/>
            <a:ext cx="1656223" cy="1879087"/>
            <a:chOff x="677091" y="3607313"/>
            <a:chExt cx="1656223" cy="1879087"/>
          </a:xfrm>
        </p:grpSpPr>
        <p:sp>
          <p:nvSpPr>
            <p:cNvPr id="5" name="TextBox 4"/>
            <p:cNvSpPr txBox="1"/>
            <p:nvPr/>
          </p:nvSpPr>
          <p:spPr>
            <a:xfrm>
              <a:off x="677091" y="5024735"/>
              <a:ext cx="1656223"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respectful</a:t>
              </a:r>
            </a:p>
          </p:txBody>
        </p:sp>
        <p:cxnSp>
          <p:nvCxnSpPr>
            <p:cNvPr id="12" name="Straight Arrow Connector 11"/>
            <p:cNvCxnSpPr/>
            <p:nvPr/>
          </p:nvCxnSpPr>
          <p:spPr>
            <a:xfrm>
              <a:off x="1371600" y="3607313"/>
              <a:ext cx="0" cy="1413456"/>
            </a:xfrm>
            <a:prstGeom prst="straightConnector1">
              <a:avLst/>
            </a:prstGeom>
            <a:ln>
              <a:tailEnd type="arrow" w="med" len="lg"/>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3131772" y="3607313"/>
            <a:ext cx="1588897" cy="1875121"/>
            <a:chOff x="3131772" y="3607313"/>
            <a:chExt cx="1588897" cy="1875121"/>
          </a:xfrm>
        </p:grpSpPr>
        <p:sp>
          <p:nvSpPr>
            <p:cNvPr id="7" name="TextBox 6"/>
            <p:cNvSpPr txBox="1"/>
            <p:nvPr/>
          </p:nvSpPr>
          <p:spPr>
            <a:xfrm>
              <a:off x="3131772" y="5020769"/>
              <a:ext cx="1588897"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necessity</a:t>
              </a:r>
            </a:p>
          </p:txBody>
        </p:sp>
        <p:cxnSp>
          <p:nvCxnSpPr>
            <p:cNvPr id="14" name="Straight Arrow Connector 13"/>
            <p:cNvCxnSpPr/>
            <p:nvPr/>
          </p:nvCxnSpPr>
          <p:spPr>
            <a:xfrm>
              <a:off x="3657600" y="3607313"/>
              <a:ext cx="0" cy="1413456"/>
            </a:xfrm>
            <a:prstGeom prst="straightConnector1">
              <a:avLst/>
            </a:prstGeom>
            <a:ln>
              <a:tailEnd type="arrow" w="med" len="lg"/>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3918452" y="3605116"/>
            <a:ext cx="1467068" cy="1263623"/>
            <a:chOff x="3918452" y="3605116"/>
            <a:chExt cx="1467068" cy="1263623"/>
          </a:xfrm>
        </p:grpSpPr>
        <p:sp>
          <p:nvSpPr>
            <p:cNvPr id="8" name="TextBox 7"/>
            <p:cNvSpPr txBox="1"/>
            <p:nvPr/>
          </p:nvSpPr>
          <p:spPr>
            <a:xfrm>
              <a:off x="3918452" y="4407074"/>
              <a:ext cx="1467068"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personal</a:t>
              </a:r>
            </a:p>
          </p:txBody>
        </p:sp>
        <p:cxnSp>
          <p:nvCxnSpPr>
            <p:cNvPr id="18" name="Connector: Elbow 17"/>
            <p:cNvCxnSpPr/>
            <p:nvPr/>
          </p:nvCxnSpPr>
          <p:spPr>
            <a:xfrm rot="16200000" flipH="1">
              <a:off x="4081145" y="3840627"/>
              <a:ext cx="806352" cy="335329"/>
            </a:xfrm>
            <a:prstGeom prst="bentConnector3">
              <a:avLst/>
            </a:prstGeom>
            <a:ln>
              <a:tailEnd type="arrow" w="med" len="lg"/>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1804164" y="3459677"/>
            <a:ext cx="1327608" cy="1413456"/>
            <a:chOff x="1804164" y="3459677"/>
            <a:chExt cx="1327608" cy="1413456"/>
          </a:xfrm>
        </p:grpSpPr>
        <p:sp>
          <p:nvSpPr>
            <p:cNvPr id="6" name="TextBox 5"/>
            <p:cNvSpPr txBox="1"/>
            <p:nvPr/>
          </p:nvSpPr>
          <p:spPr>
            <a:xfrm>
              <a:off x="1804164" y="4411468"/>
              <a:ext cx="1327608"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probing</a:t>
              </a:r>
            </a:p>
          </p:txBody>
        </p:sp>
        <p:cxnSp>
          <p:nvCxnSpPr>
            <p:cNvPr id="20" name="Straight Arrow Connector 19"/>
            <p:cNvCxnSpPr>
              <a:endCxn id="6" idx="0"/>
            </p:cNvCxnSpPr>
            <p:nvPr/>
          </p:nvCxnSpPr>
          <p:spPr>
            <a:xfrm>
              <a:off x="2467968" y="3459677"/>
              <a:ext cx="0" cy="951791"/>
            </a:xfrm>
            <a:prstGeom prst="straightConnector1">
              <a:avLst/>
            </a:prstGeom>
            <a:ln>
              <a:tailEnd type="arrow" w="med" len="lg"/>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6172200" y="3453050"/>
            <a:ext cx="1488048" cy="1413456"/>
            <a:chOff x="6172200" y="3453050"/>
            <a:chExt cx="1488048" cy="1413456"/>
          </a:xfrm>
        </p:grpSpPr>
        <p:sp>
          <p:nvSpPr>
            <p:cNvPr id="10" name="TextBox 9"/>
            <p:cNvSpPr txBox="1"/>
            <p:nvPr/>
          </p:nvSpPr>
          <p:spPr>
            <a:xfrm>
              <a:off x="6172200" y="4404841"/>
              <a:ext cx="148804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timeless</a:t>
              </a:r>
            </a:p>
          </p:txBody>
        </p:sp>
        <p:cxnSp>
          <p:nvCxnSpPr>
            <p:cNvPr id="22" name="Straight Arrow Connector 21"/>
            <p:cNvCxnSpPr/>
            <p:nvPr/>
          </p:nvCxnSpPr>
          <p:spPr>
            <a:xfrm>
              <a:off x="6858000" y="3453050"/>
              <a:ext cx="0" cy="951791"/>
            </a:xfrm>
            <a:prstGeom prst="straightConnector1">
              <a:avLst/>
            </a:prstGeom>
            <a:ln>
              <a:tailEnd type="arrow" w="med" len="lg"/>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782678" y="3604681"/>
            <a:ext cx="1693205" cy="1877753"/>
            <a:chOff x="4782678" y="3604681"/>
            <a:chExt cx="1693205" cy="1877753"/>
          </a:xfrm>
        </p:grpSpPr>
        <p:sp>
          <p:nvSpPr>
            <p:cNvPr id="9" name="TextBox 8"/>
            <p:cNvSpPr txBox="1"/>
            <p:nvPr/>
          </p:nvSpPr>
          <p:spPr>
            <a:xfrm>
              <a:off x="5385520" y="5020769"/>
              <a:ext cx="1090363"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action</a:t>
              </a:r>
            </a:p>
          </p:txBody>
        </p:sp>
        <p:cxnSp>
          <p:nvCxnSpPr>
            <p:cNvPr id="23" name="Connector: Elbow 22"/>
            <p:cNvCxnSpPr>
              <a:endCxn id="9" idx="0"/>
            </p:cNvCxnSpPr>
            <p:nvPr/>
          </p:nvCxnSpPr>
          <p:spPr>
            <a:xfrm rot="16200000" flipH="1">
              <a:off x="4648646" y="3738713"/>
              <a:ext cx="1416088" cy="1148023"/>
            </a:xfrm>
            <a:prstGeom prst="bentConnector3">
              <a:avLst>
                <a:gd name="adj1" fmla="val 18636"/>
              </a:avLst>
            </a:prstGeom>
            <a:ln>
              <a:tailEnd type="arrow" w="med" len="lg"/>
            </a:ln>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a:off x="5181600" y="3459677"/>
            <a:ext cx="22860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583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up)">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1500"/>
                                        <p:tgtEl>
                                          <p:spTgt spid="13"/>
                                        </p:tgtEl>
                                      </p:cBhvr>
                                    </p:animEffect>
                                  </p:childTnLst>
                                </p:cTn>
                              </p:par>
                            </p:childTnLst>
                          </p:cTn>
                        </p:par>
                        <p:par>
                          <p:cTn id="39" fill="hold">
                            <p:stCondLst>
                              <p:cond delay="1500"/>
                            </p:stCondLst>
                            <p:childTnLst>
                              <p:par>
                                <p:cTn id="40" presetID="22" presetClass="entr" presetSubtype="1"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man Old Style" panose="02050604050505020204" pitchFamily="18" charset="0"/>
              </a:rPr>
              <a:t>Why Was The Jailer Baptized (Acts 16:25-34)?</a:t>
            </a:r>
          </a:p>
        </p:txBody>
      </p:sp>
      <p:sp>
        <p:nvSpPr>
          <p:cNvPr id="3" name="Content Placeholder 2"/>
          <p:cNvSpPr>
            <a:spLocks noGrp="1"/>
          </p:cNvSpPr>
          <p:nvPr>
            <p:ph idx="1"/>
          </p:nvPr>
        </p:nvSpPr>
        <p:spPr/>
        <p:txBody>
          <a:bodyPr/>
          <a:lstStyle/>
          <a:p>
            <a:r>
              <a:rPr lang="en-US" dirty="0">
                <a:latin typeface="Candara" panose="020E0502030303020204" pitchFamily="34" charset="0"/>
              </a:rPr>
              <a:t>What did he ask?</a:t>
            </a:r>
          </a:p>
          <a:p>
            <a:pPr lvl="1"/>
            <a:r>
              <a:rPr lang="en-US" dirty="0">
                <a:latin typeface="Candara" panose="020E0502030303020204" pitchFamily="34" charset="0"/>
              </a:rPr>
              <a:t>16:30</a:t>
            </a:r>
          </a:p>
          <a:p>
            <a:r>
              <a:rPr lang="en-US" dirty="0">
                <a:latin typeface="Candara" panose="020E0502030303020204" pitchFamily="34" charset="0"/>
              </a:rPr>
              <a:t>What was he told to do?</a:t>
            </a:r>
          </a:p>
          <a:p>
            <a:pPr lvl="1"/>
            <a:r>
              <a:rPr lang="en-US" dirty="0">
                <a:latin typeface="Candara" panose="020E0502030303020204" pitchFamily="34" charset="0"/>
              </a:rPr>
              <a:t>16:31</a:t>
            </a:r>
          </a:p>
          <a:p>
            <a:r>
              <a:rPr lang="en-US" dirty="0">
                <a:latin typeface="Candara" panose="020E0502030303020204" pitchFamily="34" charset="0"/>
              </a:rPr>
              <a:t> When did he believe?</a:t>
            </a:r>
          </a:p>
          <a:p>
            <a:pPr lvl="1"/>
            <a:r>
              <a:rPr lang="en-US" dirty="0">
                <a:latin typeface="Candara" panose="020E0502030303020204" pitchFamily="34" charset="0"/>
              </a:rPr>
              <a:t>16:32-34</a:t>
            </a:r>
          </a:p>
        </p:txBody>
      </p:sp>
      <p:sp>
        <p:nvSpPr>
          <p:cNvPr id="5" name="TextBox 4"/>
          <p:cNvSpPr txBox="1"/>
          <p:nvPr/>
        </p:nvSpPr>
        <p:spPr>
          <a:xfrm>
            <a:off x="5791200" y="2209800"/>
            <a:ext cx="3048000" cy="2281476"/>
          </a:xfrm>
          <a:prstGeom prst="wedgeRoundRectCallout">
            <a:avLst>
              <a:gd name="adj1" fmla="val -68833"/>
              <a:gd name="adj2" fmla="val 6962"/>
              <a:gd name="adj3" fmla="val 1666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“Believe on the Lord Jesus Christ, and you will be saved”</a:t>
            </a:r>
          </a:p>
        </p:txBody>
      </p:sp>
      <p:sp>
        <p:nvSpPr>
          <p:cNvPr id="6" name="TextBox 5"/>
          <p:cNvSpPr txBox="1"/>
          <p:nvPr/>
        </p:nvSpPr>
        <p:spPr>
          <a:xfrm>
            <a:off x="666206" y="5695890"/>
            <a:ext cx="8482194"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To obey in baptism is “to believe on the Lord Jesus Christ.</a:t>
            </a:r>
            <a:r>
              <a:rPr lang="en-US" sz="2000" dirty="0">
                <a:solidFill>
                  <a:srgbClr val="000000"/>
                </a:solidFill>
                <a:latin typeface="Arial Black" panose="020B0A04020102020204" pitchFamily="34" charset="0"/>
              </a:rPr>
              <a:t>”</a:t>
            </a:r>
            <a:endParaRPr kumimoji="0" lang="en-US"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412110"/>
            <a:ext cx="1612937" cy="940880"/>
          </a:xfrm>
          <a:prstGeom prst="rect">
            <a:avLst/>
          </a:prstGeom>
        </p:spPr>
      </p:pic>
      <p:cxnSp>
        <p:nvCxnSpPr>
          <p:cNvPr id="9" name="Straight Arrow Connector 8"/>
          <p:cNvCxnSpPr/>
          <p:nvPr/>
        </p:nvCxnSpPr>
        <p:spPr>
          <a:xfrm>
            <a:off x="2101868" y="5257800"/>
            <a:ext cx="184132" cy="304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669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2000"/>
                                        <p:tgtEl>
                                          <p:spTgt spid="7"/>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type="subTitle" idx="1"/>
          </p:nvPr>
        </p:nvSpPr>
        <p:spPr>
          <a:xfrm>
            <a:off x="1143000" y="1509687"/>
            <a:ext cx="7543800" cy="5030450"/>
          </a:xfrm>
          <a:prstGeom prst="doubleWave">
            <a:avLst>
              <a:gd name="adj1" fmla="val 6250"/>
              <a:gd name="adj2" fmla="val -1114"/>
            </a:avLst>
          </a:prstGeom>
          <a:solidFill>
            <a:schemeClr val="accent4">
              <a:alpha val="50000"/>
            </a:schemeClr>
          </a:solidFill>
          <a:ln w="28575">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0" indent="0" algn="just">
              <a:buNone/>
            </a:pPr>
            <a:r>
              <a:rPr lang="en-US" sz="4000" dirty="0">
                <a:solidFill>
                  <a:schemeClr val="bg1"/>
                </a:solidFill>
                <a:effectLst>
                  <a:innerShdw blurRad="114300">
                    <a:prstClr val="black"/>
                  </a:innerShdw>
                </a:effectLst>
                <a:latin typeface="Arial Black" panose="020B0A04020102020204" pitchFamily="34" charset="0"/>
              </a:rPr>
              <a:t>If salvation is wholly of grace (all of God and none of me), why was the jailer told to believe? Why was he baptized that very hour?</a:t>
            </a:r>
          </a:p>
        </p:txBody>
      </p:sp>
      <p:sp>
        <p:nvSpPr>
          <p:cNvPr id="10" name="Freeform: Shape 9"/>
          <p:cNvSpPr/>
          <p:nvPr/>
        </p:nvSpPr>
        <p:spPr>
          <a:xfrm>
            <a:off x="680358" y="1367246"/>
            <a:ext cx="261257" cy="5185954"/>
          </a:xfrm>
          <a:custGeom>
            <a:avLst/>
            <a:gdLst>
              <a:gd name="connsiteX0" fmla="*/ 614818 w 732384"/>
              <a:gd name="connsiteY0" fmla="*/ 0 h 5185954"/>
              <a:gd name="connsiteX1" fmla="*/ 864 w 732384"/>
              <a:gd name="connsiteY1" fmla="*/ 1841863 h 5185954"/>
              <a:gd name="connsiteX2" fmla="*/ 732384 w 732384"/>
              <a:gd name="connsiteY2" fmla="*/ 5185954 h 5185954"/>
              <a:gd name="connsiteX3" fmla="*/ 732384 w 732384"/>
              <a:gd name="connsiteY3" fmla="*/ 5185954 h 5185954"/>
            </a:gdLst>
            <a:ahLst/>
            <a:cxnLst>
              <a:cxn ang="0">
                <a:pos x="connsiteX0" y="connsiteY0"/>
              </a:cxn>
              <a:cxn ang="0">
                <a:pos x="connsiteX1" y="connsiteY1"/>
              </a:cxn>
              <a:cxn ang="0">
                <a:pos x="connsiteX2" y="connsiteY2"/>
              </a:cxn>
              <a:cxn ang="0">
                <a:pos x="connsiteX3" y="connsiteY3"/>
              </a:cxn>
            </a:cxnLst>
            <a:rect l="l" t="t" r="r" b="b"/>
            <a:pathLst>
              <a:path w="732384" h="5185954">
                <a:moveTo>
                  <a:pt x="614818" y="0"/>
                </a:moveTo>
                <a:cubicBezTo>
                  <a:pt x="298044" y="488768"/>
                  <a:pt x="-18730" y="977537"/>
                  <a:pt x="864" y="1841863"/>
                </a:cubicBezTo>
                <a:cubicBezTo>
                  <a:pt x="20458" y="2706189"/>
                  <a:pt x="732384" y="5185954"/>
                  <a:pt x="732384" y="5185954"/>
                </a:cubicBezTo>
                <a:lnTo>
                  <a:pt x="732384" y="5185954"/>
                </a:lnTo>
              </a:path>
            </a:pathLst>
          </a:custGeom>
          <a:ln>
            <a:solidFill>
              <a:schemeClr val="accent3">
                <a:lumMod val="85000"/>
              </a:schemeClr>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Top Corners Rounded 4"/>
          <p:cNvSpPr/>
          <p:nvPr/>
        </p:nvSpPr>
        <p:spPr>
          <a:xfrm>
            <a:off x="881742" y="1143000"/>
            <a:ext cx="413657" cy="5715000"/>
          </a:xfrm>
          <a:prstGeom prst="round2SameRect">
            <a:avLst>
              <a:gd name="adj1" fmla="val 50000"/>
              <a:gd name="adj2" fmla="val 0"/>
            </a:avLst>
          </a:prstGeom>
          <a:gradFill flip="none" rotWithShape="1">
            <a:gsLst>
              <a:gs pos="0">
                <a:schemeClr val="tx1">
                  <a:lumMod val="65000"/>
                  <a:lumOff val="35000"/>
                </a:schemeClr>
              </a:gs>
              <a:gs pos="54000">
                <a:schemeClr val="bg1">
                  <a:lumMod val="85000"/>
                </a:schemeClr>
              </a:gs>
              <a:gs pos="100000">
                <a:schemeClr val="bg2"/>
              </a:gs>
            </a:gsLst>
            <a:lin ang="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99445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500"/>
                                        <p:tgtEl>
                                          <p:spTgt spid="4">
                                            <p:bg/>
                                          </p:spTgt>
                                        </p:tgtEl>
                                      </p:cBhvr>
                                    </p:animEffect>
                                    <p:anim calcmode="lin" valueType="num">
                                      <p:cBhvr>
                                        <p:cTn id="8" dur="1500" fill="hold"/>
                                        <p:tgtEl>
                                          <p:spTgt spid="4">
                                            <p:bg/>
                                          </p:spTgt>
                                        </p:tgtEl>
                                        <p:attrNameLst>
                                          <p:attrName>ppt_x</p:attrName>
                                        </p:attrNameLst>
                                      </p:cBhvr>
                                      <p:tavLst>
                                        <p:tav tm="0">
                                          <p:val>
                                            <p:strVal val="#ppt_x"/>
                                          </p:val>
                                        </p:tav>
                                        <p:tav tm="100000">
                                          <p:val>
                                            <p:strVal val="#ppt_x"/>
                                          </p:val>
                                        </p:tav>
                                      </p:tavLst>
                                    </p:anim>
                                    <p:anim calcmode="lin" valueType="num">
                                      <p:cBhvr>
                                        <p:cTn id="9" dur="1500" fill="hold"/>
                                        <p:tgtEl>
                                          <p:spTgt spid="4">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anim calcmode="lin" valueType="num">
                                      <p:cBhvr>
                                        <p:cTn id="13"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pic>
        <p:nvPicPr>
          <p:cNvPr id="2" name="Picture 1"/>
          <p:cNvPicPr>
            <a:picLocks noChangeAspect="1"/>
          </p:cNvPicPr>
          <p:nvPr/>
        </p:nvPicPr>
        <p:blipFill>
          <a:blip r:embed="rId4"/>
          <a:stretch>
            <a:fillRect/>
          </a:stretch>
        </p:blipFill>
        <p:spPr>
          <a:xfrm>
            <a:off x="134148" y="2209800"/>
            <a:ext cx="4098759" cy="3970547"/>
          </a:xfrm>
          <a:prstGeom prst="ellipse">
            <a:avLst/>
          </a:prstGeom>
          <a:ln>
            <a:noFill/>
          </a:ln>
          <a:effectLst>
            <a:softEdge rad="112500"/>
          </a:effectLst>
        </p:spPr>
      </p:pic>
      <p:sp>
        <p:nvSpPr>
          <p:cNvPr id="6146" name="Rectangle 2"/>
          <p:cNvSpPr>
            <a:spLocks noGrp="1" noChangeArrowheads="1"/>
          </p:cNvSpPr>
          <p:nvPr>
            <p:ph type="ctrTitle"/>
          </p:nvPr>
        </p:nvSpPr>
        <p:spPr>
          <a:xfrm>
            <a:off x="134148" y="381000"/>
            <a:ext cx="4267201" cy="1117600"/>
          </a:xfrm>
          <a:noFill/>
          <a:ln>
            <a:noFill/>
          </a:ln>
        </p:spPr>
        <p:style>
          <a:lnRef idx="0">
            <a:scrgbClr r="0" g="0" b="0"/>
          </a:lnRef>
          <a:fillRef idx="0">
            <a:scrgbClr r="0" g="0" b="0"/>
          </a:fillRef>
          <a:effectRef idx="0">
            <a:scrgbClr r="0" g="0" b="0"/>
          </a:effectRef>
          <a:fontRef idx="minor">
            <a:schemeClr val="accent4"/>
          </a:fontRef>
        </p:style>
        <p:txBody>
          <a:bodyPr/>
          <a:lstStyle/>
          <a:p>
            <a:pPr algn="ctr" eaLnBrk="1" hangingPunct="1"/>
            <a:r>
              <a:rPr lang="en-US" altLang="en-US" sz="6000" dirty="0">
                <a:solidFill>
                  <a:schemeClr val="bg1"/>
                </a:solidFill>
                <a:effectLst>
                  <a:outerShdw blurRad="38100" dist="38100" dir="2700000" algn="tl">
                    <a:srgbClr val="000000">
                      <a:alpha val="43137"/>
                    </a:srgbClr>
                  </a:outerShdw>
                </a:effectLst>
                <a:latin typeface="Gloucester MT Extra Condensed" panose="02030808020601010101" pitchFamily="18" charset="0"/>
              </a:rPr>
              <a:t>Satan’s</a:t>
            </a:r>
          </a:p>
        </p:txBody>
      </p:sp>
      <p:sp>
        <p:nvSpPr>
          <p:cNvPr id="6148" name="Text Box 4"/>
          <p:cNvSpPr txBox="1">
            <a:spLocks noChangeArrowheads="1"/>
          </p:cNvSpPr>
          <p:nvPr/>
        </p:nvSpPr>
        <p:spPr bwMode="auto">
          <a:xfrm>
            <a:off x="4040188" y="6521450"/>
            <a:ext cx="5103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600" i="1" dirty="0">
                <a:solidFill>
                  <a:schemeClr val="bg1"/>
                </a:solidFill>
              </a:rPr>
              <a:t>All following verses are NKJV unless otherwise noted</a:t>
            </a:r>
          </a:p>
        </p:txBody>
      </p:sp>
      <p:sp>
        <p:nvSpPr>
          <p:cNvPr id="6147" name="Rectangle 3"/>
          <p:cNvSpPr>
            <a:spLocks noGrp="1" noChangeArrowheads="1"/>
          </p:cNvSpPr>
          <p:nvPr>
            <p:ph type="subTitle" idx="1"/>
          </p:nvPr>
        </p:nvSpPr>
        <p:spPr>
          <a:xfrm>
            <a:off x="304005" y="1676400"/>
            <a:ext cx="4343400" cy="5092003"/>
          </a:xfrm>
          <a:noFill/>
          <a:ln>
            <a:noFill/>
          </a:ln>
        </p:spPr>
        <p:style>
          <a:lnRef idx="0">
            <a:scrgbClr r="0" g="0" b="0"/>
          </a:lnRef>
          <a:fillRef idx="0">
            <a:scrgbClr r="0" g="0" b="0"/>
          </a:fillRef>
          <a:effectRef idx="0">
            <a:scrgbClr r="0" g="0" b="0"/>
          </a:effectRef>
          <a:fontRef idx="minor">
            <a:schemeClr val="accent4"/>
          </a:fontRef>
        </p:style>
        <p:txBody>
          <a:bodyPr anchor="ctr" anchorCtr="0"/>
          <a:lstStyle/>
          <a:p>
            <a:pPr eaLnBrk="1" hangingPunct="1">
              <a:lnSpc>
                <a:spcPct val="80000"/>
              </a:lnSpc>
            </a:pPr>
            <a:r>
              <a:rPr lang="en-US" altLang="en-US" sz="2800" baseline="30000" dirty="0">
                <a:solidFill>
                  <a:schemeClr val="bg1"/>
                </a:solidFill>
              </a:rPr>
              <a:t>13</a:t>
            </a:r>
            <a:r>
              <a:rPr lang="en-US" altLang="en-US" sz="2800" dirty="0">
                <a:solidFill>
                  <a:schemeClr val="bg1"/>
                </a:solidFill>
              </a:rPr>
              <a:t>  For such are false apostles, deceitful workers, transforming themselves into apostles of Christ.</a:t>
            </a:r>
          </a:p>
          <a:p>
            <a:pPr eaLnBrk="1" hangingPunct="1">
              <a:lnSpc>
                <a:spcPct val="80000"/>
              </a:lnSpc>
            </a:pPr>
            <a:r>
              <a:rPr lang="en-US" altLang="en-US" sz="2800" baseline="30000" dirty="0">
                <a:solidFill>
                  <a:schemeClr val="bg1"/>
                </a:solidFill>
              </a:rPr>
              <a:t>14</a:t>
            </a:r>
            <a:r>
              <a:rPr lang="en-US" altLang="en-US" sz="2800" dirty="0">
                <a:solidFill>
                  <a:schemeClr val="bg1"/>
                </a:solidFill>
              </a:rPr>
              <a:t>  And no wonder! For Satan himself transforms himself into an angel of light.” </a:t>
            </a:r>
          </a:p>
          <a:p>
            <a:pPr eaLnBrk="1" hangingPunct="1">
              <a:lnSpc>
                <a:spcPct val="80000"/>
              </a:lnSpc>
            </a:pPr>
            <a:r>
              <a:rPr lang="en-US" altLang="en-US" sz="2400" i="1" dirty="0">
                <a:solidFill>
                  <a:schemeClr val="bg1"/>
                </a:solidFill>
              </a:rPr>
              <a:t>2 Corinthians 11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066800"/>
          </a:xfrm>
        </p:spPr>
        <p:txBody>
          <a:bodyPr/>
          <a:lstStyle/>
          <a:p>
            <a:r>
              <a:rPr lang="en-US" dirty="0"/>
              <a:t>The </a:t>
            </a:r>
            <a:r>
              <a:rPr lang="en-US" b="1" dirty="0"/>
              <a:t>Road</a:t>
            </a:r>
            <a:r>
              <a:rPr lang="en-US" dirty="0"/>
              <a:t> To Your Destination</a:t>
            </a:r>
          </a:p>
        </p:txBody>
      </p:sp>
      <p:sp>
        <p:nvSpPr>
          <p:cNvPr id="4" name="Oval 3"/>
          <p:cNvSpPr/>
          <p:nvPr/>
        </p:nvSpPr>
        <p:spPr>
          <a:xfrm>
            <a:off x="609600" y="5486400"/>
            <a:ext cx="1066800" cy="838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A</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5" name="Oval 4"/>
          <p:cNvSpPr/>
          <p:nvPr/>
        </p:nvSpPr>
        <p:spPr>
          <a:xfrm>
            <a:off x="7391400" y="1676400"/>
            <a:ext cx="1066800" cy="838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B</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cxnSp>
        <p:nvCxnSpPr>
          <p:cNvPr id="7" name="Connector: Curved 6"/>
          <p:cNvCxnSpPr>
            <a:stCxn id="4" idx="6"/>
            <a:endCxn id="5" idx="2"/>
          </p:cNvCxnSpPr>
          <p:nvPr/>
        </p:nvCxnSpPr>
        <p:spPr>
          <a:xfrm flipV="1">
            <a:off x="1676400" y="2095500"/>
            <a:ext cx="5715000" cy="3810000"/>
          </a:xfrm>
          <a:prstGeom prst="curvedConnector3">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8" name="Oval 7"/>
          <p:cNvSpPr/>
          <p:nvPr/>
        </p:nvSpPr>
        <p:spPr>
          <a:xfrm>
            <a:off x="3581400" y="50292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Oval 8"/>
          <p:cNvSpPr/>
          <p:nvPr/>
        </p:nvSpPr>
        <p:spPr>
          <a:xfrm>
            <a:off x="4572000" y="3120935"/>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p:cNvSpPr txBox="1"/>
          <p:nvPr/>
        </p:nvSpPr>
        <p:spPr>
          <a:xfrm>
            <a:off x="5569131" y="4338697"/>
            <a:ext cx="3048000" cy="2062103"/>
          </a:xfrm>
          <a:prstGeom prst="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Different Answers Depending On Where You Are</a:t>
            </a:r>
          </a:p>
        </p:txBody>
      </p:sp>
      <p:sp>
        <p:nvSpPr>
          <p:cNvPr id="11" name="TextBox 10"/>
          <p:cNvSpPr txBox="1"/>
          <p:nvPr/>
        </p:nvSpPr>
        <p:spPr>
          <a:xfrm>
            <a:off x="456329" y="3739277"/>
            <a:ext cx="2172571" cy="1328023"/>
          </a:xfrm>
          <a:prstGeom prst="wedgeRoundRectCallou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“How Far to My Destination?”</a:t>
            </a:r>
          </a:p>
        </p:txBody>
      </p:sp>
      <p:cxnSp>
        <p:nvCxnSpPr>
          <p:cNvPr id="13" name="Straight Arrow Connector 12"/>
          <p:cNvCxnSpPr>
            <a:stCxn id="10" idx="1"/>
          </p:cNvCxnSpPr>
          <p:nvPr/>
        </p:nvCxnSpPr>
        <p:spPr>
          <a:xfrm flipH="1">
            <a:off x="1905000" y="5369749"/>
            <a:ext cx="3664131" cy="7132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a:stCxn id="10" idx="1"/>
            <a:endCxn id="8" idx="5"/>
          </p:cNvCxnSpPr>
          <p:nvPr/>
        </p:nvCxnSpPr>
        <p:spPr>
          <a:xfrm flipH="1" flipV="1">
            <a:off x="3906604" y="5354404"/>
            <a:ext cx="1662527" cy="153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a:stCxn id="10" idx="1"/>
            <a:endCxn id="9" idx="5"/>
          </p:cNvCxnSpPr>
          <p:nvPr/>
        </p:nvCxnSpPr>
        <p:spPr>
          <a:xfrm flipH="1" flipV="1">
            <a:off x="4897204" y="3446139"/>
            <a:ext cx="671927" cy="192361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3" name="TextBox 32"/>
          <p:cNvSpPr txBox="1"/>
          <p:nvPr/>
        </p:nvSpPr>
        <p:spPr>
          <a:xfrm>
            <a:off x="1143000" y="2118116"/>
            <a:ext cx="2172571" cy="1328023"/>
          </a:xfrm>
          <a:prstGeom prst="wedgeRoundRectCallout">
            <a:avLst>
              <a:gd name="adj1" fmla="val 63944"/>
              <a:gd name="adj2" fmla="val 151027"/>
              <a:gd name="adj3" fmla="val 16667"/>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“How Far to My Destination?”</a:t>
            </a:r>
          </a:p>
        </p:txBody>
      </p:sp>
      <p:sp>
        <p:nvSpPr>
          <p:cNvPr id="35" name="TextBox 34"/>
          <p:cNvSpPr txBox="1"/>
          <p:nvPr/>
        </p:nvSpPr>
        <p:spPr>
          <a:xfrm>
            <a:off x="3429000" y="1310835"/>
            <a:ext cx="2172571" cy="1328023"/>
          </a:xfrm>
          <a:prstGeom prst="wedgeRoundRectCallout">
            <a:avLst>
              <a:gd name="adj1" fmla="val -1593"/>
              <a:gd name="adj2" fmla="val 77254"/>
              <a:gd name="adj3" fmla="val 16667"/>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“How Far to My Destination?”</a:t>
            </a:r>
          </a:p>
        </p:txBody>
      </p:sp>
    </p:spTree>
    <p:extLst>
      <p:ext uri="{BB962C8B-B14F-4D97-AF65-F5344CB8AC3E}">
        <p14:creationId xmlns:p14="http://schemas.microsoft.com/office/powerpoint/2010/main" val="348565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000"/>
                                        <p:tgtEl>
                                          <p:spTgt spid="7"/>
                                        </p:tgtEl>
                                      </p:cBhvr>
                                    </p:animEffect>
                                  </p:childTnLst>
                                </p:cTn>
                              </p:par>
                            </p:childTnLst>
                          </p:cTn>
                        </p:par>
                        <p:par>
                          <p:cTn id="8" fill="hold">
                            <p:stCondLst>
                              <p:cond delay="3000"/>
                            </p:stCondLst>
                            <p:childTnLst>
                              <p:par>
                                <p:cTn id="9" presetID="3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40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500"/>
                            </p:stCondLst>
                            <p:childTnLst>
                              <p:par>
                                <p:cTn id="25" presetID="45"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ppt_w</p:attrName>
                                        </p:attrNameLst>
                                      </p:cBhvr>
                                      <p:tavLst>
                                        <p:tav tm="0" fmla="#ppt_w*sin(2.5*pi*$)">
                                          <p:val>
                                            <p:fltVal val="0"/>
                                          </p:val>
                                        </p:tav>
                                        <p:tav tm="100000">
                                          <p:val>
                                            <p:fltVal val="1"/>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anim calcmode="lin" valueType="num">
                                      <p:cBhvr>
                                        <p:cTn id="33" dur="2000" fill="hold"/>
                                        <p:tgtEl>
                                          <p:spTgt spid="8"/>
                                        </p:tgtEl>
                                        <p:attrNameLst>
                                          <p:attrName>ppt_w</p:attrName>
                                        </p:attrNameLst>
                                      </p:cBhvr>
                                      <p:tavLst>
                                        <p:tav tm="0" fmla="#ppt_w*sin(2.5*pi*$)">
                                          <p:val>
                                            <p:fltVal val="0"/>
                                          </p:val>
                                        </p:tav>
                                        <p:tav tm="100000">
                                          <p:val>
                                            <p:fltVal val="1"/>
                                          </p:val>
                                        </p:tav>
                                      </p:tavLst>
                                    </p:anim>
                                    <p:anim calcmode="lin" valueType="num">
                                      <p:cBhvr>
                                        <p:cTn id="34" dur="2000" fill="hold"/>
                                        <p:tgtEl>
                                          <p:spTgt spid="8"/>
                                        </p:tgtEl>
                                        <p:attrNameLst>
                                          <p:attrName>ppt_h</p:attrName>
                                        </p:attrNameLst>
                                      </p:cBhvr>
                                      <p:tavLst>
                                        <p:tav tm="0">
                                          <p:val>
                                            <p:strVal val="#ppt_h"/>
                                          </p:val>
                                        </p:tav>
                                        <p:tav tm="100000">
                                          <p:val>
                                            <p:strVal val="#ppt_h"/>
                                          </p:val>
                                        </p:tav>
                                      </p:tavLst>
                                    </p:anim>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right)">
                                      <p:cBhvr>
                                        <p:cTn id="38" dur="500"/>
                                        <p:tgtEl>
                                          <p:spTgt spid="13"/>
                                        </p:tgtEl>
                                      </p:cBhvr>
                                    </p:animEffect>
                                  </p:childTnLst>
                                </p:cTn>
                              </p:par>
                              <p:par>
                                <p:cTn id="39" presetID="22" presetClass="entr" presetSubtype="2"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right)">
                                      <p:cBhvr>
                                        <p:cTn id="41" dur="500"/>
                                        <p:tgtEl>
                                          <p:spTgt spid="16"/>
                                        </p:tgtEl>
                                      </p:cBhvr>
                                    </p:animEffect>
                                  </p:childTnLst>
                                </p:cTn>
                              </p:par>
                              <p:par>
                                <p:cTn id="42" presetID="22" presetClass="entr" presetSubtype="2"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0"/>
                                        <p:tgtEl>
                                          <p:spTgt spid="17"/>
                                        </p:tgtEl>
                                      </p:cBhvr>
                                    </p:animEffect>
                                  </p:childTnLst>
                                </p:cTn>
                              </p:par>
                            </p:childTnLst>
                          </p:cTn>
                        </p:par>
                        <p:par>
                          <p:cTn id="45" fill="hold">
                            <p:stCondLst>
                              <p:cond delay="3000"/>
                            </p:stCondLst>
                            <p:childTnLst>
                              <p:par>
                                <p:cTn id="46" presetID="22" presetClass="entr" presetSubtype="4"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childTnLst>
                          </p:cTn>
                        </p:par>
                        <p:par>
                          <p:cTn id="49" fill="hold">
                            <p:stCondLst>
                              <p:cond delay="3500"/>
                            </p:stCondLst>
                            <p:childTnLst>
                              <p:par>
                                <p:cTn id="50" presetID="22" presetClass="entr" presetSubtype="4"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33" grpId="0" animBg="1"/>
      <p:bldP spid="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man Old Style" panose="02050604050505020204" pitchFamily="18" charset="0"/>
              </a:rPr>
              <a:t>The </a:t>
            </a:r>
            <a:r>
              <a:rPr lang="en-US" b="1" dirty="0">
                <a:latin typeface="Bookman Old Style" panose="02050604050505020204" pitchFamily="18" charset="0"/>
              </a:rPr>
              <a:t>Road</a:t>
            </a:r>
            <a:r>
              <a:rPr lang="en-US" dirty="0">
                <a:latin typeface="Bookman Old Style" panose="02050604050505020204" pitchFamily="18" charset="0"/>
              </a:rPr>
              <a:t> To Salvation</a:t>
            </a:r>
          </a:p>
        </p:txBody>
      </p:sp>
      <p:sp>
        <p:nvSpPr>
          <p:cNvPr id="4" name="Oval 3"/>
          <p:cNvSpPr/>
          <p:nvPr/>
        </p:nvSpPr>
        <p:spPr>
          <a:xfrm>
            <a:off x="609600" y="5486400"/>
            <a:ext cx="1066800" cy="838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A</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5" name="Oval 4"/>
          <p:cNvSpPr/>
          <p:nvPr/>
        </p:nvSpPr>
        <p:spPr>
          <a:xfrm>
            <a:off x="7391400" y="1676400"/>
            <a:ext cx="1066800" cy="838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B</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cxnSp>
        <p:nvCxnSpPr>
          <p:cNvPr id="7" name="Connector: Curved 6"/>
          <p:cNvCxnSpPr>
            <a:stCxn id="4" idx="6"/>
            <a:endCxn id="5" idx="2"/>
          </p:cNvCxnSpPr>
          <p:nvPr/>
        </p:nvCxnSpPr>
        <p:spPr>
          <a:xfrm flipV="1">
            <a:off x="1676400" y="2095500"/>
            <a:ext cx="5715000" cy="3810000"/>
          </a:xfrm>
          <a:prstGeom prst="curvedConnector3">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8" name="Oval 7"/>
          <p:cNvSpPr/>
          <p:nvPr/>
        </p:nvSpPr>
        <p:spPr>
          <a:xfrm>
            <a:off x="3581400" y="50292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Oval 8"/>
          <p:cNvSpPr/>
          <p:nvPr/>
        </p:nvSpPr>
        <p:spPr>
          <a:xfrm>
            <a:off x="4572000" y="3120935"/>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2285999" y="6248400"/>
            <a:ext cx="6567319" cy="510778"/>
          </a:xfrm>
          <a:prstGeom prst="wedgeRoundRectCallout">
            <a:avLst>
              <a:gd name="adj1" fmla="val -61987"/>
              <a:gd name="adj2" fmla="val -49388"/>
              <a:gd name="adj3" fmla="val 1666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“Believe on the Lord Jesus Christ” (Acts 16:31)</a:t>
            </a:r>
          </a:p>
        </p:txBody>
      </p:sp>
      <p:sp>
        <p:nvSpPr>
          <p:cNvPr id="11" name="TextBox 10"/>
          <p:cNvSpPr txBox="1"/>
          <p:nvPr/>
        </p:nvSpPr>
        <p:spPr>
          <a:xfrm>
            <a:off x="4572000" y="4826726"/>
            <a:ext cx="4281319" cy="1328023"/>
          </a:xfrm>
          <a:prstGeom prst="wedgeRoundRectCallout">
            <a:avLst>
              <a:gd name="adj1" fmla="val -61734"/>
              <a:gd name="adj2" fmla="val -22633"/>
              <a:gd name="adj3" fmla="val 1666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“Repent, and let every one of you be baptized in the name of Jesus Christ…” (Acts 2:38)</a:t>
            </a:r>
          </a:p>
        </p:txBody>
      </p:sp>
      <p:sp>
        <p:nvSpPr>
          <p:cNvPr id="12" name="TextBox 11"/>
          <p:cNvSpPr txBox="1"/>
          <p:nvPr/>
        </p:nvSpPr>
        <p:spPr>
          <a:xfrm>
            <a:off x="5500518" y="2590800"/>
            <a:ext cx="3352801" cy="2145268"/>
          </a:xfrm>
          <a:prstGeom prst="wedgeRoundRectCallout">
            <a:avLst>
              <a:gd name="adj1" fmla="val -63743"/>
              <a:gd name="adj2" fmla="val -19120"/>
              <a:gd name="adj3" fmla="val 1666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“Arise and be baptized, and wash away your sins, calling on the name of the Lord” (Acts 22:16)</a:t>
            </a:r>
          </a:p>
        </p:txBody>
      </p:sp>
      <p:sp>
        <p:nvSpPr>
          <p:cNvPr id="6" name="TextBox 5"/>
          <p:cNvSpPr txBox="1"/>
          <p:nvPr/>
        </p:nvSpPr>
        <p:spPr>
          <a:xfrm>
            <a:off x="1114697" y="1676400"/>
            <a:ext cx="1531188" cy="92333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Acts 2:37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Acts 16:30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Acts 22:10</a:t>
            </a:r>
          </a:p>
        </p:txBody>
      </p:sp>
      <p:cxnSp>
        <p:nvCxnSpPr>
          <p:cNvPr id="15" name="Connector: Elbow 14"/>
          <p:cNvCxnSpPr>
            <a:stCxn id="6" idx="2"/>
          </p:cNvCxnSpPr>
          <p:nvPr/>
        </p:nvCxnSpPr>
        <p:spPr>
          <a:xfrm rot="5400000">
            <a:off x="1276571" y="2770960"/>
            <a:ext cx="774951" cy="43249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10043" y="3374681"/>
            <a:ext cx="3728556" cy="2080344"/>
            <a:chOff x="310043" y="3374681"/>
            <a:chExt cx="3728556" cy="2080344"/>
          </a:xfrm>
        </p:grpSpPr>
        <p:sp>
          <p:nvSpPr>
            <p:cNvPr id="26" name="Freeform: Shape 25"/>
            <p:cNvSpPr/>
            <p:nvPr/>
          </p:nvSpPr>
          <p:spPr>
            <a:xfrm>
              <a:off x="310043" y="3374681"/>
              <a:ext cx="3728556" cy="2080344"/>
            </a:xfrm>
            <a:custGeom>
              <a:avLst/>
              <a:gdLst>
                <a:gd name="connsiteX0" fmla="*/ 269530 w 3728556"/>
                <a:gd name="connsiteY0" fmla="*/ 0 h 2080344"/>
                <a:gd name="connsiteX1" fmla="*/ 1901481 w 3728556"/>
                <a:gd name="connsiteY1" fmla="*/ 0 h 2080344"/>
                <a:gd name="connsiteX2" fmla="*/ 2092067 w 3728556"/>
                <a:gd name="connsiteY2" fmla="*/ 78944 h 2080344"/>
                <a:gd name="connsiteX3" fmla="*/ 2124637 w 3728556"/>
                <a:gd name="connsiteY3" fmla="*/ 127251 h 2080344"/>
                <a:gd name="connsiteX4" fmla="*/ 3728556 w 3728556"/>
                <a:gd name="connsiteY4" fmla="*/ 127251 h 2080344"/>
                <a:gd name="connsiteX5" fmla="*/ 2171011 w 3728556"/>
                <a:gd name="connsiteY5" fmla="*/ 512437 h 2080344"/>
                <a:gd name="connsiteX6" fmla="*/ 2171011 w 3728556"/>
                <a:gd name="connsiteY6" fmla="*/ 1335308 h 2080344"/>
                <a:gd name="connsiteX7" fmla="*/ 3093154 w 3728556"/>
                <a:gd name="connsiteY7" fmla="*/ 1627094 h 2080344"/>
                <a:gd name="connsiteX8" fmla="*/ 1542738 w 3728556"/>
                <a:gd name="connsiteY8" fmla="*/ 1627094 h 2080344"/>
                <a:gd name="connsiteX9" fmla="*/ 1559540 w 3728556"/>
                <a:gd name="connsiteY9" fmla="*/ 1617148 h 2080344"/>
                <a:gd name="connsiteX10" fmla="*/ 392473 w 3728556"/>
                <a:gd name="connsiteY10" fmla="*/ 1617148 h 2080344"/>
                <a:gd name="connsiteX11" fmla="*/ 389947 w 3728556"/>
                <a:gd name="connsiteY11" fmla="*/ 1654517 h 2080344"/>
                <a:gd name="connsiteX12" fmla="*/ 635399 w 3728556"/>
                <a:gd name="connsiteY12" fmla="*/ 2080344 h 2080344"/>
                <a:gd name="connsiteX13" fmla="*/ 635398 w 3728556"/>
                <a:gd name="connsiteY13" fmla="*/ 2080344 h 2080344"/>
                <a:gd name="connsiteX14" fmla="*/ 144496 w 3728556"/>
                <a:gd name="connsiteY14" fmla="*/ 1654517 h 2080344"/>
                <a:gd name="connsiteX15" fmla="*/ 152091 w 3728556"/>
                <a:gd name="connsiteY15" fmla="*/ 1589168 h 2080344"/>
                <a:gd name="connsiteX16" fmla="*/ 118834 w 3728556"/>
                <a:gd name="connsiteY16" fmla="*/ 1571117 h 2080344"/>
                <a:gd name="connsiteX17" fmla="*/ 0 w 3728556"/>
                <a:gd name="connsiteY17" fmla="*/ 1347618 h 2080344"/>
                <a:gd name="connsiteX18" fmla="*/ 0 w 3728556"/>
                <a:gd name="connsiteY18" fmla="*/ 269530 h 2080344"/>
                <a:gd name="connsiteX19" fmla="*/ 269530 w 3728556"/>
                <a:gd name="connsiteY19" fmla="*/ 0 h 20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8556" h="2080344">
                  <a:moveTo>
                    <a:pt x="269530" y="0"/>
                  </a:moveTo>
                  <a:lnTo>
                    <a:pt x="1901481" y="0"/>
                  </a:lnTo>
                  <a:cubicBezTo>
                    <a:pt x="1975910" y="0"/>
                    <a:pt x="2043292" y="30168"/>
                    <a:pt x="2092067" y="78944"/>
                  </a:cubicBezTo>
                  <a:lnTo>
                    <a:pt x="2124637" y="127251"/>
                  </a:lnTo>
                  <a:lnTo>
                    <a:pt x="3728556" y="127251"/>
                  </a:lnTo>
                  <a:lnTo>
                    <a:pt x="2171011" y="512437"/>
                  </a:lnTo>
                  <a:lnTo>
                    <a:pt x="2171011" y="1335308"/>
                  </a:lnTo>
                  <a:lnTo>
                    <a:pt x="3093154" y="1627094"/>
                  </a:lnTo>
                  <a:lnTo>
                    <a:pt x="1542738" y="1627094"/>
                  </a:lnTo>
                  <a:lnTo>
                    <a:pt x="1559540" y="1617148"/>
                  </a:lnTo>
                  <a:lnTo>
                    <a:pt x="392473" y="1617148"/>
                  </a:lnTo>
                  <a:lnTo>
                    <a:pt x="389947" y="1654517"/>
                  </a:lnTo>
                  <a:cubicBezTo>
                    <a:pt x="389947" y="1822057"/>
                    <a:pt x="480883" y="1979820"/>
                    <a:pt x="635399" y="2080344"/>
                  </a:cubicBezTo>
                  <a:lnTo>
                    <a:pt x="635398" y="2080344"/>
                  </a:lnTo>
                  <a:cubicBezTo>
                    <a:pt x="364280" y="2080344"/>
                    <a:pt x="144496" y="1889695"/>
                    <a:pt x="144496" y="1654517"/>
                  </a:cubicBezTo>
                  <a:lnTo>
                    <a:pt x="152091" y="1589168"/>
                  </a:lnTo>
                  <a:lnTo>
                    <a:pt x="118834" y="1571117"/>
                  </a:lnTo>
                  <a:cubicBezTo>
                    <a:pt x="47138" y="1522680"/>
                    <a:pt x="0" y="1440654"/>
                    <a:pt x="0" y="1347618"/>
                  </a:cubicBezTo>
                  <a:lnTo>
                    <a:pt x="0" y="269530"/>
                  </a:lnTo>
                  <a:cubicBezTo>
                    <a:pt x="0" y="120673"/>
                    <a:pt x="120673" y="0"/>
                    <a:pt x="269530" y="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Rectangle 27"/>
            <p:cNvSpPr/>
            <p:nvPr/>
          </p:nvSpPr>
          <p:spPr>
            <a:xfrm>
              <a:off x="472984" y="3624076"/>
              <a:ext cx="1889216"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“What Must I Do to be Saved?”</a:t>
              </a:r>
            </a:p>
          </p:txBody>
        </p:sp>
      </p:grpSp>
      <p:sp>
        <p:nvSpPr>
          <p:cNvPr id="31" name="TextBox 30"/>
          <p:cNvSpPr txBox="1"/>
          <p:nvPr/>
        </p:nvSpPr>
        <p:spPr>
          <a:xfrm>
            <a:off x="986244" y="5007276"/>
            <a:ext cx="48550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t>
            </a:r>
          </a:p>
        </p:txBody>
      </p:sp>
      <p:sp>
        <p:nvSpPr>
          <p:cNvPr id="32" name="TextBox 31"/>
          <p:cNvSpPr txBox="1"/>
          <p:nvPr/>
        </p:nvSpPr>
        <p:spPr>
          <a:xfrm>
            <a:off x="3286396" y="4575657"/>
            <a:ext cx="48550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t>
            </a:r>
          </a:p>
        </p:txBody>
      </p:sp>
      <p:sp>
        <p:nvSpPr>
          <p:cNvPr id="33" name="TextBox 32"/>
          <p:cNvSpPr txBox="1"/>
          <p:nvPr/>
        </p:nvSpPr>
        <p:spPr>
          <a:xfrm>
            <a:off x="4041302" y="2969863"/>
            <a:ext cx="48550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a:t>
            </a:r>
          </a:p>
        </p:txBody>
      </p:sp>
    </p:spTree>
    <p:extLst>
      <p:ext uri="{BB962C8B-B14F-4D97-AF65-F5344CB8AC3E}">
        <p14:creationId xmlns:p14="http://schemas.microsoft.com/office/powerpoint/2010/main" val="394578273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50" fill="hold">
                                          <p:stCondLst>
                                            <p:cond delay="0"/>
                                          </p:stCondLst>
                                        </p:cTn>
                                        <p:tgtEl>
                                          <p:spTgt spid="2"/>
                                        </p:tgtEl>
                                        <p:attrNameLst>
                                          <p:attrName>r</p:attrName>
                                        </p:attrNameLst>
                                      </p:cBhvr>
                                    </p:animRot>
                                    <p:animRot by="-240000">
                                      <p:cBhvr>
                                        <p:cTn id="7" dur="300" fill="hold">
                                          <p:stCondLst>
                                            <p:cond delay="300"/>
                                          </p:stCondLst>
                                        </p:cTn>
                                        <p:tgtEl>
                                          <p:spTgt spid="2"/>
                                        </p:tgtEl>
                                        <p:attrNameLst>
                                          <p:attrName>r</p:attrName>
                                        </p:attrNameLst>
                                      </p:cBhvr>
                                    </p:animRot>
                                    <p:animRot by="240000">
                                      <p:cBhvr>
                                        <p:cTn id="8" dur="300" fill="hold">
                                          <p:stCondLst>
                                            <p:cond delay="600"/>
                                          </p:stCondLst>
                                        </p:cTn>
                                        <p:tgtEl>
                                          <p:spTgt spid="2"/>
                                        </p:tgtEl>
                                        <p:attrNameLst>
                                          <p:attrName>r</p:attrName>
                                        </p:attrNameLst>
                                      </p:cBhvr>
                                    </p:animRot>
                                    <p:animRot by="-240000">
                                      <p:cBhvr>
                                        <p:cTn id="9" dur="300" fill="hold">
                                          <p:stCondLst>
                                            <p:cond delay="900"/>
                                          </p:stCondLst>
                                        </p:cTn>
                                        <p:tgtEl>
                                          <p:spTgt spid="2"/>
                                        </p:tgtEl>
                                        <p:attrNameLst>
                                          <p:attrName>r</p:attrName>
                                        </p:attrNameLst>
                                      </p:cBhvr>
                                    </p:animRot>
                                    <p:animRot by="120000">
                                      <p:cBhvr>
                                        <p:cTn id="10" dur="300" fill="hold">
                                          <p:stCondLst>
                                            <p:cond delay="1200"/>
                                          </p:stCondLst>
                                        </p:cTn>
                                        <p:tgtEl>
                                          <p:spTgt spid="2"/>
                                        </p:tgtEl>
                                        <p:attrNameLst>
                                          <p:attrName>r</p:attrName>
                                        </p:attrNameLst>
                                      </p:cBhvr>
                                    </p:animRo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P spid="12" grpId="0" animBg="1"/>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614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21" name="Rectangle 20"/>
          <p:cNvSpPr/>
          <p:nvPr/>
        </p:nvSpPr>
        <p:spPr>
          <a:xfrm>
            <a:off x="0" y="2013858"/>
            <a:ext cx="9144000" cy="484414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 y="-704"/>
            <a:ext cx="9144000" cy="2014562"/>
          </a:xfrm>
          <a:prstGeom prst="rect">
            <a:avLst/>
          </a:prstGeom>
          <a:gradFill flip="none" rotWithShape="1">
            <a:gsLst>
              <a:gs pos="0">
                <a:schemeClr val="accent1">
                  <a:lumMod val="40000"/>
                  <a:lumOff val="60000"/>
                </a:schemeClr>
              </a:gs>
              <a:gs pos="50000">
                <a:schemeClr val="accent5">
                  <a:lumMod val="105000"/>
                  <a:satMod val="103000"/>
                  <a:tint val="73000"/>
                </a:schemeClr>
              </a:gs>
              <a:gs pos="100000">
                <a:schemeClr val="accent5">
                  <a:lumMod val="105000"/>
                  <a:satMod val="109000"/>
                  <a:tint val="81000"/>
                </a:schemeClr>
              </a:gs>
            </a:gsLst>
            <a:path path="rect">
              <a:fillToRect l="100000" t="100000"/>
            </a:path>
            <a:tileRect r="-100000" b="-100000"/>
          </a:gra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46" name="Rectangle 2"/>
          <p:cNvSpPr>
            <a:spLocks noGrp="1" noChangeArrowheads="1"/>
          </p:cNvSpPr>
          <p:nvPr>
            <p:ph type="ctrTitle"/>
          </p:nvPr>
        </p:nvSpPr>
        <p:spPr>
          <a:xfrm>
            <a:off x="1003379" y="162378"/>
            <a:ext cx="8140622" cy="621393"/>
          </a:xfrm>
        </p:spPr>
        <p:txBody>
          <a:bodyPr vert="horz" lIns="91440" tIns="45720" rIns="91440" bIns="45720" rtlCol="0" anchor="ctr">
            <a:noAutofit/>
          </a:bodyPr>
          <a:lstStyle/>
          <a:p>
            <a:r>
              <a:rPr lang="en-US" alt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rPr>
              <a:t>Marks of Satan’s Minister</a:t>
            </a:r>
          </a:p>
        </p:txBody>
      </p:sp>
      <p:grpSp>
        <p:nvGrpSpPr>
          <p:cNvPr id="23" name="Group 22"/>
          <p:cNvGrpSpPr/>
          <p:nvPr/>
        </p:nvGrpSpPr>
        <p:grpSpPr>
          <a:xfrm>
            <a:off x="1003379" y="629267"/>
            <a:ext cx="6692820" cy="6065447"/>
            <a:chOff x="1003379" y="629267"/>
            <a:chExt cx="6692820" cy="6065447"/>
          </a:xfrm>
        </p:grpSpPr>
        <p:grpSp>
          <p:nvGrpSpPr>
            <p:cNvPr id="14" name="Group 13"/>
            <p:cNvGrpSpPr/>
            <p:nvPr/>
          </p:nvGrpSpPr>
          <p:grpSpPr>
            <a:xfrm>
              <a:off x="1003379" y="629267"/>
              <a:ext cx="6692820" cy="6065447"/>
              <a:chOff x="1003379" y="629267"/>
              <a:chExt cx="6692820" cy="6065447"/>
            </a:xfrm>
            <a:effectLst>
              <a:outerShdw blurRad="76200" dir="18900000" sy="23000" kx="-1200000" algn="bl" rotWithShape="0">
                <a:prstClr val="black">
                  <a:alpha val="20000"/>
                </a:prstClr>
              </a:outerShdw>
            </a:effectLst>
          </p:grpSpPr>
          <p:sp>
            <p:nvSpPr>
              <p:cNvPr id="13" name="Rectangle: Top Corners Rounded 12"/>
              <p:cNvSpPr/>
              <p:nvPr/>
            </p:nvSpPr>
            <p:spPr>
              <a:xfrm rot="5400000">
                <a:off x="4340510" y="-1788143"/>
                <a:ext cx="267371" cy="6444007"/>
              </a:xfrm>
              <a:prstGeom prst="round2SameRect">
                <a:avLst>
                  <a:gd name="adj1" fmla="val 39669"/>
                  <a:gd name="adj2" fmla="val 0"/>
                </a:avLst>
              </a:prstGeom>
              <a:gradFill flip="none" rotWithShape="1">
                <a:gsLst>
                  <a:gs pos="0">
                    <a:schemeClr val="tx1">
                      <a:lumMod val="75000"/>
                      <a:lumOff val="25000"/>
                    </a:schemeClr>
                  </a:gs>
                  <a:gs pos="50000">
                    <a:schemeClr val="bg2"/>
                  </a:gs>
                  <a:gs pos="100000">
                    <a:schemeClr val="tx1">
                      <a:lumMod val="75000"/>
                      <a:lumOff val="2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Top Corners Rounded 2"/>
              <p:cNvSpPr/>
              <p:nvPr/>
            </p:nvSpPr>
            <p:spPr>
              <a:xfrm>
                <a:off x="1003379" y="629267"/>
                <a:ext cx="497633" cy="6065447"/>
              </a:xfrm>
              <a:prstGeom prst="round2SameRect">
                <a:avLst>
                  <a:gd name="adj1" fmla="val 50000"/>
                  <a:gd name="adj2" fmla="val 0"/>
                </a:avLst>
              </a:prstGeom>
              <a:gradFill flip="none" rotWithShape="1">
                <a:gsLst>
                  <a:gs pos="0">
                    <a:schemeClr val="tx1">
                      <a:lumMod val="75000"/>
                      <a:lumOff val="25000"/>
                    </a:schemeClr>
                  </a:gs>
                  <a:gs pos="50000">
                    <a:schemeClr val="bg2"/>
                  </a:gs>
                  <a:gs pos="100000">
                    <a:schemeClr val="tx1">
                      <a:lumMod val="75000"/>
                      <a:lumOff val="2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a:off x="2525488" y="1567546"/>
                <a:ext cx="0" cy="348338"/>
              </a:xfrm>
              <a:prstGeom prst="line">
                <a:avLst/>
              </a:prstGeom>
              <a:ln w="38100"/>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6455229" y="1567548"/>
                <a:ext cx="0" cy="348338"/>
              </a:xfrm>
              <a:prstGeom prst="line">
                <a:avLst/>
              </a:prstGeom>
              <a:ln w="38100"/>
            </p:spPr>
            <p:style>
              <a:lnRef idx="3">
                <a:schemeClr val="dk1"/>
              </a:lnRef>
              <a:fillRef idx="0">
                <a:schemeClr val="dk1"/>
              </a:fillRef>
              <a:effectRef idx="2">
                <a:schemeClr val="dk1"/>
              </a:effectRef>
              <a:fontRef idx="minor">
                <a:schemeClr val="tx1"/>
              </a:fontRef>
            </p:style>
          </p:cxnSp>
          <p:sp>
            <p:nvSpPr>
              <p:cNvPr id="4" name="Rectangle 3"/>
              <p:cNvSpPr/>
              <p:nvPr/>
            </p:nvSpPr>
            <p:spPr>
              <a:xfrm>
                <a:off x="1828799" y="1838981"/>
                <a:ext cx="5377544" cy="3179333"/>
              </a:xfrm>
              <a:prstGeom prst="rect">
                <a:avLst/>
              </a:prstGeom>
              <a:blipFill dpi="0" rotWithShape="1">
                <a:blip r:embed="rId3">
                  <a:extLst>
                    <a:ext uri="{BEBA8EAE-BF5A-486C-A8C5-ECC9F3942E4B}">
                      <a14:imgProps xmlns:a14="http://schemas.microsoft.com/office/drawing/2010/main">
                        <a14:imgLayer r:embed="rId4">
                          <a14:imgEffect>
                            <a14:colorTemperature colorTemp="8548"/>
                          </a14:imgEffect>
                          <a14:imgEffect>
                            <a14:brightnessContrast bright="23000"/>
                          </a14:imgEffect>
                        </a14:imgLayer>
                      </a14:imgProps>
                    </a:ext>
                  </a:extLst>
                </a:blip>
                <a:srcRect/>
                <a:tile tx="0" ty="0" sx="100000" sy="100000" flip="none" algn="tl"/>
              </a:blipFill>
              <a:ln w="57150">
                <a:solidFill>
                  <a:srgbClr val="9933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Rectangle 21"/>
            <p:cNvSpPr/>
            <p:nvPr/>
          </p:nvSpPr>
          <p:spPr>
            <a:xfrm>
              <a:off x="3648583" y="1203850"/>
              <a:ext cx="1737975"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Acts 13:6-10</a:t>
              </a:r>
            </a:p>
          </p:txBody>
        </p:sp>
      </p:grpSp>
      <p:sp>
        <p:nvSpPr>
          <p:cNvPr id="19" name="TextBox 18"/>
          <p:cNvSpPr txBox="1"/>
          <p:nvPr/>
        </p:nvSpPr>
        <p:spPr>
          <a:xfrm>
            <a:off x="1915886" y="2177143"/>
            <a:ext cx="5148943" cy="240065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Calls himself what he is not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Turns away from the faith</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Full of deceit &amp; fraud</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Enemy of righteousness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Perverts the straight ways</a:t>
            </a:r>
          </a:p>
        </p:txBody>
      </p:sp>
    </p:spTree>
    <p:extLst>
      <p:ext uri="{BB962C8B-B14F-4D97-AF65-F5344CB8AC3E}">
        <p14:creationId xmlns:p14="http://schemas.microsoft.com/office/powerpoint/2010/main" val="33266209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5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wipe(left)">
                                      <p:cBhvr>
                                        <p:cTn id="24" dur="500"/>
                                        <p:tgtEl>
                                          <p:spTgt spid="1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Effect transition="in" filter="wipe(left)">
                                      <p:cBhvr>
                                        <p:cTn id="29" dur="500"/>
                                        <p:tgtEl>
                                          <p:spTgt spid="1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xEl>
                                              <p:pRg st="4" end="4"/>
                                            </p:txEl>
                                          </p:spTgt>
                                        </p:tgtEl>
                                        <p:attrNameLst>
                                          <p:attrName>style.visibility</p:attrName>
                                        </p:attrNameLst>
                                      </p:cBhvr>
                                      <p:to>
                                        <p:strVal val="visible"/>
                                      </p:to>
                                    </p:set>
                                    <p:animEffect transition="in" filter="wipe(left)">
                                      <p:cBhvr>
                                        <p:cTn id="34"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2857500" y="-846343"/>
            <a:ext cx="3429000" cy="3321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148" name="Text Box 4"/>
          <p:cNvSpPr txBox="1">
            <a:spLocks noChangeArrowheads="1"/>
          </p:cNvSpPr>
          <p:nvPr/>
        </p:nvSpPr>
        <p:spPr bwMode="auto">
          <a:xfrm>
            <a:off x="4040188" y="6521450"/>
            <a:ext cx="5103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0" i="1" u="none" strike="noStrike" kern="0" cap="none" spc="0" normalizeH="0" baseline="0" noProof="0" dirty="0">
                <a:ln>
                  <a:noFill/>
                </a:ln>
                <a:solidFill>
                  <a:schemeClr val="bg1"/>
                </a:solidFill>
                <a:effectLst/>
                <a:uLnTx/>
                <a:uFillTx/>
                <a:latin typeface="Arial" panose="020B0604020202020204" pitchFamily="34" charset="0"/>
              </a:rPr>
              <a:t>All following verses are NKJV unless otherwise noted</a:t>
            </a:r>
          </a:p>
        </p:txBody>
      </p:sp>
      <p:sp>
        <p:nvSpPr>
          <p:cNvPr id="6147" name="Rectangle 3"/>
          <p:cNvSpPr>
            <a:spLocks noGrp="1" noChangeArrowheads="1"/>
          </p:cNvSpPr>
          <p:nvPr>
            <p:ph type="subTitle" idx="1"/>
          </p:nvPr>
        </p:nvSpPr>
        <p:spPr>
          <a:xfrm>
            <a:off x="1136523" y="2133600"/>
            <a:ext cx="7099554" cy="3200400"/>
          </a:xfrm>
          <a:noFill/>
          <a:ln>
            <a:noFill/>
          </a:ln>
        </p:spPr>
        <p:style>
          <a:lnRef idx="0">
            <a:scrgbClr r="0" g="0" b="0"/>
          </a:lnRef>
          <a:fillRef idx="0">
            <a:scrgbClr r="0" g="0" b="0"/>
          </a:fillRef>
          <a:effectRef idx="0">
            <a:scrgbClr r="0" g="0" b="0"/>
          </a:effectRef>
          <a:fontRef idx="minor">
            <a:schemeClr val="accent4"/>
          </a:fontRef>
        </p:style>
        <p:txBody>
          <a:bodyPr anchor="ctr" anchorCtr="0"/>
          <a:lstStyle/>
          <a:p>
            <a:pPr eaLnBrk="1" hangingPunct="1">
              <a:lnSpc>
                <a:spcPct val="80000"/>
              </a:lnSpc>
            </a:pPr>
            <a:r>
              <a:rPr lang="en-US" altLang="en-US" sz="2800" baseline="30000" dirty="0">
                <a:solidFill>
                  <a:schemeClr val="tx1"/>
                </a:solidFill>
                <a:effectLst>
                  <a:glow rad="101600">
                    <a:schemeClr val="bg1">
                      <a:alpha val="60000"/>
                    </a:schemeClr>
                  </a:glow>
                </a:effectLst>
              </a:rPr>
              <a:t>15</a:t>
            </a:r>
            <a:r>
              <a:rPr lang="en-US" altLang="en-US" sz="2800" dirty="0">
                <a:solidFill>
                  <a:schemeClr val="tx1"/>
                </a:solidFill>
                <a:effectLst>
                  <a:glow rad="101600">
                    <a:schemeClr val="bg1">
                      <a:alpha val="60000"/>
                    </a:schemeClr>
                  </a:glow>
                </a:effectLst>
              </a:rPr>
              <a:t>  Therefore it is no great thing if his ministers also transform themselves into ministers of righteousness, whose end will be according to their works” </a:t>
            </a:r>
            <a:br>
              <a:rPr lang="en-US" altLang="en-US" sz="2800" dirty="0">
                <a:solidFill>
                  <a:schemeClr val="tx1"/>
                </a:solidFill>
                <a:effectLst>
                  <a:glow rad="101600">
                    <a:schemeClr val="bg1">
                      <a:alpha val="60000"/>
                    </a:schemeClr>
                  </a:glow>
                </a:effectLst>
              </a:rPr>
            </a:br>
            <a:r>
              <a:rPr lang="en-US" altLang="en-US" sz="2800" dirty="0">
                <a:solidFill>
                  <a:schemeClr val="tx1"/>
                </a:solidFill>
                <a:effectLst>
                  <a:glow rad="101600">
                    <a:schemeClr val="bg1">
                      <a:alpha val="60000"/>
                    </a:schemeClr>
                  </a:glow>
                </a:effectLst>
              </a:rPr>
              <a:t>(2 Cor. 11)</a:t>
            </a:r>
          </a:p>
        </p:txBody>
      </p:sp>
      <p:pic>
        <p:nvPicPr>
          <p:cNvPr id="9" name="Picture 8"/>
          <p:cNvPicPr>
            <a:picLocks noChangeAspect="1"/>
          </p:cNvPicPr>
          <p:nvPr/>
        </p:nvPicPr>
        <p:blipFill rotWithShape="1">
          <a:blip r:embed="rId6"/>
          <a:srcRect l="30923" t="6617" r="15054" b="38311"/>
          <a:stretch/>
        </p:blipFill>
        <p:spPr>
          <a:xfrm>
            <a:off x="3657600" y="370393"/>
            <a:ext cx="1792954" cy="1874452"/>
          </a:xfrm>
          <a:prstGeom prst="ellipse">
            <a:avLst/>
          </a:prstGeom>
          <a:ln>
            <a:noFill/>
          </a:ln>
          <a:effectLst>
            <a:softEdge rad="112500"/>
          </a:effectLst>
        </p:spPr>
      </p:pic>
      <p:sp>
        <p:nvSpPr>
          <p:cNvPr id="7" name="Rectangle 2"/>
          <p:cNvSpPr txBox="1">
            <a:spLocks noChangeArrowheads="1"/>
          </p:cNvSpPr>
          <p:nvPr/>
        </p:nvSpPr>
        <p:spPr bwMode="auto">
          <a:xfrm>
            <a:off x="-1" y="1497638"/>
            <a:ext cx="9126077" cy="1117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anchor="b" anchorCtr="0" compatLnSpc="1">
            <a:prstTxWarp prst="textNoShape">
              <a:avLst/>
            </a:prstTxWarp>
          </a:bodyPr>
          <a:lstStyle>
            <a:lvl1pPr algn="l" rtl="0" eaLnBrk="0" fontAlgn="base" hangingPunct="0">
              <a:lnSpc>
                <a:spcPct val="95000"/>
              </a:lnSpc>
              <a:spcBef>
                <a:spcPct val="0"/>
              </a:spcBef>
              <a:spcAft>
                <a:spcPct val="0"/>
              </a:spcAft>
              <a:defRPr sz="5400">
                <a:solidFill>
                  <a:schemeClr val="accent4"/>
                </a:solidFill>
                <a:latin typeface="+mn-lt"/>
                <a:ea typeface="+mn-ea"/>
                <a:cs typeface="+mn-cs"/>
              </a:defRPr>
            </a:lvl1pPr>
            <a:lvl2pPr algn="l" rtl="0" eaLnBrk="0" fontAlgn="base" hangingPunct="0">
              <a:spcBef>
                <a:spcPct val="0"/>
              </a:spcBef>
              <a:spcAft>
                <a:spcPct val="0"/>
              </a:spcAft>
              <a:defRPr sz="4400">
                <a:solidFill>
                  <a:schemeClr val="accent4"/>
                </a:solidFill>
                <a:latin typeface="+mn-lt"/>
                <a:ea typeface="+mn-ea"/>
                <a:cs typeface="+mn-cs"/>
              </a:defRPr>
            </a:lvl2pPr>
            <a:lvl3pPr algn="l" rtl="0" eaLnBrk="0" fontAlgn="base" hangingPunct="0">
              <a:spcBef>
                <a:spcPct val="0"/>
              </a:spcBef>
              <a:spcAft>
                <a:spcPct val="0"/>
              </a:spcAft>
              <a:defRPr sz="4400">
                <a:solidFill>
                  <a:schemeClr val="accent4"/>
                </a:solidFill>
                <a:latin typeface="+mn-lt"/>
                <a:ea typeface="+mn-ea"/>
                <a:cs typeface="+mn-cs"/>
              </a:defRPr>
            </a:lvl3pPr>
            <a:lvl4pPr algn="l" rtl="0" eaLnBrk="0" fontAlgn="base" hangingPunct="0">
              <a:spcBef>
                <a:spcPct val="0"/>
              </a:spcBef>
              <a:spcAft>
                <a:spcPct val="0"/>
              </a:spcAft>
              <a:defRPr sz="4400">
                <a:solidFill>
                  <a:schemeClr val="accent4"/>
                </a:solidFill>
                <a:latin typeface="+mn-lt"/>
                <a:ea typeface="+mn-ea"/>
                <a:cs typeface="+mn-cs"/>
              </a:defRPr>
            </a:lvl4pPr>
            <a:lvl5pPr algn="l" rtl="0" eaLnBrk="0" fontAlgn="base" hangingPunct="0">
              <a:spcBef>
                <a:spcPct val="0"/>
              </a:spcBef>
              <a:spcAft>
                <a:spcPct val="0"/>
              </a:spcAft>
              <a:defRPr sz="4400">
                <a:solidFill>
                  <a:schemeClr val="accent4"/>
                </a:solidFill>
                <a:latin typeface="+mn-lt"/>
                <a:ea typeface="+mn-ea"/>
                <a:cs typeface="+mn-cs"/>
              </a:defRPr>
            </a:lvl5pPr>
            <a:lvl6pPr marL="457200" algn="l" rtl="0" fontAlgn="base">
              <a:spcBef>
                <a:spcPct val="0"/>
              </a:spcBef>
              <a:spcAft>
                <a:spcPct val="0"/>
              </a:spcAft>
              <a:defRPr sz="4400">
                <a:solidFill>
                  <a:schemeClr val="accent4"/>
                </a:solidFill>
                <a:latin typeface="+mn-lt"/>
                <a:ea typeface="+mn-ea"/>
                <a:cs typeface="+mn-cs"/>
              </a:defRPr>
            </a:lvl6pPr>
            <a:lvl7pPr marL="914400" algn="l" rtl="0" fontAlgn="base">
              <a:spcBef>
                <a:spcPct val="0"/>
              </a:spcBef>
              <a:spcAft>
                <a:spcPct val="0"/>
              </a:spcAft>
              <a:defRPr sz="4400">
                <a:solidFill>
                  <a:schemeClr val="accent4"/>
                </a:solidFill>
                <a:latin typeface="+mn-lt"/>
                <a:ea typeface="+mn-ea"/>
                <a:cs typeface="+mn-cs"/>
              </a:defRPr>
            </a:lvl7pPr>
            <a:lvl8pPr marL="1371600" algn="l" rtl="0" fontAlgn="base">
              <a:spcBef>
                <a:spcPct val="0"/>
              </a:spcBef>
              <a:spcAft>
                <a:spcPct val="0"/>
              </a:spcAft>
              <a:defRPr sz="4400">
                <a:solidFill>
                  <a:schemeClr val="accent4"/>
                </a:solidFill>
                <a:latin typeface="+mn-lt"/>
                <a:ea typeface="+mn-ea"/>
                <a:cs typeface="+mn-cs"/>
              </a:defRPr>
            </a:lvl8pPr>
            <a:lvl9pPr marL="1828800" algn="l" rtl="0" fontAlgn="base">
              <a:spcBef>
                <a:spcPct val="0"/>
              </a:spcBef>
              <a:spcAft>
                <a:spcPct val="0"/>
              </a:spcAft>
              <a:defRPr sz="4400">
                <a:solidFill>
                  <a:schemeClr val="accent4"/>
                </a:solidFill>
                <a:latin typeface="+mn-lt"/>
                <a:ea typeface="+mn-ea"/>
                <a:cs typeface="+mn-cs"/>
              </a:defRPr>
            </a:lvl9pPr>
          </a:lstStyle>
          <a:p>
            <a:pPr algn="ctr" eaLnBrk="1" hangingPunct="1"/>
            <a:r>
              <a:rPr lang="en-US" altLang="en-US" sz="6000" kern="0" dirty="0">
                <a:solidFill>
                  <a:schemeClr val="bg1"/>
                </a:solidFill>
                <a:latin typeface="Gloucester MT Extra Condensed" panose="02030808020601010101" pitchFamily="18" charset="0"/>
              </a:rPr>
              <a:t>Satan’s Minister</a:t>
            </a:r>
          </a:p>
        </p:txBody>
      </p:sp>
    </p:spTree>
    <p:extLst>
      <p:ext uri="{BB962C8B-B14F-4D97-AF65-F5344CB8AC3E}">
        <p14:creationId xmlns:p14="http://schemas.microsoft.com/office/powerpoint/2010/main" val="1711975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If I were </a:t>
            </a:r>
            <a:r>
              <a:rPr lang="en-US" altLang="en-US" dirty="0">
                <a:solidFill>
                  <a:srgbClr val="FFFFFF"/>
                </a:solidFill>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Satan’s</a:t>
            </a:r>
            <a:r>
              <a:rPr lang="en-US" altLang="en-US" dirty="0">
                <a:effectLst>
                  <a:outerShdw blurRad="38100" dist="38100" dir="2700000" algn="tl">
                    <a:srgbClr val="000000">
                      <a:alpha val="43137"/>
                    </a:srgbClr>
                  </a:outerShdw>
                </a:effectLst>
                <a:latin typeface="Calibri" panose="020F0502020204030204" pitchFamily="34" charset="0"/>
                <a:ea typeface="MS Gothic" panose="020B0609070205080204" pitchFamily="49" charset="-128"/>
              </a:rPr>
              <a:t> Minister…</a:t>
            </a:r>
          </a:p>
        </p:txBody>
      </p:sp>
      <p:pic>
        <p:nvPicPr>
          <p:cNvPr id="4" name="Content Placeholder 3"/>
          <p:cNvPicPr>
            <a:picLocks noGrp="1" noChangeAspect="1"/>
          </p:cNvPicPr>
          <p:nvPr>
            <p:ph sz="half" idx="2"/>
          </p:nvPr>
        </p:nvPicPr>
        <p:blipFill>
          <a:blip r:embed="rId3"/>
          <a:stretch>
            <a:fillRect/>
          </a:stretch>
        </p:blipFill>
        <p:spPr>
          <a:xfrm>
            <a:off x="286378" y="1609865"/>
            <a:ext cx="2819400" cy="2036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400" b="95000" l="9940" r="89458">
                        <a14:foregroundMark x1="61446" y1="32600" x2="61446" y2="32600"/>
                        <a14:foregroundMark x1="49096" y1="26400" x2="49096" y2="26400"/>
                        <a14:foregroundMark x1="50904" y1="26800" x2="50904" y2="26800"/>
                        <a14:foregroundMark x1="49398" y1="6600" x2="49398" y2="6600"/>
                        <a14:foregroundMark x1="49699" y1="4400" x2="49699" y2="4400"/>
                        <a14:foregroundMark x1="61747" y1="36400" x2="61747" y2="36400"/>
                        <a14:foregroundMark x1="81928" y1="88600" x2="81928" y2="88600"/>
                        <a14:foregroundMark x1="84337" y1="95000" x2="84337" y2="95000"/>
                        <a14:foregroundMark x1="26807" y1="25200" x2="26807" y2="25200"/>
                      </a14:backgroundRemoval>
                    </a14:imgEffect>
                  </a14:imgLayer>
                </a14:imgProps>
              </a:ext>
              <a:ext uri="{28A0092B-C50C-407E-A947-70E740481C1C}">
                <a14:useLocalDpi xmlns:a14="http://schemas.microsoft.com/office/drawing/2010/main" val="0"/>
              </a:ext>
            </a:extLst>
          </a:blip>
          <a:stretch>
            <a:fillRect/>
          </a:stretch>
        </p:blipFill>
        <p:spPr>
          <a:xfrm>
            <a:off x="5257800" y="1371600"/>
            <a:ext cx="3886200" cy="5486400"/>
          </a:xfrm>
          <a:prstGeom prst="rect">
            <a:avLst/>
          </a:prstGeom>
        </p:spPr>
      </p:pic>
      <p:grpSp>
        <p:nvGrpSpPr>
          <p:cNvPr id="12" name="Group 11"/>
          <p:cNvGrpSpPr/>
          <p:nvPr/>
        </p:nvGrpSpPr>
        <p:grpSpPr>
          <a:xfrm>
            <a:off x="1828800" y="3260914"/>
            <a:ext cx="5257800" cy="2058321"/>
            <a:chOff x="1828800" y="3260914"/>
            <a:chExt cx="5257800" cy="2058321"/>
          </a:xfrm>
        </p:grpSpPr>
        <p:sp>
          <p:nvSpPr>
            <p:cNvPr id="14" name="Freeform: Shape 13"/>
            <p:cNvSpPr>
              <a:spLocks noChangeAspect="1"/>
            </p:cNvSpPr>
            <p:nvPr/>
          </p:nvSpPr>
          <p:spPr>
            <a:xfrm rot="16200000" flipV="1">
              <a:off x="3428539" y="1661175"/>
              <a:ext cx="2058321" cy="5257800"/>
            </a:xfrm>
            <a:custGeom>
              <a:avLst/>
              <a:gdLst>
                <a:gd name="connsiteX0" fmla="*/ 2057810 w 2058321"/>
                <a:gd name="connsiteY0" fmla="*/ 2229158 h 5257800"/>
                <a:gd name="connsiteX1" fmla="*/ 2000252 w 2058321"/>
                <a:gd name="connsiteY1" fmla="*/ 1985048 h 5257800"/>
                <a:gd name="connsiteX2" fmla="*/ 1949986 w 2058321"/>
                <a:gd name="connsiteY2" fmla="*/ 1905816 h 5257800"/>
                <a:gd name="connsiteX3" fmla="*/ 1946879 w 2058321"/>
                <a:gd name="connsiteY3" fmla="*/ 1900918 h 5257800"/>
                <a:gd name="connsiteX4" fmla="*/ 2057057 w 2058321"/>
                <a:gd name="connsiteY4" fmla="*/ 1558111 h 5257800"/>
                <a:gd name="connsiteX5" fmla="*/ 2032175 w 2058321"/>
                <a:gd name="connsiteY5" fmla="*/ 1324938 h 5257800"/>
                <a:gd name="connsiteX6" fmla="*/ 1799479 w 2058321"/>
                <a:gd name="connsiteY6" fmla="*/ 1032856 h 5257800"/>
                <a:gd name="connsiteX7" fmla="*/ 1799064 w 2058321"/>
                <a:gd name="connsiteY7" fmla="*/ 1031266 h 5257800"/>
                <a:gd name="connsiteX8" fmla="*/ 1766831 w 2058321"/>
                <a:gd name="connsiteY8" fmla="*/ 907762 h 5257800"/>
                <a:gd name="connsiteX9" fmla="*/ 1632892 w 2058321"/>
                <a:gd name="connsiteY9" fmla="*/ 698726 h 5257800"/>
                <a:gd name="connsiteX10" fmla="*/ 1616674 w 2058321"/>
                <a:gd name="connsiteY10" fmla="*/ 687581 h 5257800"/>
                <a:gd name="connsiteX11" fmla="*/ 1628479 w 2058321"/>
                <a:gd name="connsiteY11" fmla="*/ 595928 h 5257800"/>
                <a:gd name="connsiteX12" fmla="*/ 1912636 w 2058321"/>
                <a:gd name="connsiteY12" fmla="*/ 0 h 5257800"/>
                <a:gd name="connsiteX13" fmla="*/ 1350942 w 2058321"/>
                <a:gd name="connsiteY13" fmla="*/ 511935 h 5257800"/>
                <a:gd name="connsiteX14" fmla="*/ 1316750 w 2058321"/>
                <a:gd name="connsiteY14" fmla="*/ 663385 h 5257800"/>
                <a:gd name="connsiteX15" fmla="*/ 1243661 w 2058321"/>
                <a:gd name="connsiteY15" fmla="*/ 593960 h 5257800"/>
                <a:gd name="connsiteX16" fmla="*/ 954326 w 2058321"/>
                <a:gd name="connsiteY16" fmla="*/ 552224 h 5257800"/>
                <a:gd name="connsiteX17" fmla="*/ 626570 w 2058321"/>
                <a:gd name="connsiteY17" fmla="*/ 1126363 h 5257800"/>
                <a:gd name="connsiteX18" fmla="*/ 345726 w 2058321"/>
                <a:gd name="connsiteY18" fmla="*/ 1331895 h 5257800"/>
                <a:gd name="connsiteX19" fmla="*/ 311721 w 2058321"/>
                <a:gd name="connsiteY19" fmla="*/ 2031665 h 5257800"/>
                <a:gd name="connsiteX20" fmla="*/ 12113 w 2058321"/>
                <a:gd name="connsiteY20" fmla="*/ 2531734 h 5257800"/>
                <a:gd name="connsiteX21" fmla="*/ 194993 w 2058321"/>
                <a:gd name="connsiteY21" fmla="*/ 3267004 h 5257800"/>
                <a:gd name="connsiteX22" fmla="*/ 375682 w 2058321"/>
                <a:gd name="connsiteY22" fmla="*/ 4359218 h 5257800"/>
                <a:gd name="connsiteX23" fmla="*/ 576755 w 2058321"/>
                <a:gd name="connsiteY23" fmla="*/ 4839441 h 5257800"/>
                <a:gd name="connsiteX24" fmla="*/ 848170 w 2058321"/>
                <a:gd name="connsiteY24" fmla="*/ 4736828 h 5257800"/>
                <a:gd name="connsiteX25" fmla="*/ 1126633 w 2058321"/>
                <a:gd name="connsiteY25" fmla="*/ 4953511 h 5257800"/>
                <a:gd name="connsiteX26" fmla="*/ 1294517 w 2058321"/>
                <a:gd name="connsiteY26" fmla="*/ 4823711 h 5257800"/>
                <a:gd name="connsiteX27" fmla="*/ 1343633 w 2058321"/>
                <a:gd name="connsiteY27" fmla="*/ 4713488 h 5257800"/>
                <a:gd name="connsiteX28" fmla="*/ 1350943 w 2058321"/>
                <a:gd name="connsiteY28" fmla="*/ 4745865 h 5257800"/>
                <a:gd name="connsiteX29" fmla="*/ 1912637 w 2058321"/>
                <a:gd name="connsiteY29" fmla="*/ 5257800 h 5257800"/>
                <a:gd name="connsiteX30" fmla="*/ 1613064 w 2058321"/>
                <a:gd name="connsiteY30" fmla="*/ 4542186 h 5257800"/>
                <a:gd name="connsiteX31" fmla="*/ 1611287 w 2058321"/>
                <a:gd name="connsiteY31" fmla="*/ 4500510 h 5257800"/>
                <a:gd name="connsiteX32" fmla="*/ 1658260 w 2058321"/>
                <a:gd name="connsiteY32" fmla="*/ 4467961 h 5257800"/>
                <a:gd name="connsiteX33" fmla="*/ 1736090 w 2058321"/>
                <a:gd name="connsiteY33" fmla="*/ 4377736 h 5257800"/>
                <a:gd name="connsiteX34" fmla="*/ 1817291 w 2058321"/>
                <a:gd name="connsiteY34" fmla="*/ 3520211 h 5257800"/>
                <a:gd name="connsiteX35" fmla="*/ 1817441 w 2058321"/>
                <a:gd name="connsiteY35" fmla="*/ 3520046 h 5257800"/>
                <a:gd name="connsiteX36" fmla="*/ 1886275 w 2058321"/>
                <a:gd name="connsiteY36" fmla="*/ 3444586 h 5257800"/>
                <a:gd name="connsiteX37" fmla="*/ 1901587 w 2058321"/>
                <a:gd name="connsiteY37" fmla="*/ 2655626 h 5257800"/>
                <a:gd name="connsiteX38" fmla="*/ 1905282 w 2058321"/>
                <a:gd name="connsiteY38" fmla="*/ 2651770 h 5257800"/>
                <a:gd name="connsiteX39" fmla="*/ 1958943 w 2058321"/>
                <a:gd name="connsiteY39" fmla="*/ 2595765 h 5257800"/>
                <a:gd name="connsiteX40" fmla="*/ 2055511 w 2058321"/>
                <a:gd name="connsiteY40" fmla="*/ 2318734 h 5257800"/>
                <a:gd name="connsiteX41" fmla="*/ 2057810 w 2058321"/>
                <a:gd name="connsiteY41" fmla="*/ 2229158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321" h="5257800">
                  <a:moveTo>
                    <a:pt x="2057810" y="2229158"/>
                  </a:moveTo>
                  <a:cubicBezTo>
                    <a:pt x="2054422" y="2140416"/>
                    <a:pt x="2034289" y="2055392"/>
                    <a:pt x="2000252" y="1985048"/>
                  </a:cubicBezTo>
                  <a:lnTo>
                    <a:pt x="1949986" y="1905816"/>
                  </a:lnTo>
                  <a:lnTo>
                    <a:pt x="1946879" y="1900918"/>
                  </a:lnTo>
                  <a:cubicBezTo>
                    <a:pt x="2012780" y="1812552"/>
                    <a:pt x="2051017" y="1688059"/>
                    <a:pt x="2057057" y="1558111"/>
                  </a:cubicBezTo>
                  <a:cubicBezTo>
                    <a:pt x="2060681" y="1480142"/>
                    <a:pt x="2052713" y="1400209"/>
                    <a:pt x="2032175" y="1324938"/>
                  </a:cubicBezTo>
                  <a:cubicBezTo>
                    <a:pt x="1990455" y="1171991"/>
                    <a:pt x="1903111" y="1062320"/>
                    <a:pt x="1799479" y="1032856"/>
                  </a:cubicBezTo>
                  <a:lnTo>
                    <a:pt x="1799064" y="1031266"/>
                  </a:lnTo>
                  <a:lnTo>
                    <a:pt x="1766831" y="907762"/>
                  </a:lnTo>
                  <a:cubicBezTo>
                    <a:pt x="1735390" y="820118"/>
                    <a:pt x="1689054" y="747623"/>
                    <a:pt x="1632892" y="698726"/>
                  </a:cubicBezTo>
                  <a:lnTo>
                    <a:pt x="1616674" y="687581"/>
                  </a:lnTo>
                  <a:lnTo>
                    <a:pt x="1628479" y="595928"/>
                  </a:lnTo>
                  <a:cubicBezTo>
                    <a:pt x="1669233" y="360184"/>
                    <a:pt x="1768729" y="148403"/>
                    <a:pt x="1912636" y="0"/>
                  </a:cubicBezTo>
                  <a:cubicBezTo>
                    <a:pt x="1660131" y="0"/>
                    <a:pt x="1443484" y="211092"/>
                    <a:pt x="1350942" y="511935"/>
                  </a:cubicBezTo>
                  <a:lnTo>
                    <a:pt x="1316750" y="663385"/>
                  </a:lnTo>
                  <a:lnTo>
                    <a:pt x="1243661" y="593960"/>
                  </a:lnTo>
                  <a:cubicBezTo>
                    <a:pt x="1153886" y="529263"/>
                    <a:pt x="1051909" y="513552"/>
                    <a:pt x="954326" y="552224"/>
                  </a:cubicBezTo>
                  <a:cubicBezTo>
                    <a:pt x="781352" y="620769"/>
                    <a:pt x="651812" y="847683"/>
                    <a:pt x="626570" y="1126363"/>
                  </a:cubicBezTo>
                  <a:cubicBezTo>
                    <a:pt x="518604" y="1127693"/>
                    <a:pt x="416211" y="1202683"/>
                    <a:pt x="345726" y="1331895"/>
                  </a:cubicBezTo>
                  <a:cubicBezTo>
                    <a:pt x="238617" y="1528219"/>
                    <a:pt x="224853" y="1811810"/>
                    <a:pt x="311721" y="2031665"/>
                  </a:cubicBezTo>
                  <a:cubicBezTo>
                    <a:pt x="162512" y="2102767"/>
                    <a:pt x="48450" y="2293158"/>
                    <a:pt x="12113" y="2531734"/>
                  </a:cubicBezTo>
                  <a:cubicBezTo>
                    <a:pt x="-30702" y="2812870"/>
                    <a:pt x="42259" y="3106283"/>
                    <a:pt x="194993" y="3267004"/>
                  </a:cubicBezTo>
                  <a:cubicBezTo>
                    <a:pt x="50022" y="3646354"/>
                    <a:pt x="131508" y="4139057"/>
                    <a:pt x="375682" y="4359218"/>
                  </a:cubicBezTo>
                  <a:cubicBezTo>
                    <a:pt x="359633" y="4575493"/>
                    <a:pt x="444643" y="4778569"/>
                    <a:pt x="576755" y="4839441"/>
                  </a:cubicBezTo>
                  <a:cubicBezTo>
                    <a:pt x="672338" y="4883535"/>
                    <a:pt x="775494" y="4844556"/>
                    <a:pt x="848170" y="4736828"/>
                  </a:cubicBezTo>
                  <a:cubicBezTo>
                    <a:pt x="905177" y="4889673"/>
                    <a:pt x="1014572" y="4974791"/>
                    <a:pt x="1126633" y="4953511"/>
                  </a:cubicBezTo>
                  <a:cubicBezTo>
                    <a:pt x="1192237" y="4941030"/>
                    <a:pt x="1250732" y="4893714"/>
                    <a:pt x="1294517" y="4823711"/>
                  </a:cubicBezTo>
                  <a:lnTo>
                    <a:pt x="1343633" y="4713488"/>
                  </a:lnTo>
                  <a:lnTo>
                    <a:pt x="1350943" y="4745865"/>
                  </a:lnTo>
                  <a:cubicBezTo>
                    <a:pt x="1443485" y="5046708"/>
                    <a:pt x="1660132" y="5257800"/>
                    <a:pt x="1912637" y="5257800"/>
                  </a:cubicBezTo>
                  <a:cubicBezTo>
                    <a:pt x="1744746" y="5084662"/>
                    <a:pt x="1637302" y="4825262"/>
                    <a:pt x="1613064" y="4542186"/>
                  </a:cubicBezTo>
                  <a:lnTo>
                    <a:pt x="1611287" y="4500510"/>
                  </a:lnTo>
                  <a:lnTo>
                    <a:pt x="1658260" y="4467961"/>
                  </a:lnTo>
                  <a:cubicBezTo>
                    <a:pt x="1685983" y="4442738"/>
                    <a:pt x="1712111" y="4412571"/>
                    <a:pt x="1736090" y="4377736"/>
                  </a:cubicBezTo>
                  <a:cubicBezTo>
                    <a:pt x="1887585" y="4157574"/>
                    <a:pt x="1921352" y="3800630"/>
                    <a:pt x="1817291" y="3520211"/>
                  </a:cubicBezTo>
                  <a:lnTo>
                    <a:pt x="1817441" y="3520046"/>
                  </a:lnTo>
                  <a:lnTo>
                    <a:pt x="1886275" y="3444586"/>
                  </a:lnTo>
                  <a:cubicBezTo>
                    <a:pt x="2029108" y="3243420"/>
                    <a:pt x="2043688" y="2883179"/>
                    <a:pt x="1901587" y="2655626"/>
                  </a:cubicBezTo>
                  <a:lnTo>
                    <a:pt x="1905282" y="2651770"/>
                  </a:lnTo>
                  <a:lnTo>
                    <a:pt x="1958943" y="2595765"/>
                  </a:lnTo>
                  <a:cubicBezTo>
                    <a:pt x="2010890" y="2525864"/>
                    <a:pt x="2045724" y="2427766"/>
                    <a:pt x="2055511" y="2318734"/>
                  </a:cubicBezTo>
                  <a:cubicBezTo>
                    <a:pt x="2058208" y="2288733"/>
                    <a:pt x="2058939" y="2258739"/>
                    <a:pt x="2057810" y="2229158"/>
                  </a:cubicBezTo>
                  <a:close/>
                </a:path>
              </a:pathLst>
            </a:custGeom>
            <a:ln>
              <a:solidFill>
                <a:srgbClr val="33333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p:cNvSpPr txBox="1"/>
            <p:nvPr/>
          </p:nvSpPr>
          <p:spPr>
            <a:xfrm>
              <a:off x="2551444" y="3813021"/>
              <a:ext cx="3733800" cy="954107"/>
            </a:xfrm>
            <a:prstGeom prst="rect">
              <a:avLst/>
            </a:prstGeom>
            <a:noFill/>
            <a:ln>
              <a:noFill/>
            </a:ln>
          </p:spPr>
          <p:txBody>
            <a:bodyPr wrap="square" rtlCol="0" anchor="ctr" anchorCtr="0">
              <a:spAutoFit/>
            </a:bodyPr>
            <a:lstStyle/>
            <a:p>
              <a:pPr algn="ctr"/>
              <a:r>
                <a:rPr lang="en-US" altLang="en-US" sz="2800" dirty="0">
                  <a:solidFill>
                    <a:schemeClr val="accent2"/>
                  </a:solidFill>
                  <a:latin typeface="Calibri" panose="020F0502020204030204" pitchFamily="34" charset="0"/>
                </a:rPr>
                <a:t>“All preachers are good, godly, and trustworthy.”</a:t>
              </a:r>
              <a:endParaRPr lang="en-US" sz="2800" dirty="0">
                <a:solidFill>
                  <a:schemeClr val="accent2"/>
                </a:solidFill>
              </a:endParaRPr>
            </a:p>
          </p:txBody>
        </p:sp>
      </p:grpSp>
      <p:sp>
        <p:nvSpPr>
          <p:cNvPr id="34819" name="Rectangle 3"/>
          <p:cNvSpPr>
            <a:spLocks noGrp="1" noChangeArrowheads="1"/>
          </p:cNvSpPr>
          <p:nvPr>
            <p:ph sz="half" idx="1"/>
          </p:nvPr>
        </p:nvSpPr>
        <p:spPr>
          <a:xfrm>
            <a:off x="247650" y="5570159"/>
            <a:ext cx="5467350" cy="1241243"/>
          </a:xfrm>
        </p:spPr>
        <p:txBody>
          <a:bodyPr/>
          <a:lstStyle/>
          <a:p>
            <a:pPr marL="609600" indent="-609600" eaLnBrk="1" hangingPunct="1">
              <a:buFontTx/>
              <a:buAutoNum type="arabicPeriod"/>
            </a:pPr>
            <a:r>
              <a:rPr lang="en-US" altLang="en-US" sz="3200" dirty="0">
                <a:latin typeface="Calibri" panose="020F0502020204030204" pitchFamily="34" charset="0"/>
              </a:rPr>
              <a:t>I would teach that a person like me doesn’t exist.</a:t>
            </a:r>
          </a:p>
        </p:txBody>
      </p:sp>
    </p:spTree>
    <p:extLst>
      <p:ext uri="{BB962C8B-B14F-4D97-AF65-F5344CB8AC3E}">
        <p14:creationId xmlns:p14="http://schemas.microsoft.com/office/powerpoint/2010/main" val="204412075"/>
      </p:ext>
    </p:extLst>
  </p:cSld>
  <p:clrMapOvr>
    <a:overrideClrMapping bg1="dk2" tx1="lt1" bg2="dk1" tx2="lt2" accent1="accent1" accent2="accent2" accent3="accent3" accent4="accent4" accent5="accent5" accent6="accent6" hlink="hlink" folHlink="folHlink"/>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4819">
                                            <p:txEl>
                                              <p:pRg st="0" end="0"/>
                                            </p:txEl>
                                          </p:spTgt>
                                        </p:tgtEl>
                                        <p:attrNameLst>
                                          <p:attrName>style.visibility</p:attrName>
                                        </p:attrNameLst>
                                      </p:cBhvr>
                                      <p:to>
                                        <p:strVal val="visible"/>
                                      </p:to>
                                    </p:set>
                                    <p:animEffect transition="in" filter="fade">
                                      <p:cBhvr>
                                        <p:cTn id="16" dur="1000"/>
                                        <p:tgtEl>
                                          <p:spTgt spid="34819">
                                            <p:txEl>
                                              <p:pRg st="0" end="0"/>
                                            </p:txEl>
                                          </p:spTgt>
                                        </p:tgtEl>
                                      </p:cBhvr>
                                    </p:animEffect>
                                    <p:anim calcmode="lin" valueType="num">
                                      <p:cBhvr>
                                        <p:cTn id="17" dur="10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48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34819"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0000"/>
            </a:gs>
            <a:gs pos="57000">
              <a:srgbClr val="C00000"/>
            </a:gs>
          </a:gsLst>
          <a:path path="shape">
            <a:fillToRect l="50000" t="50000" r="50000" b="50000"/>
          </a:path>
        </a:gradFill>
        <a:effectLst/>
      </p:bgPr>
    </p:bg>
    <p:spTree>
      <p:nvGrpSpPr>
        <p:cNvPr id="1" name=""/>
        <p:cNvGrpSpPr/>
        <p:nvPr/>
      </p:nvGrpSpPr>
      <p:grpSpPr>
        <a:xfrm>
          <a:off x="0" y="0"/>
          <a:ext cx="0" cy="0"/>
          <a:chOff x="0" y="0"/>
          <a:chExt cx="0" cy="0"/>
        </a:xfrm>
      </p:grpSpPr>
      <p:pic>
        <p:nvPicPr>
          <p:cNvPr id="9218" name="Picture 5" descr="MPj0401489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327660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8"/>
          <p:cNvSpPr txBox="1">
            <a:spLocks noChangeArrowheads="1"/>
          </p:cNvSpPr>
          <p:nvPr/>
        </p:nvSpPr>
        <p:spPr bwMode="auto">
          <a:xfrm>
            <a:off x="228600" y="2362200"/>
            <a:ext cx="5029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6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WAIT!</a:t>
            </a:r>
          </a:p>
        </p:txBody>
      </p:sp>
      <p:sp>
        <p:nvSpPr>
          <p:cNvPr id="45065" name="Text Box 9"/>
          <p:cNvSpPr txBox="1">
            <a:spLocks noChangeArrowheads="1"/>
          </p:cNvSpPr>
          <p:nvPr/>
        </p:nvSpPr>
        <p:spPr bwMode="auto">
          <a:xfrm>
            <a:off x="304800" y="4114800"/>
            <a:ext cx="8534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dirty="0"/>
              <a:t>“Beware of false prophets, who come to you in sheep’s clothing, but inwardly they are ravenous wolves. You will know them by their fruits. Do men gather grapes from </a:t>
            </a:r>
            <a:r>
              <a:rPr lang="en-US" altLang="en-US" sz="2800" dirty="0" err="1"/>
              <a:t>thornbushes</a:t>
            </a:r>
            <a:r>
              <a:rPr lang="en-US" altLang="en-US" sz="2800" dirty="0"/>
              <a:t> or figs from thistles?” (Matt. 7:15, 16)</a:t>
            </a:r>
          </a:p>
        </p:txBody>
      </p:sp>
      <p:sp>
        <p:nvSpPr>
          <p:cNvPr id="45067" name="Text Box 11"/>
          <p:cNvSpPr txBox="1">
            <a:spLocks noChangeArrowheads="1"/>
          </p:cNvSpPr>
          <p:nvPr/>
        </p:nvSpPr>
        <p:spPr bwMode="auto">
          <a:xfrm>
            <a:off x="158750" y="762000"/>
            <a:ext cx="40158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200" i="1" dirty="0"/>
              <a:t>into ministers of righteousness</a:t>
            </a:r>
          </a:p>
        </p:txBody>
      </p:sp>
      <p:sp>
        <p:nvSpPr>
          <p:cNvPr id="45068" name="Text Box 12"/>
          <p:cNvSpPr txBox="1">
            <a:spLocks noChangeArrowheads="1"/>
          </p:cNvSpPr>
          <p:nvPr/>
        </p:nvSpPr>
        <p:spPr bwMode="auto">
          <a:xfrm>
            <a:off x="5257800" y="762000"/>
            <a:ext cx="3713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i="1"/>
              <a:t>wolves in sheep’s clothing</a:t>
            </a:r>
          </a:p>
        </p:txBody>
      </p:sp>
      <p:sp>
        <p:nvSpPr>
          <p:cNvPr id="45069" name="WordArt 13"/>
          <p:cNvSpPr>
            <a:spLocks noChangeArrowheads="1" noChangeShapeType="1" noTextEdit="1"/>
          </p:cNvSpPr>
          <p:nvPr/>
        </p:nvSpPr>
        <p:spPr bwMode="auto">
          <a:xfrm>
            <a:off x="220663" y="123825"/>
            <a:ext cx="3208337" cy="6381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A04020102020204" pitchFamily="34" charset="0"/>
              </a:rPr>
              <a:t>TRANSFORM</a:t>
            </a:r>
          </a:p>
        </p:txBody>
      </p:sp>
      <p:sp>
        <p:nvSpPr>
          <p:cNvPr id="45071" name="Text Box 15"/>
          <p:cNvSpPr txBox="1">
            <a:spLocks noChangeArrowheads="1"/>
          </p:cNvSpPr>
          <p:nvPr/>
        </p:nvSpPr>
        <p:spPr bwMode="auto">
          <a:xfrm>
            <a:off x="7086600" y="1066800"/>
            <a:ext cx="186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i="1"/>
              <a:t>thornbushes</a:t>
            </a:r>
          </a:p>
        </p:txBody>
      </p:sp>
      <p:sp>
        <p:nvSpPr>
          <p:cNvPr id="45072" name="Text Box 16"/>
          <p:cNvSpPr txBox="1">
            <a:spLocks noChangeArrowheads="1"/>
          </p:cNvSpPr>
          <p:nvPr/>
        </p:nvSpPr>
        <p:spPr bwMode="auto">
          <a:xfrm>
            <a:off x="7850188" y="1419225"/>
            <a:ext cx="113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i="1"/>
              <a:t>thistles</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fade">
                                      <p:cBhvr>
                                        <p:cTn id="7" dur="2000"/>
                                        <p:tgtEl>
                                          <p:spTgt spid="450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069"/>
                                        </p:tgtEl>
                                        <p:attrNameLst>
                                          <p:attrName>style.visibility</p:attrName>
                                        </p:attrNameLst>
                                      </p:cBhvr>
                                      <p:to>
                                        <p:strVal val="visible"/>
                                      </p:to>
                                    </p:set>
                                    <p:animEffect transition="in" filter="fade">
                                      <p:cBhvr>
                                        <p:cTn id="12" dur="2000"/>
                                        <p:tgtEl>
                                          <p:spTgt spid="450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5067"/>
                                        </p:tgtEl>
                                        <p:attrNameLst>
                                          <p:attrName>style.visibility</p:attrName>
                                        </p:attrNameLst>
                                      </p:cBhvr>
                                      <p:to>
                                        <p:strVal val="visible"/>
                                      </p:to>
                                    </p:set>
                                    <p:animEffect transition="in" filter="fade">
                                      <p:cBhvr>
                                        <p:cTn id="15" dur="2000"/>
                                        <p:tgtEl>
                                          <p:spTgt spid="45067"/>
                                        </p:tgtEl>
                                      </p:cBhvr>
                                    </p:animEffect>
                                  </p:childTnLst>
                                </p:cTn>
                              </p:par>
                            </p:childTnLst>
                          </p:cTn>
                        </p:par>
                        <p:par>
                          <p:cTn id="16" fill="hold" nodeType="withGroup">
                            <p:stCondLst>
                              <p:cond delay="2000"/>
                            </p:stCondLst>
                            <p:childTnLst>
                              <p:par>
                                <p:cTn id="17" presetID="30" presetClass="entr" presetSubtype="0"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fade">
                                      <p:cBhvr>
                                        <p:cTn id="19" dur="800" decel="100000"/>
                                        <p:tgtEl>
                                          <p:spTgt spid="45068"/>
                                        </p:tgtEl>
                                      </p:cBhvr>
                                    </p:animEffect>
                                    <p:anim calcmode="lin" valueType="num">
                                      <p:cBhvr>
                                        <p:cTn id="20" dur="800" decel="100000" fill="hold"/>
                                        <p:tgtEl>
                                          <p:spTgt spid="45068"/>
                                        </p:tgtEl>
                                        <p:attrNameLst>
                                          <p:attrName>style.rotation</p:attrName>
                                        </p:attrNameLst>
                                      </p:cBhvr>
                                      <p:tavLst>
                                        <p:tav tm="0">
                                          <p:val>
                                            <p:fltVal val="-90"/>
                                          </p:val>
                                        </p:tav>
                                        <p:tav tm="100000">
                                          <p:val>
                                            <p:fltVal val="0"/>
                                          </p:val>
                                        </p:tav>
                                      </p:tavLst>
                                    </p:anim>
                                    <p:anim calcmode="lin" valueType="num">
                                      <p:cBhvr>
                                        <p:cTn id="21" dur="800" decel="100000" fill="hold"/>
                                        <p:tgtEl>
                                          <p:spTgt spid="45068"/>
                                        </p:tgtEl>
                                        <p:attrNameLst>
                                          <p:attrName>ppt_x</p:attrName>
                                        </p:attrNameLst>
                                      </p:cBhvr>
                                      <p:tavLst>
                                        <p:tav tm="0">
                                          <p:val>
                                            <p:strVal val="#ppt_x+0.4"/>
                                          </p:val>
                                        </p:tav>
                                        <p:tav tm="100000">
                                          <p:val>
                                            <p:strVal val="#ppt_x-0.05"/>
                                          </p:val>
                                        </p:tav>
                                      </p:tavLst>
                                    </p:anim>
                                    <p:anim calcmode="lin" valueType="num">
                                      <p:cBhvr>
                                        <p:cTn id="22" dur="800" decel="100000" fill="hold"/>
                                        <p:tgtEl>
                                          <p:spTgt spid="4506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4506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45068"/>
                                        </p:tgtEl>
                                        <p:attrNameLst>
                                          <p:attrName>ppt_y</p:attrName>
                                        </p:attrNameLst>
                                      </p:cBhvr>
                                      <p:tavLst>
                                        <p:tav tm="0">
                                          <p:val>
                                            <p:strVal val="#ppt_y+0.1"/>
                                          </p:val>
                                        </p:tav>
                                        <p:tav tm="100000">
                                          <p:val>
                                            <p:strVal val="#ppt_y"/>
                                          </p:val>
                                        </p:tav>
                                      </p:tavLst>
                                    </p:anim>
                                  </p:childTnLst>
                                </p:cTn>
                              </p:par>
                              <p:par>
                                <p:cTn id="25" presetID="30" presetClass="entr" presetSubtype="0" fill="hold" grpId="0" nodeType="withEffect">
                                  <p:stCondLst>
                                    <p:cond delay="0"/>
                                  </p:stCondLst>
                                  <p:childTnLst>
                                    <p:set>
                                      <p:cBhvr>
                                        <p:cTn id="26" dur="1" fill="hold">
                                          <p:stCondLst>
                                            <p:cond delay="0"/>
                                          </p:stCondLst>
                                        </p:cTn>
                                        <p:tgtEl>
                                          <p:spTgt spid="45071"/>
                                        </p:tgtEl>
                                        <p:attrNameLst>
                                          <p:attrName>style.visibility</p:attrName>
                                        </p:attrNameLst>
                                      </p:cBhvr>
                                      <p:to>
                                        <p:strVal val="visible"/>
                                      </p:to>
                                    </p:set>
                                    <p:animEffect transition="in" filter="fade">
                                      <p:cBhvr>
                                        <p:cTn id="27" dur="1600" decel="100000"/>
                                        <p:tgtEl>
                                          <p:spTgt spid="45071"/>
                                        </p:tgtEl>
                                      </p:cBhvr>
                                    </p:animEffect>
                                    <p:anim calcmode="lin" valueType="num">
                                      <p:cBhvr>
                                        <p:cTn id="28" dur="1600" decel="100000" fill="hold"/>
                                        <p:tgtEl>
                                          <p:spTgt spid="45071"/>
                                        </p:tgtEl>
                                        <p:attrNameLst>
                                          <p:attrName>style.rotation</p:attrName>
                                        </p:attrNameLst>
                                      </p:cBhvr>
                                      <p:tavLst>
                                        <p:tav tm="0">
                                          <p:val>
                                            <p:fltVal val="-90"/>
                                          </p:val>
                                        </p:tav>
                                        <p:tav tm="100000">
                                          <p:val>
                                            <p:fltVal val="0"/>
                                          </p:val>
                                        </p:tav>
                                      </p:tavLst>
                                    </p:anim>
                                    <p:anim calcmode="lin" valueType="num">
                                      <p:cBhvr>
                                        <p:cTn id="29" dur="1600" decel="100000" fill="hold"/>
                                        <p:tgtEl>
                                          <p:spTgt spid="45071"/>
                                        </p:tgtEl>
                                        <p:attrNameLst>
                                          <p:attrName>ppt_x</p:attrName>
                                        </p:attrNameLst>
                                      </p:cBhvr>
                                      <p:tavLst>
                                        <p:tav tm="0">
                                          <p:val>
                                            <p:strVal val="#ppt_x+0.4"/>
                                          </p:val>
                                        </p:tav>
                                        <p:tav tm="100000">
                                          <p:val>
                                            <p:strVal val="#ppt_x-0.05"/>
                                          </p:val>
                                        </p:tav>
                                      </p:tavLst>
                                    </p:anim>
                                    <p:anim calcmode="lin" valueType="num">
                                      <p:cBhvr>
                                        <p:cTn id="30" dur="1600" decel="100000" fill="hold"/>
                                        <p:tgtEl>
                                          <p:spTgt spid="45071"/>
                                        </p:tgtEl>
                                        <p:attrNameLst>
                                          <p:attrName>ppt_y</p:attrName>
                                        </p:attrNameLst>
                                      </p:cBhvr>
                                      <p:tavLst>
                                        <p:tav tm="0">
                                          <p:val>
                                            <p:strVal val="#ppt_y-0.4"/>
                                          </p:val>
                                        </p:tav>
                                        <p:tav tm="100000">
                                          <p:val>
                                            <p:strVal val="#ppt_y+0.1"/>
                                          </p:val>
                                        </p:tav>
                                      </p:tavLst>
                                    </p:anim>
                                    <p:anim calcmode="lin" valueType="num">
                                      <p:cBhvr>
                                        <p:cTn id="31" dur="400" accel="100000" fill="hold">
                                          <p:stCondLst>
                                            <p:cond delay="1600"/>
                                          </p:stCondLst>
                                        </p:cTn>
                                        <p:tgtEl>
                                          <p:spTgt spid="45071"/>
                                        </p:tgtEl>
                                        <p:attrNameLst>
                                          <p:attrName>ppt_x</p:attrName>
                                        </p:attrNameLst>
                                      </p:cBhvr>
                                      <p:tavLst>
                                        <p:tav tm="0">
                                          <p:val>
                                            <p:strVal val="#ppt_x-0.05"/>
                                          </p:val>
                                        </p:tav>
                                        <p:tav tm="100000">
                                          <p:val>
                                            <p:strVal val="#ppt_x"/>
                                          </p:val>
                                        </p:tav>
                                      </p:tavLst>
                                    </p:anim>
                                    <p:anim calcmode="lin" valueType="num">
                                      <p:cBhvr>
                                        <p:cTn id="32" dur="400" accel="100000" fill="hold">
                                          <p:stCondLst>
                                            <p:cond delay="1600"/>
                                          </p:stCondLst>
                                        </p:cTn>
                                        <p:tgtEl>
                                          <p:spTgt spid="45071"/>
                                        </p:tgtEl>
                                        <p:attrNameLst>
                                          <p:attrName>ppt_y</p:attrName>
                                        </p:attrNameLst>
                                      </p:cBhvr>
                                      <p:tavLst>
                                        <p:tav tm="0">
                                          <p:val>
                                            <p:strVal val="#ppt_y+0.1"/>
                                          </p:val>
                                        </p:tav>
                                        <p:tav tm="100000">
                                          <p:val>
                                            <p:strVal val="#ppt_y"/>
                                          </p:val>
                                        </p:tav>
                                      </p:tavLst>
                                    </p:anim>
                                  </p:childTnLst>
                                </p:cTn>
                              </p:par>
                              <p:par>
                                <p:cTn id="33" presetID="30" presetClass="entr" presetSubtype="0" fill="hold" grpId="0" nodeType="withEffect">
                                  <p:stCondLst>
                                    <p:cond delay="0"/>
                                  </p:stCondLst>
                                  <p:childTnLst>
                                    <p:set>
                                      <p:cBhvr>
                                        <p:cTn id="34" dur="1" fill="hold">
                                          <p:stCondLst>
                                            <p:cond delay="0"/>
                                          </p:stCondLst>
                                        </p:cTn>
                                        <p:tgtEl>
                                          <p:spTgt spid="45072"/>
                                        </p:tgtEl>
                                        <p:attrNameLst>
                                          <p:attrName>style.visibility</p:attrName>
                                        </p:attrNameLst>
                                      </p:cBhvr>
                                      <p:to>
                                        <p:strVal val="visible"/>
                                      </p:to>
                                    </p:set>
                                    <p:animEffect transition="in" filter="fade">
                                      <p:cBhvr>
                                        <p:cTn id="35" dur="2400" decel="100000"/>
                                        <p:tgtEl>
                                          <p:spTgt spid="45072"/>
                                        </p:tgtEl>
                                      </p:cBhvr>
                                    </p:animEffect>
                                    <p:anim calcmode="lin" valueType="num">
                                      <p:cBhvr>
                                        <p:cTn id="36" dur="2400" decel="100000" fill="hold"/>
                                        <p:tgtEl>
                                          <p:spTgt spid="45072"/>
                                        </p:tgtEl>
                                        <p:attrNameLst>
                                          <p:attrName>style.rotation</p:attrName>
                                        </p:attrNameLst>
                                      </p:cBhvr>
                                      <p:tavLst>
                                        <p:tav tm="0">
                                          <p:val>
                                            <p:fltVal val="-90"/>
                                          </p:val>
                                        </p:tav>
                                        <p:tav tm="100000">
                                          <p:val>
                                            <p:fltVal val="0"/>
                                          </p:val>
                                        </p:tav>
                                      </p:tavLst>
                                    </p:anim>
                                    <p:anim calcmode="lin" valueType="num">
                                      <p:cBhvr>
                                        <p:cTn id="37" dur="2400" decel="100000" fill="hold"/>
                                        <p:tgtEl>
                                          <p:spTgt spid="45072"/>
                                        </p:tgtEl>
                                        <p:attrNameLst>
                                          <p:attrName>ppt_x</p:attrName>
                                        </p:attrNameLst>
                                      </p:cBhvr>
                                      <p:tavLst>
                                        <p:tav tm="0">
                                          <p:val>
                                            <p:strVal val="#ppt_x+0.4"/>
                                          </p:val>
                                        </p:tav>
                                        <p:tav tm="100000">
                                          <p:val>
                                            <p:strVal val="#ppt_x-0.05"/>
                                          </p:val>
                                        </p:tav>
                                      </p:tavLst>
                                    </p:anim>
                                    <p:anim calcmode="lin" valueType="num">
                                      <p:cBhvr>
                                        <p:cTn id="38" dur="2400" decel="100000" fill="hold"/>
                                        <p:tgtEl>
                                          <p:spTgt spid="45072"/>
                                        </p:tgtEl>
                                        <p:attrNameLst>
                                          <p:attrName>ppt_y</p:attrName>
                                        </p:attrNameLst>
                                      </p:cBhvr>
                                      <p:tavLst>
                                        <p:tav tm="0">
                                          <p:val>
                                            <p:strVal val="#ppt_y-0.4"/>
                                          </p:val>
                                        </p:tav>
                                        <p:tav tm="100000">
                                          <p:val>
                                            <p:strVal val="#ppt_y+0.1"/>
                                          </p:val>
                                        </p:tav>
                                      </p:tavLst>
                                    </p:anim>
                                    <p:anim calcmode="lin" valueType="num">
                                      <p:cBhvr>
                                        <p:cTn id="39" dur="600" accel="100000" fill="hold">
                                          <p:stCondLst>
                                            <p:cond delay="2400"/>
                                          </p:stCondLst>
                                        </p:cTn>
                                        <p:tgtEl>
                                          <p:spTgt spid="45072"/>
                                        </p:tgtEl>
                                        <p:attrNameLst>
                                          <p:attrName>ppt_x</p:attrName>
                                        </p:attrNameLst>
                                      </p:cBhvr>
                                      <p:tavLst>
                                        <p:tav tm="0">
                                          <p:val>
                                            <p:strVal val="#ppt_x-0.05"/>
                                          </p:val>
                                        </p:tav>
                                        <p:tav tm="100000">
                                          <p:val>
                                            <p:strVal val="#ppt_x"/>
                                          </p:val>
                                        </p:tav>
                                      </p:tavLst>
                                    </p:anim>
                                    <p:anim calcmode="lin" valueType="num">
                                      <p:cBhvr>
                                        <p:cTn id="40" dur="600" accel="100000" fill="hold">
                                          <p:stCondLst>
                                            <p:cond delay="2400"/>
                                          </p:stCondLst>
                                        </p:cTn>
                                        <p:tgtEl>
                                          <p:spTgt spid="4507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p:bldP spid="45067" grpId="0"/>
      <p:bldP spid="45068" grpId="0"/>
      <p:bldP spid="45071" grpId="0"/>
      <p:bldP spid="4507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0000"/>
            </a:gs>
            <a:gs pos="57000">
              <a:srgbClr val="C00000"/>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297"/>
            <a:ext cx="9144793" cy="6858594"/>
          </a:xfrm>
          <a:prstGeom prst="rect">
            <a:avLst/>
          </a:prstGeom>
        </p:spPr>
      </p:pic>
      <p:sp>
        <p:nvSpPr>
          <p:cNvPr id="10244" name="Text Box 4"/>
          <p:cNvSpPr txBox="1">
            <a:spLocks noChangeArrowheads="1"/>
          </p:cNvSpPr>
          <p:nvPr/>
        </p:nvSpPr>
        <p:spPr bwMode="auto">
          <a:xfrm>
            <a:off x="3124200" y="1143000"/>
            <a:ext cx="5715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200" dirty="0">
                <a:latin typeface="Calibri" panose="020F0502020204030204" pitchFamily="34" charset="0"/>
              </a:rPr>
              <a:t>“Now I urge you, brethren, note those who cause divisions and offenses, contrary to the doctrine which you learned, and avoid them” (Rom. 16:17)</a:t>
            </a:r>
          </a:p>
        </p:txBody>
      </p:sp>
      <p:sp>
        <p:nvSpPr>
          <p:cNvPr id="52232" name="Rectangle 8"/>
          <p:cNvSpPr>
            <a:spLocks noChangeArrowheads="1"/>
          </p:cNvSpPr>
          <p:nvPr/>
        </p:nvSpPr>
        <p:spPr bwMode="auto">
          <a:xfrm>
            <a:off x="4724400" y="2229772"/>
            <a:ext cx="4114800" cy="381000"/>
          </a:xfrm>
          <a:prstGeom prst="rect">
            <a:avLst/>
          </a:prstGeom>
          <a:noFill/>
          <a:ln w="38100">
            <a:solidFill>
              <a:schemeClr val="accent1">
                <a:lumMod val="40000"/>
                <a:lumOff val="60000"/>
              </a:schemeClr>
            </a:solidFill>
            <a:miter lim="800000"/>
            <a:headEnd/>
            <a:tailEnd/>
          </a:ln>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2232"/>
                                        </p:tgtEl>
                                        <p:attrNameLst>
                                          <p:attrName>style.visibility</p:attrName>
                                        </p:attrNameLst>
                                      </p:cBhvr>
                                      <p:to>
                                        <p:strVal val="visible"/>
                                      </p:to>
                                    </p:set>
                                    <p:animEffect transition="in" filter="wedge">
                                      <p:cBhvr>
                                        <p:cTn id="7" dur="20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animBg="1"/>
    </p:bldLst>
  </p:timing>
</p:sld>
</file>

<file path=ppt/theme/theme1.xml><?xml version="1.0" encoding="utf-8"?>
<a:theme xmlns:a="http://schemas.openxmlformats.org/drawingml/2006/main" name="Red Sun">
  <a:themeElements>
    <a:clrScheme name="Custom 1">
      <a:dk1>
        <a:srgbClr val="000000"/>
      </a:dk1>
      <a:lt1>
        <a:srgbClr val="FFFFFF"/>
      </a:lt1>
      <a:dk2>
        <a:srgbClr val="000000"/>
      </a:dk2>
      <a:lt2>
        <a:srgbClr val="808080"/>
      </a:lt2>
      <a:accent1>
        <a:srgbClr val="FF0000"/>
      </a:accent1>
      <a:accent2>
        <a:srgbClr val="C00000"/>
      </a:accent2>
      <a:accent3>
        <a:srgbClr val="FFFFFF"/>
      </a:accent3>
      <a:accent4>
        <a:srgbClr val="000000"/>
      </a:accent4>
      <a:accent5>
        <a:srgbClr val="CC6600"/>
      </a:accent5>
      <a:accent6>
        <a:srgbClr val="CC3300"/>
      </a:accent6>
      <a:hlink>
        <a:srgbClr val="CCCCFF"/>
      </a:hlink>
      <a:folHlink>
        <a:srgbClr val="B2B2B2"/>
      </a:folHlink>
    </a:clrScheme>
    <a:fontScheme name="Red Su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d Sun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Red Sun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Red Sun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Red Sun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Red Sun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arget the market design template">
  <a:themeElements>
    <a:clrScheme name="Target the market design templat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Target the market design 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arget the market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arget the market design templat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rget the market design template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arget the market design template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arget the market design template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arget the market design templat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arget the market design template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arget the market design template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arget the market design template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arget the market design template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arget the market design template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arget the market design template 12">
        <a:dk1>
          <a:srgbClr val="D7730F"/>
        </a:dk1>
        <a:lt1>
          <a:srgbClr val="FFFFFF"/>
        </a:lt1>
        <a:dk2>
          <a:srgbClr val="640013"/>
        </a:dk2>
        <a:lt2>
          <a:srgbClr val="969696"/>
        </a:lt2>
        <a:accent1>
          <a:srgbClr val="FBDF53"/>
        </a:accent1>
        <a:accent2>
          <a:srgbClr val="FF9966"/>
        </a:accent2>
        <a:accent3>
          <a:srgbClr val="FFFFFF"/>
        </a:accent3>
        <a:accent4>
          <a:srgbClr val="B7610B"/>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Red Sun</Template>
  <TotalTime>4195</TotalTime>
  <Words>4321</Words>
  <Application>Microsoft Office PowerPoint</Application>
  <PresentationFormat>On-screen Show (4:3)</PresentationFormat>
  <Paragraphs>318</Paragraphs>
  <Slides>41</Slides>
  <Notes>32</Notes>
  <HiddenSlides>2</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41</vt:i4>
      </vt:variant>
    </vt:vector>
  </HeadingPairs>
  <TitlesOfParts>
    <vt:vector size="59" baseType="lpstr">
      <vt:lpstr>MS Gothic</vt:lpstr>
      <vt:lpstr>Cambria</vt:lpstr>
      <vt:lpstr>Gloucester MT Extra Condensed</vt:lpstr>
      <vt:lpstr>Book Antiqua</vt:lpstr>
      <vt:lpstr>Arial Black</vt:lpstr>
      <vt:lpstr>Eras Bold ITC</vt:lpstr>
      <vt:lpstr>Calibri Light</vt:lpstr>
      <vt:lpstr>Wingdings</vt:lpstr>
      <vt:lpstr>Gabriola</vt:lpstr>
      <vt:lpstr>Times New Roman</vt:lpstr>
      <vt:lpstr>Engravers MT</vt:lpstr>
      <vt:lpstr>Bookman Old Style</vt:lpstr>
      <vt:lpstr>Calibri</vt:lpstr>
      <vt:lpstr>Candara</vt:lpstr>
      <vt:lpstr>Arial</vt:lpstr>
      <vt:lpstr>Red Sun</vt:lpstr>
      <vt:lpstr>Target the market design template</vt:lpstr>
      <vt:lpstr>Office Theme</vt:lpstr>
      <vt:lpstr>SATAN</vt:lpstr>
      <vt:lpstr>PowerPoint Presentation</vt:lpstr>
      <vt:lpstr>PowerPoint Presentation</vt:lpstr>
      <vt:lpstr>Satan’s</vt:lpstr>
      <vt:lpstr>Marks of Satan’s Minister</vt:lpstr>
      <vt:lpstr>PowerPoint Presentation</vt:lpstr>
      <vt:lpstr>If I were Satan’s Minister…</vt:lpstr>
      <vt:lpstr>PowerPoint Presentation</vt:lpstr>
      <vt:lpstr>PowerPoint Presentation</vt:lpstr>
      <vt:lpstr>PowerPoint Presentation</vt:lpstr>
      <vt:lpstr>Questions:</vt:lpstr>
      <vt:lpstr>If I were Satan’s Minister…</vt:lpstr>
      <vt:lpstr>PowerPoint Presentation</vt:lpstr>
      <vt:lpstr>“Test all things” (1 Thess. 5:21)</vt:lpstr>
      <vt:lpstr>PowerPoint Presentation</vt:lpstr>
      <vt:lpstr>If I were Satan’s Minister…</vt:lpstr>
      <vt:lpstr>PowerPoint Presentation</vt:lpstr>
      <vt:lpstr>SINCERITY, Nothing Else Matters!</vt:lpstr>
      <vt:lpstr>SINCERITY, Nothing Else Matters!</vt:lpstr>
      <vt:lpstr>SINCERITY, Nothing Else Matters!</vt:lpstr>
      <vt:lpstr>Does Sincerity Makes All Things Pure?</vt:lpstr>
      <vt:lpstr>PowerPoint Presentation</vt:lpstr>
      <vt:lpstr>If I were Satan’s Minister…</vt:lpstr>
      <vt:lpstr>PowerPoint Presentation</vt:lpstr>
      <vt:lpstr>PowerPoint Presentation</vt:lpstr>
      <vt:lpstr>“Judge With Righteous Judgment.”</vt:lpstr>
      <vt:lpstr>PowerPoint Presentation</vt:lpstr>
      <vt:lpstr>Worship How You Please?</vt:lpstr>
      <vt:lpstr>PowerPoint Presentation</vt:lpstr>
      <vt:lpstr>If I were Satan’s Minister…</vt:lpstr>
      <vt:lpstr>PowerPoint Presentation</vt:lpstr>
      <vt:lpstr>PowerPoint Presentation</vt:lpstr>
      <vt:lpstr>WHOLLY OF GRACE?</vt:lpstr>
      <vt:lpstr>BECAUSE:</vt:lpstr>
      <vt:lpstr>BECAUSE:</vt:lpstr>
      <vt:lpstr>ALL of God and NONE of Me?</vt:lpstr>
      <vt:lpstr>Why Was The Jailer Baptized (Acts 16:25-34)?</vt:lpstr>
      <vt:lpstr>Why Was The Jailer Baptized (Acts 16:25-34)?</vt:lpstr>
      <vt:lpstr>PowerPoint Presentation</vt:lpstr>
      <vt:lpstr>The Road To Your Destination</vt:lpstr>
      <vt:lpstr>The Road To Salvation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I Were Satan’s Minister</dc:title>
  <dc:creator>Steven J. Wallace</dc:creator>
  <cp:lastModifiedBy>Steven J. Wallace</cp:lastModifiedBy>
  <cp:revision>125</cp:revision>
  <dcterms:created xsi:type="dcterms:W3CDTF">2006-11-15T23:33:39Z</dcterms:created>
  <dcterms:modified xsi:type="dcterms:W3CDTF">2017-04-05T17:23:37Z</dcterms:modified>
</cp:coreProperties>
</file>