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0" r:id="rId3"/>
    <p:sldId id="264" r:id="rId4"/>
    <p:sldId id="265" r:id="rId5"/>
    <p:sldId id="266" r:id="rId6"/>
    <p:sldId id="267" r:id="rId7"/>
    <p:sldId id="268" r:id="rId8"/>
    <p:sldId id="270" r:id="rId9"/>
    <p:sldId id="269" r:id="rId10"/>
    <p:sldId id="287" r:id="rId11"/>
    <p:sldId id="288" r:id="rId12"/>
    <p:sldId id="289" r:id="rId13"/>
    <p:sldId id="290" r:id="rId14"/>
    <p:sldId id="291" r:id="rId15"/>
    <p:sldId id="271" r:id="rId16"/>
    <p:sldId id="272" r:id="rId17"/>
  </p:sldIdLst>
  <p:sldSz cx="9144000" cy="5143500" type="screen16x9"/>
  <p:notesSz cx="6858000" cy="9144000"/>
  <p:embeddedFontLst>
    <p:embeddedFont>
      <p:font typeface="Biome" panose="020B05030302040208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ndara" panose="020E0502030303020204" pitchFamily="34" charset="0"/>
      <p:regular r:id="rId25"/>
      <p:bold r:id="rId26"/>
      <p:italic r:id="rId27"/>
      <p:boldItalic r:id="rId28"/>
    </p:embeddedFont>
    <p:embeddedFont>
      <p:font typeface="Dreaming Outloud Pro" panose="03050502040302030504" pitchFamily="66" charset="0"/>
      <p:regular r:id="rId29"/>
      <p:italic r:id="rId30"/>
    </p:embeddedFont>
    <p:embeddedFont>
      <p:font typeface="Eras Bold ITC" panose="020B0907030504020204" pitchFamily="34" charset="0"/>
      <p:regular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  <p:embeddedFont>
      <p:font typeface="Trebuchet MS" panose="020B0603020202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5F49"/>
    <a:srgbClr val="D59E68"/>
    <a:srgbClr val="71A08E"/>
    <a:srgbClr val="E6D294"/>
    <a:srgbClr val="572115"/>
    <a:srgbClr val="BB0012"/>
    <a:srgbClr val="D6D1BE"/>
    <a:srgbClr val="E4D69F"/>
    <a:srgbClr val="6B3019"/>
    <a:srgbClr val="682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FD2391-D6D3-4389-954F-FD0D25499D33}" v="9" dt="2022-09-18T05:04:21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912" y="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Wallace" userId="f455ab06884d4394" providerId="LiveId" clId="{1C16CE85-CF60-468F-8DB9-7AB5F9CEB8AD}"/>
    <pc:docChg chg="undo custSel addSld delSld modSld sldOrd modMainMaster">
      <pc:chgData name="Steven Wallace" userId="f455ab06884d4394" providerId="LiveId" clId="{1C16CE85-CF60-468F-8DB9-7AB5F9CEB8AD}" dt="2022-08-25T22:28:30.813" v="2070" actId="11530"/>
      <pc:docMkLst>
        <pc:docMk/>
      </pc:docMkLst>
      <pc:sldChg chg="addSp delSp modSp mod modTransition">
        <pc:chgData name="Steven Wallace" userId="f455ab06884d4394" providerId="LiveId" clId="{1C16CE85-CF60-468F-8DB9-7AB5F9CEB8AD}" dt="2022-07-19T20:01:23.508" v="965"/>
        <pc:sldMkLst>
          <pc:docMk/>
          <pc:sldMk cId="1873325291" sldId="256"/>
        </pc:sldMkLst>
        <pc:spChg chg="add del mod">
          <ac:chgData name="Steven Wallace" userId="f455ab06884d4394" providerId="LiveId" clId="{1C16CE85-CF60-468F-8DB9-7AB5F9CEB8AD}" dt="2022-07-19T19:58:44.403" v="944"/>
          <ac:spMkLst>
            <pc:docMk/>
            <pc:sldMk cId="1873325291" sldId="256"/>
            <ac:spMk id="2" creationId="{AB08290A-2B0D-ABD8-60BD-CD66C16C6BD5}"/>
          </ac:spMkLst>
        </pc:spChg>
        <pc:spChg chg="add del mod">
          <ac:chgData name="Steven Wallace" userId="f455ab06884d4394" providerId="LiveId" clId="{1C16CE85-CF60-468F-8DB9-7AB5F9CEB8AD}" dt="2022-07-19T19:58:52.753" v="946"/>
          <ac:spMkLst>
            <pc:docMk/>
            <pc:sldMk cId="1873325291" sldId="256"/>
            <ac:spMk id="3" creationId="{196158CE-E028-4710-CFE8-10B7FCCB8B56}"/>
          </ac:spMkLst>
        </pc:spChg>
        <pc:picChg chg="add del mod">
          <ac:chgData name="Steven Wallace" userId="f455ab06884d4394" providerId="LiveId" clId="{1C16CE85-CF60-468F-8DB9-7AB5F9CEB8AD}" dt="2022-07-19T19:59:21.923" v="951" actId="478"/>
          <ac:picMkLst>
            <pc:docMk/>
            <pc:sldMk cId="1873325291" sldId="256"/>
            <ac:picMk id="4" creationId="{3141634D-CC7A-A2BE-0023-4414709DCA7A}"/>
          </ac:picMkLst>
        </pc:picChg>
      </pc:sldChg>
      <pc:sldChg chg="del">
        <pc:chgData name="Steven Wallace" userId="f455ab06884d4394" providerId="LiveId" clId="{1C16CE85-CF60-468F-8DB9-7AB5F9CEB8AD}" dt="2022-07-19T17:49:04.100" v="460" actId="47"/>
        <pc:sldMkLst>
          <pc:docMk/>
          <pc:sldMk cId="3877253977" sldId="257"/>
        </pc:sldMkLst>
      </pc:sldChg>
      <pc:sldChg chg="del">
        <pc:chgData name="Steven Wallace" userId="f455ab06884d4394" providerId="LiveId" clId="{1C16CE85-CF60-468F-8DB9-7AB5F9CEB8AD}" dt="2022-07-19T16:57:08.410" v="12" actId="47"/>
        <pc:sldMkLst>
          <pc:docMk/>
          <pc:sldMk cId="3893856719" sldId="258"/>
        </pc:sldMkLst>
      </pc:sldChg>
      <pc:sldChg chg="del">
        <pc:chgData name="Steven Wallace" userId="f455ab06884d4394" providerId="LiveId" clId="{1C16CE85-CF60-468F-8DB9-7AB5F9CEB8AD}" dt="2022-07-19T16:41:20.802" v="11" actId="47"/>
        <pc:sldMkLst>
          <pc:docMk/>
          <pc:sldMk cId="3284045179" sldId="259"/>
        </pc:sldMkLst>
      </pc:sldChg>
      <pc:sldChg chg="addSp modSp mod modTransition modClrScheme modAnim chgLayout">
        <pc:chgData name="Steven Wallace" userId="f455ab06884d4394" providerId="LiveId" clId="{1C16CE85-CF60-468F-8DB9-7AB5F9CEB8AD}" dt="2022-08-25T19:46:46.096" v="1378" actId="14838"/>
        <pc:sldMkLst>
          <pc:docMk/>
          <pc:sldMk cId="3743528175" sldId="260"/>
        </pc:sldMkLst>
        <pc:spChg chg="add mod">
          <ac:chgData name="Steven Wallace" userId="f455ab06884d4394" providerId="LiveId" clId="{1C16CE85-CF60-468F-8DB9-7AB5F9CEB8AD}" dt="2022-07-19T20:14:35.372" v="1067" actId="1076"/>
          <ac:spMkLst>
            <pc:docMk/>
            <pc:sldMk cId="3743528175" sldId="260"/>
            <ac:spMk id="2" creationId="{6E18DFE0-06D9-C33A-CE6F-2805FE5C6A61}"/>
          </ac:spMkLst>
        </pc:spChg>
        <pc:spChg chg="mod ord">
          <ac:chgData name="Steven Wallace" userId="f455ab06884d4394" providerId="LiveId" clId="{1C16CE85-CF60-468F-8DB9-7AB5F9CEB8AD}" dt="2022-08-25T19:46:46.096" v="1378" actId="14838"/>
          <ac:spMkLst>
            <pc:docMk/>
            <pc:sldMk cId="3743528175" sldId="260"/>
            <ac:spMk id="4" creationId="{BBFEDB2E-2FE6-F74F-9554-2774F89400FB}"/>
          </ac:spMkLst>
        </pc:spChg>
      </pc:sldChg>
      <pc:sldChg chg="del">
        <pc:chgData name="Steven Wallace" userId="f455ab06884d4394" providerId="LiveId" clId="{1C16CE85-CF60-468F-8DB9-7AB5F9CEB8AD}" dt="2022-07-19T17:49:03.458" v="459" actId="47"/>
        <pc:sldMkLst>
          <pc:docMk/>
          <pc:sldMk cId="1405483902" sldId="261"/>
        </pc:sldMkLst>
      </pc:sldChg>
      <pc:sldChg chg="del">
        <pc:chgData name="Steven Wallace" userId="f455ab06884d4394" providerId="LiveId" clId="{1C16CE85-CF60-468F-8DB9-7AB5F9CEB8AD}" dt="2022-07-19T17:49:02.668" v="458" actId="47"/>
        <pc:sldMkLst>
          <pc:docMk/>
          <pc:sldMk cId="920465377" sldId="262"/>
        </pc:sldMkLst>
      </pc:sldChg>
      <pc:sldChg chg="del">
        <pc:chgData name="Steven Wallace" userId="f455ab06884d4394" providerId="LiveId" clId="{1C16CE85-CF60-468F-8DB9-7AB5F9CEB8AD}" dt="2022-07-19T17:49:05.825" v="461" actId="47"/>
        <pc:sldMkLst>
          <pc:docMk/>
          <pc:sldMk cId="544258191" sldId="263"/>
        </pc:sldMkLst>
      </pc:sldChg>
      <pc:sldChg chg="modSp add mod modTransition modAnim">
        <pc:chgData name="Steven Wallace" userId="f455ab06884d4394" providerId="LiveId" clId="{1C16CE85-CF60-468F-8DB9-7AB5F9CEB8AD}" dt="2022-08-25T22:20:35.767" v="2055" actId="115"/>
        <pc:sldMkLst>
          <pc:docMk/>
          <pc:sldMk cId="1321628604" sldId="264"/>
        </pc:sldMkLst>
        <pc:spChg chg="mod">
          <ac:chgData name="Steven Wallace" userId="f455ab06884d4394" providerId="LiveId" clId="{1C16CE85-CF60-468F-8DB9-7AB5F9CEB8AD}" dt="2022-08-25T22:20:35.767" v="2055" actId="115"/>
          <ac:spMkLst>
            <pc:docMk/>
            <pc:sldMk cId="1321628604" sldId="264"/>
            <ac:spMk id="4" creationId="{BBFEDB2E-2FE6-F74F-9554-2774F89400FB}"/>
          </ac:spMkLst>
        </pc:spChg>
      </pc:sldChg>
      <pc:sldChg chg="addSp modSp add mod modTransition modAnim">
        <pc:chgData name="Steven Wallace" userId="f455ab06884d4394" providerId="LiveId" clId="{1C16CE85-CF60-468F-8DB9-7AB5F9CEB8AD}" dt="2022-08-25T19:47:52.330" v="1384" actId="14838"/>
        <pc:sldMkLst>
          <pc:docMk/>
          <pc:sldMk cId="3775054579" sldId="265"/>
        </pc:sldMkLst>
        <pc:spChg chg="add mod">
          <ac:chgData name="Steven Wallace" userId="f455ab06884d4394" providerId="LiveId" clId="{1C16CE85-CF60-468F-8DB9-7AB5F9CEB8AD}" dt="2022-08-25T19:47:52.330" v="1384" actId="14838"/>
          <ac:spMkLst>
            <pc:docMk/>
            <pc:sldMk cId="3775054579" sldId="265"/>
            <ac:spMk id="3" creationId="{A91319DB-7A0A-6045-B08C-36B14B45B7D6}"/>
          </ac:spMkLst>
        </pc:spChg>
        <pc:spChg chg="mod">
          <ac:chgData name="Steven Wallace" userId="f455ab06884d4394" providerId="LiveId" clId="{1C16CE85-CF60-468F-8DB9-7AB5F9CEB8AD}" dt="2022-07-19T20:04:27.154" v="995" actId="14100"/>
          <ac:spMkLst>
            <pc:docMk/>
            <pc:sldMk cId="3775054579" sldId="265"/>
            <ac:spMk id="4" creationId="{BBFEDB2E-2FE6-F74F-9554-2774F89400FB}"/>
          </ac:spMkLst>
        </pc:spChg>
        <pc:spChg chg="add mod">
          <ac:chgData name="Steven Wallace" userId="f455ab06884d4394" providerId="LiveId" clId="{1C16CE85-CF60-468F-8DB9-7AB5F9CEB8AD}" dt="2022-07-19T20:21:15.261" v="1124" actId="403"/>
          <ac:spMkLst>
            <pc:docMk/>
            <pc:sldMk cId="3775054579" sldId="265"/>
            <ac:spMk id="5" creationId="{39C2289E-1D14-DFBF-F106-4B0DF03D9780}"/>
          </ac:spMkLst>
        </pc:spChg>
      </pc:sldChg>
      <pc:sldChg chg="addSp delSp modSp new del mod modClrScheme chgLayout">
        <pc:chgData name="Steven Wallace" userId="f455ab06884d4394" providerId="LiveId" clId="{1C16CE85-CF60-468F-8DB9-7AB5F9CEB8AD}" dt="2022-07-19T17:49:43.866" v="464" actId="47"/>
        <pc:sldMkLst>
          <pc:docMk/>
          <pc:sldMk cId="1907726000" sldId="266"/>
        </pc:sldMkLst>
        <pc:spChg chg="del mod ord">
          <ac:chgData name="Steven Wallace" userId="f455ab06884d4394" providerId="LiveId" clId="{1C16CE85-CF60-468F-8DB9-7AB5F9CEB8AD}" dt="2022-07-19T17:49:26.605" v="463" actId="700"/>
          <ac:spMkLst>
            <pc:docMk/>
            <pc:sldMk cId="1907726000" sldId="266"/>
            <ac:spMk id="2" creationId="{AD211F95-509D-3654-D5FE-CC81DABCEE3C}"/>
          </ac:spMkLst>
        </pc:spChg>
        <pc:spChg chg="add mod ord">
          <ac:chgData name="Steven Wallace" userId="f455ab06884d4394" providerId="LiveId" clId="{1C16CE85-CF60-468F-8DB9-7AB5F9CEB8AD}" dt="2022-07-19T17:49:26.605" v="463" actId="700"/>
          <ac:spMkLst>
            <pc:docMk/>
            <pc:sldMk cId="1907726000" sldId="266"/>
            <ac:spMk id="3" creationId="{2AE509C8-4222-37B0-A28E-C88EA0D56957}"/>
          </ac:spMkLst>
        </pc:spChg>
        <pc:spChg chg="add mod ord">
          <ac:chgData name="Steven Wallace" userId="f455ab06884d4394" providerId="LiveId" clId="{1C16CE85-CF60-468F-8DB9-7AB5F9CEB8AD}" dt="2022-07-19T17:49:26.605" v="463" actId="700"/>
          <ac:spMkLst>
            <pc:docMk/>
            <pc:sldMk cId="1907726000" sldId="266"/>
            <ac:spMk id="4" creationId="{E16F23E8-C783-BD42-727C-47BEC00FDA7B}"/>
          </ac:spMkLst>
        </pc:spChg>
      </pc:sldChg>
      <pc:sldChg chg="addSp modSp add mod ord modTransition modAnim">
        <pc:chgData name="Steven Wallace" userId="f455ab06884d4394" providerId="LiveId" clId="{1C16CE85-CF60-468F-8DB9-7AB5F9CEB8AD}" dt="2022-08-25T22:21:25.146" v="2058" actId="115"/>
        <pc:sldMkLst>
          <pc:docMk/>
          <pc:sldMk cId="3587426007" sldId="266"/>
        </pc:sldMkLst>
        <pc:spChg chg="mod">
          <ac:chgData name="Steven Wallace" userId="f455ab06884d4394" providerId="LiveId" clId="{1C16CE85-CF60-468F-8DB9-7AB5F9CEB8AD}" dt="2022-07-19T20:08:13.190" v="1022" actId="1076"/>
          <ac:spMkLst>
            <pc:docMk/>
            <pc:sldMk cId="3587426007" sldId="266"/>
            <ac:spMk id="2" creationId="{6E18DFE0-06D9-C33A-CE6F-2805FE5C6A61}"/>
          </ac:spMkLst>
        </pc:spChg>
        <pc:spChg chg="mod">
          <ac:chgData name="Steven Wallace" userId="f455ab06884d4394" providerId="LiveId" clId="{1C16CE85-CF60-468F-8DB9-7AB5F9CEB8AD}" dt="2022-08-25T22:21:25.146" v="2058" actId="115"/>
          <ac:spMkLst>
            <pc:docMk/>
            <pc:sldMk cId="3587426007" sldId="266"/>
            <ac:spMk id="4" creationId="{BBFEDB2E-2FE6-F74F-9554-2774F89400FB}"/>
          </ac:spMkLst>
        </pc:spChg>
        <pc:cxnChg chg="add mod">
          <ac:chgData name="Steven Wallace" userId="f455ab06884d4394" providerId="LiveId" clId="{1C16CE85-CF60-468F-8DB9-7AB5F9CEB8AD}" dt="2022-07-19T20:22:53.977" v="1130" actId="13822"/>
          <ac:cxnSpMkLst>
            <pc:docMk/>
            <pc:sldMk cId="3587426007" sldId="266"/>
            <ac:cxnSpMk id="5" creationId="{B420015E-F05F-178C-1DB9-99173216D5E1}"/>
          </ac:cxnSpMkLst>
        </pc:cxnChg>
      </pc:sldChg>
      <pc:sldChg chg="modSp add mod modTransition">
        <pc:chgData name="Steven Wallace" userId="f455ab06884d4394" providerId="LiveId" clId="{1C16CE85-CF60-468F-8DB9-7AB5F9CEB8AD}" dt="2022-08-25T22:21:55.222" v="2059" actId="115"/>
        <pc:sldMkLst>
          <pc:docMk/>
          <pc:sldMk cId="3454902280" sldId="267"/>
        </pc:sldMkLst>
        <pc:spChg chg="mod">
          <ac:chgData name="Steven Wallace" userId="f455ab06884d4394" providerId="LiveId" clId="{1C16CE85-CF60-468F-8DB9-7AB5F9CEB8AD}" dt="2022-07-19T20:24:50.430" v="1152" actId="1076"/>
          <ac:spMkLst>
            <pc:docMk/>
            <pc:sldMk cId="3454902280" sldId="267"/>
            <ac:spMk id="2" creationId="{6E18DFE0-06D9-C33A-CE6F-2805FE5C6A61}"/>
          </ac:spMkLst>
        </pc:spChg>
        <pc:spChg chg="mod">
          <ac:chgData name="Steven Wallace" userId="f455ab06884d4394" providerId="LiveId" clId="{1C16CE85-CF60-468F-8DB9-7AB5F9CEB8AD}" dt="2022-08-25T22:21:55.222" v="2059" actId="115"/>
          <ac:spMkLst>
            <pc:docMk/>
            <pc:sldMk cId="3454902280" sldId="267"/>
            <ac:spMk id="4" creationId="{BBFEDB2E-2FE6-F74F-9554-2774F89400FB}"/>
          </ac:spMkLst>
        </pc:spChg>
      </pc:sldChg>
      <pc:sldChg chg="addSp delSp modSp new mod modTransition modClrScheme modAnim chgLayout">
        <pc:chgData name="Steven Wallace" userId="f455ab06884d4394" providerId="LiveId" clId="{1C16CE85-CF60-468F-8DB9-7AB5F9CEB8AD}" dt="2022-08-25T22:24:05.684" v="2060"/>
        <pc:sldMkLst>
          <pc:docMk/>
          <pc:sldMk cId="1304788426" sldId="268"/>
        </pc:sldMkLst>
        <pc:spChg chg="del mod ord">
          <ac:chgData name="Steven Wallace" userId="f455ab06884d4394" providerId="LiveId" clId="{1C16CE85-CF60-468F-8DB9-7AB5F9CEB8AD}" dt="2022-07-19T18:14:05.639" v="623" actId="700"/>
          <ac:spMkLst>
            <pc:docMk/>
            <pc:sldMk cId="1304788426" sldId="268"/>
            <ac:spMk id="2" creationId="{9F64ECA0-8E55-AEBE-087D-7E1CB2C7AD24}"/>
          </ac:spMkLst>
        </pc:spChg>
        <pc:spChg chg="add mod ord">
          <ac:chgData name="Steven Wallace" userId="f455ab06884d4394" providerId="LiveId" clId="{1C16CE85-CF60-468F-8DB9-7AB5F9CEB8AD}" dt="2022-07-19T18:16:16.674" v="658" actId="207"/>
          <ac:spMkLst>
            <pc:docMk/>
            <pc:sldMk cId="1304788426" sldId="268"/>
            <ac:spMk id="3" creationId="{03919D2B-E5E2-9406-A3D2-80D7D1713EB1}"/>
          </ac:spMkLst>
        </pc:spChg>
        <pc:spChg chg="add mod ord">
          <ac:chgData name="Steven Wallace" userId="f455ab06884d4394" providerId="LiveId" clId="{1C16CE85-CF60-468F-8DB9-7AB5F9CEB8AD}" dt="2022-07-19T18:15:20.723" v="655" actId="207"/>
          <ac:spMkLst>
            <pc:docMk/>
            <pc:sldMk cId="1304788426" sldId="268"/>
            <ac:spMk id="4" creationId="{DE779CF8-A94D-65F2-FD07-E7B5BC41162E}"/>
          </ac:spMkLst>
        </pc:spChg>
        <pc:spChg chg="add mod">
          <ac:chgData name="Steven Wallace" userId="f455ab06884d4394" providerId="LiveId" clId="{1C16CE85-CF60-468F-8DB9-7AB5F9CEB8AD}" dt="2022-07-19T20:29:19.287" v="1191" actId="14838"/>
          <ac:spMkLst>
            <pc:docMk/>
            <pc:sldMk cId="1304788426" sldId="268"/>
            <ac:spMk id="5" creationId="{32D4F9EB-26BA-B62D-3AB7-68C8E6E5F1E0}"/>
          </ac:spMkLst>
        </pc:spChg>
      </pc:sldChg>
      <pc:sldChg chg="addSp delSp modSp add mod modTransition delAnim modAnim">
        <pc:chgData name="Steven Wallace" userId="f455ab06884d4394" providerId="LiveId" clId="{1C16CE85-CF60-468F-8DB9-7AB5F9CEB8AD}" dt="2022-07-19T20:36:01.870" v="1232"/>
        <pc:sldMkLst>
          <pc:docMk/>
          <pc:sldMk cId="695693154" sldId="269"/>
        </pc:sldMkLst>
        <pc:spChg chg="mod">
          <ac:chgData name="Steven Wallace" userId="f455ab06884d4394" providerId="LiveId" clId="{1C16CE85-CF60-468F-8DB9-7AB5F9CEB8AD}" dt="2022-07-19T18:54:51.986" v="733" actId="27636"/>
          <ac:spMkLst>
            <pc:docMk/>
            <pc:sldMk cId="695693154" sldId="269"/>
            <ac:spMk id="3" creationId="{03919D2B-E5E2-9406-A3D2-80D7D1713EB1}"/>
          </ac:spMkLst>
        </pc:spChg>
        <pc:spChg chg="mod">
          <ac:chgData name="Steven Wallace" userId="f455ab06884d4394" providerId="LiveId" clId="{1C16CE85-CF60-468F-8DB9-7AB5F9CEB8AD}" dt="2022-07-19T18:50:12.125" v="693" actId="20577"/>
          <ac:spMkLst>
            <pc:docMk/>
            <pc:sldMk cId="695693154" sldId="269"/>
            <ac:spMk id="4" creationId="{DE779CF8-A94D-65F2-FD07-E7B5BC41162E}"/>
          </ac:spMkLst>
        </pc:spChg>
        <pc:spChg chg="del">
          <ac:chgData name="Steven Wallace" userId="f455ab06884d4394" providerId="LiveId" clId="{1C16CE85-CF60-468F-8DB9-7AB5F9CEB8AD}" dt="2022-07-19T18:50:03.744" v="674" actId="478"/>
          <ac:spMkLst>
            <pc:docMk/>
            <pc:sldMk cId="695693154" sldId="269"/>
            <ac:spMk id="5" creationId="{32D4F9EB-26BA-B62D-3AB7-68C8E6E5F1E0}"/>
          </ac:spMkLst>
        </pc:spChg>
        <pc:spChg chg="add mod">
          <ac:chgData name="Steven Wallace" userId="f455ab06884d4394" providerId="LiveId" clId="{1C16CE85-CF60-468F-8DB9-7AB5F9CEB8AD}" dt="2022-07-19T20:35:45.416" v="1224" actId="14838"/>
          <ac:spMkLst>
            <pc:docMk/>
            <pc:sldMk cId="695693154" sldId="269"/>
            <ac:spMk id="6" creationId="{E335B7AF-9397-BAEC-6EF9-9509E55F53F3}"/>
          </ac:spMkLst>
        </pc:spChg>
      </pc:sldChg>
      <pc:sldChg chg="addSp delSp modSp new mod modTransition modClrScheme delAnim modAnim chgLayout">
        <pc:chgData name="Steven Wallace" userId="f455ab06884d4394" providerId="LiveId" clId="{1C16CE85-CF60-468F-8DB9-7AB5F9CEB8AD}" dt="2022-07-19T20:34:42.103" v="1223"/>
        <pc:sldMkLst>
          <pc:docMk/>
          <pc:sldMk cId="413251120" sldId="270"/>
        </pc:sldMkLst>
        <pc:spChg chg="del">
          <ac:chgData name="Steven Wallace" userId="f455ab06884d4394" providerId="LiveId" clId="{1C16CE85-CF60-468F-8DB9-7AB5F9CEB8AD}" dt="2022-07-19T19:18:34.271" v="789" actId="700"/>
          <ac:spMkLst>
            <pc:docMk/>
            <pc:sldMk cId="413251120" sldId="270"/>
            <ac:spMk id="2" creationId="{7DF3CC88-EF58-1EB3-0FA0-DBA80AA42E02}"/>
          </ac:spMkLst>
        </pc:spChg>
        <pc:spChg chg="del mod ord">
          <ac:chgData name="Steven Wallace" userId="f455ab06884d4394" providerId="LiveId" clId="{1C16CE85-CF60-468F-8DB9-7AB5F9CEB8AD}" dt="2022-07-19T19:18:34.271" v="789" actId="700"/>
          <ac:spMkLst>
            <pc:docMk/>
            <pc:sldMk cId="413251120" sldId="270"/>
            <ac:spMk id="3" creationId="{0B8BA51A-15FC-37DF-65D7-34F0D4930B48}"/>
          </ac:spMkLst>
        </pc:spChg>
        <pc:spChg chg="add mod ord">
          <ac:chgData name="Steven Wallace" userId="f455ab06884d4394" providerId="LiveId" clId="{1C16CE85-CF60-468F-8DB9-7AB5F9CEB8AD}" dt="2022-07-19T20:32:25.810" v="1208" actId="115"/>
          <ac:spMkLst>
            <pc:docMk/>
            <pc:sldMk cId="413251120" sldId="270"/>
            <ac:spMk id="4" creationId="{62ADD100-685B-564B-851C-82182FF37948}"/>
          </ac:spMkLst>
        </pc:spChg>
        <pc:spChg chg="add del mod">
          <ac:chgData name="Steven Wallace" userId="f455ab06884d4394" providerId="LiveId" clId="{1C16CE85-CF60-468F-8DB9-7AB5F9CEB8AD}" dt="2022-07-19T20:34:08.520" v="1219" actId="21"/>
          <ac:spMkLst>
            <pc:docMk/>
            <pc:sldMk cId="413251120" sldId="270"/>
            <ac:spMk id="5" creationId="{AAD1D6C1-2498-A975-606F-1A0E5014D453}"/>
          </ac:spMkLst>
        </pc:spChg>
        <pc:picChg chg="add mod">
          <ac:chgData name="Steven Wallace" userId="f455ab06884d4394" providerId="LiveId" clId="{1C16CE85-CF60-468F-8DB9-7AB5F9CEB8AD}" dt="2022-07-19T20:34:18.945" v="1221" actId="1076"/>
          <ac:picMkLst>
            <pc:docMk/>
            <pc:sldMk cId="413251120" sldId="270"/>
            <ac:picMk id="6" creationId="{4A49B077-870A-6B23-1916-F62DA583DDE3}"/>
          </ac:picMkLst>
        </pc:picChg>
      </pc:sldChg>
      <pc:sldChg chg="addSp delSp modSp add mod modTransition delAnim modAnim">
        <pc:chgData name="Steven Wallace" userId="f455ab06884d4394" providerId="LiveId" clId="{1C16CE85-CF60-468F-8DB9-7AB5F9CEB8AD}" dt="2022-07-19T20:15:48.941" v="1082"/>
        <pc:sldMkLst>
          <pc:docMk/>
          <pc:sldMk cId="1451212044" sldId="271"/>
        </pc:sldMkLst>
        <pc:spChg chg="mod">
          <ac:chgData name="Steven Wallace" userId="f455ab06884d4394" providerId="LiveId" clId="{1C16CE85-CF60-468F-8DB9-7AB5F9CEB8AD}" dt="2022-07-19T19:40:25.210" v="873" actId="207"/>
          <ac:spMkLst>
            <pc:docMk/>
            <pc:sldMk cId="1451212044" sldId="271"/>
            <ac:spMk id="3" creationId="{03919D2B-E5E2-9406-A3D2-80D7D1713EB1}"/>
          </ac:spMkLst>
        </pc:spChg>
        <pc:spChg chg="mod">
          <ac:chgData name="Steven Wallace" userId="f455ab06884d4394" providerId="LiveId" clId="{1C16CE85-CF60-468F-8DB9-7AB5F9CEB8AD}" dt="2022-07-19T19:40:09.517" v="871" actId="20577"/>
          <ac:spMkLst>
            <pc:docMk/>
            <pc:sldMk cId="1451212044" sldId="271"/>
            <ac:spMk id="4" creationId="{DE779CF8-A94D-65F2-FD07-E7B5BC41162E}"/>
          </ac:spMkLst>
        </pc:spChg>
        <pc:spChg chg="add mod">
          <ac:chgData name="Steven Wallace" userId="f455ab06884d4394" providerId="LiveId" clId="{1C16CE85-CF60-468F-8DB9-7AB5F9CEB8AD}" dt="2022-07-19T19:52:31.186" v="933" actId="14838"/>
          <ac:spMkLst>
            <pc:docMk/>
            <pc:sldMk cId="1451212044" sldId="271"/>
            <ac:spMk id="5" creationId="{5B67896D-0D7A-26AB-5F4C-4E0B148FDD93}"/>
          </ac:spMkLst>
        </pc:spChg>
        <pc:spChg chg="del mod">
          <ac:chgData name="Steven Wallace" userId="f455ab06884d4394" providerId="LiveId" clId="{1C16CE85-CF60-468F-8DB9-7AB5F9CEB8AD}" dt="2022-07-19T19:39:07.405" v="833" actId="478"/>
          <ac:spMkLst>
            <pc:docMk/>
            <pc:sldMk cId="1451212044" sldId="271"/>
            <ac:spMk id="6" creationId="{E335B7AF-9397-BAEC-6EF9-9509E55F53F3}"/>
          </ac:spMkLst>
        </pc:spChg>
      </pc:sldChg>
      <pc:sldChg chg="addSp delSp modSp new mod modTransition modClrScheme modAnim chgLayout">
        <pc:chgData name="Steven Wallace" userId="f455ab06884d4394" providerId="LiveId" clId="{1C16CE85-CF60-468F-8DB9-7AB5F9CEB8AD}" dt="2022-08-25T22:28:30.813" v="2070" actId="11530"/>
        <pc:sldMkLst>
          <pc:docMk/>
          <pc:sldMk cId="4239287409" sldId="272"/>
        </pc:sldMkLst>
        <pc:spChg chg="del">
          <ac:chgData name="Steven Wallace" userId="f455ab06884d4394" providerId="LiveId" clId="{1C16CE85-CF60-468F-8DB9-7AB5F9CEB8AD}" dt="2022-07-19T19:54:52.088" v="935" actId="700"/>
          <ac:spMkLst>
            <pc:docMk/>
            <pc:sldMk cId="4239287409" sldId="272"/>
            <ac:spMk id="2" creationId="{898C805C-A5B2-4CAF-6B0B-483746941C63}"/>
          </ac:spMkLst>
        </pc:spChg>
        <pc:spChg chg="del">
          <ac:chgData name="Steven Wallace" userId="f455ab06884d4394" providerId="LiveId" clId="{1C16CE85-CF60-468F-8DB9-7AB5F9CEB8AD}" dt="2022-07-19T19:54:52.088" v="935" actId="700"/>
          <ac:spMkLst>
            <pc:docMk/>
            <pc:sldMk cId="4239287409" sldId="272"/>
            <ac:spMk id="3" creationId="{29659559-B7B1-CB94-48E1-C5FB8F36C00A}"/>
          </ac:spMkLst>
        </pc:spChg>
        <pc:spChg chg="add mod">
          <ac:chgData name="Steven Wallace" userId="f455ab06884d4394" providerId="LiveId" clId="{1C16CE85-CF60-468F-8DB9-7AB5F9CEB8AD}" dt="2022-08-25T22:28:30.813" v="2070" actId="11530"/>
          <ac:spMkLst>
            <pc:docMk/>
            <pc:sldMk cId="4239287409" sldId="272"/>
            <ac:spMk id="3" creationId="{78884163-F733-5222-79F3-931EB479E4F7}"/>
          </ac:spMkLst>
        </pc:spChg>
      </pc:sldChg>
      <pc:sldChg chg="mod modShow">
        <pc:chgData name="Steven Wallace" userId="f455ab06884d4394" providerId="LiveId" clId="{1C16CE85-CF60-468F-8DB9-7AB5F9CEB8AD}" dt="2022-07-19T20:00:26.687" v="956" actId="729"/>
        <pc:sldMkLst>
          <pc:docMk/>
          <pc:sldMk cId="2072879457" sldId="285"/>
        </pc:sldMkLst>
      </pc:sldChg>
      <pc:sldChg chg="delSp add mod ord">
        <pc:chgData name="Steven Wallace" userId="f455ab06884d4394" providerId="LiveId" clId="{1C16CE85-CF60-468F-8DB9-7AB5F9CEB8AD}" dt="2022-07-19T20:00:18.993" v="955"/>
        <pc:sldMkLst>
          <pc:docMk/>
          <pc:sldMk cId="925690399" sldId="286"/>
        </pc:sldMkLst>
        <pc:spChg chg="del">
          <ac:chgData name="Steven Wallace" userId="f455ab06884d4394" providerId="LiveId" clId="{1C16CE85-CF60-468F-8DB9-7AB5F9CEB8AD}" dt="2022-07-19T20:00:08.616" v="953" actId="478"/>
          <ac:spMkLst>
            <pc:docMk/>
            <pc:sldMk cId="925690399" sldId="286"/>
            <ac:spMk id="5" creationId="{30DAA94F-684A-2351-8321-1A02BF539607}"/>
          </ac:spMkLst>
        </pc:spChg>
      </pc:sldChg>
      <pc:sldChg chg="addSp delSp modSp new mod modTransition modClrScheme chgLayout">
        <pc:chgData name="Steven Wallace" userId="f455ab06884d4394" providerId="LiveId" clId="{1C16CE85-CF60-468F-8DB9-7AB5F9CEB8AD}" dt="2022-08-25T20:02:57.456" v="1504"/>
        <pc:sldMkLst>
          <pc:docMk/>
          <pc:sldMk cId="1857162535" sldId="287"/>
        </pc:sldMkLst>
        <pc:spChg chg="del">
          <ac:chgData name="Steven Wallace" userId="f455ab06884d4394" providerId="LiveId" clId="{1C16CE85-CF60-468F-8DB9-7AB5F9CEB8AD}" dt="2022-08-25T19:56:04.360" v="1389" actId="700"/>
          <ac:spMkLst>
            <pc:docMk/>
            <pc:sldMk cId="1857162535" sldId="287"/>
            <ac:spMk id="2" creationId="{A5C3F2F3-79FB-EBFB-CA7C-96265FCA82BE}"/>
          </ac:spMkLst>
        </pc:spChg>
        <pc:spChg chg="del mod ord">
          <ac:chgData name="Steven Wallace" userId="f455ab06884d4394" providerId="LiveId" clId="{1C16CE85-CF60-468F-8DB9-7AB5F9CEB8AD}" dt="2022-08-25T19:56:04.360" v="1389" actId="700"/>
          <ac:spMkLst>
            <pc:docMk/>
            <pc:sldMk cId="1857162535" sldId="287"/>
            <ac:spMk id="3" creationId="{4C5B01C5-0A4A-C072-296F-32A6D859D335}"/>
          </ac:spMkLst>
        </pc:spChg>
        <pc:spChg chg="add mod ord">
          <ac:chgData name="Steven Wallace" userId="f455ab06884d4394" providerId="LiveId" clId="{1C16CE85-CF60-468F-8DB9-7AB5F9CEB8AD}" dt="2022-08-25T20:01:46.027" v="1474" actId="20577"/>
          <ac:spMkLst>
            <pc:docMk/>
            <pc:sldMk cId="1857162535" sldId="287"/>
            <ac:spMk id="4" creationId="{56E99FBE-8C7F-2884-CF4C-670682F4BF87}"/>
          </ac:spMkLst>
        </pc:spChg>
        <pc:spChg chg="add del mod ord">
          <ac:chgData name="Steven Wallace" userId="f455ab06884d4394" providerId="LiveId" clId="{1C16CE85-CF60-468F-8DB9-7AB5F9CEB8AD}" dt="2022-08-25T19:56:29.222" v="1437" actId="478"/>
          <ac:spMkLst>
            <pc:docMk/>
            <pc:sldMk cId="1857162535" sldId="287"/>
            <ac:spMk id="5" creationId="{A37C98DA-A548-2226-D535-49A1E2039066}"/>
          </ac:spMkLst>
        </pc:spChg>
        <pc:spChg chg="add mod">
          <ac:chgData name="Steven Wallace" userId="f455ab06884d4394" providerId="LiveId" clId="{1C16CE85-CF60-468F-8DB9-7AB5F9CEB8AD}" dt="2022-08-25T20:02:41.146" v="1502" actId="403"/>
          <ac:spMkLst>
            <pc:docMk/>
            <pc:sldMk cId="1857162535" sldId="287"/>
            <ac:spMk id="6" creationId="{B0100FFB-941E-040B-D767-C70EE2C61C6E}"/>
          </ac:spMkLst>
        </pc:spChg>
      </pc:sldChg>
      <pc:sldChg chg="modSp add mod">
        <pc:chgData name="Steven Wallace" userId="f455ab06884d4394" providerId="LiveId" clId="{1C16CE85-CF60-468F-8DB9-7AB5F9CEB8AD}" dt="2022-08-25T20:20:50.788" v="1578" actId="20577"/>
        <pc:sldMkLst>
          <pc:docMk/>
          <pc:sldMk cId="3590206780" sldId="288"/>
        </pc:sldMkLst>
        <pc:spChg chg="mod">
          <ac:chgData name="Steven Wallace" userId="f455ab06884d4394" providerId="LiveId" clId="{1C16CE85-CF60-468F-8DB9-7AB5F9CEB8AD}" dt="2022-08-25T20:14:00.308" v="1545" actId="20577"/>
          <ac:spMkLst>
            <pc:docMk/>
            <pc:sldMk cId="3590206780" sldId="288"/>
            <ac:spMk id="4" creationId="{56E99FBE-8C7F-2884-CF4C-670682F4BF87}"/>
          </ac:spMkLst>
        </pc:spChg>
        <pc:spChg chg="mod">
          <ac:chgData name="Steven Wallace" userId="f455ab06884d4394" providerId="LiveId" clId="{1C16CE85-CF60-468F-8DB9-7AB5F9CEB8AD}" dt="2022-08-25T20:20:50.788" v="1578" actId="20577"/>
          <ac:spMkLst>
            <pc:docMk/>
            <pc:sldMk cId="3590206780" sldId="288"/>
            <ac:spMk id="6" creationId="{B0100FFB-941E-040B-D767-C70EE2C61C6E}"/>
          </ac:spMkLst>
        </pc:spChg>
      </pc:sldChg>
      <pc:sldChg chg="modSp add mod">
        <pc:chgData name="Steven Wallace" userId="f455ab06884d4394" providerId="LiveId" clId="{1C16CE85-CF60-468F-8DB9-7AB5F9CEB8AD}" dt="2022-08-25T20:35:51.072" v="1682" actId="20577"/>
        <pc:sldMkLst>
          <pc:docMk/>
          <pc:sldMk cId="821878118" sldId="289"/>
        </pc:sldMkLst>
        <pc:spChg chg="mod">
          <ac:chgData name="Steven Wallace" userId="f455ab06884d4394" providerId="LiveId" clId="{1C16CE85-CF60-468F-8DB9-7AB5F9CEB8AD}" dt="2022-08-25T20:35:23.034" v="1647" actId="20577"/>
          <ac:spMkLst>
            <pc:docMk/>
            <pc:sldMk cId="821878118" sldId="289"/>
            <ac:spMk id="4" creationId="{56E99FBE-8C7F-2884-CF4C-670682F4BF87}"/>
          </ac:spMkLst>
        </pc:spChg>
        <pc:spChg chg="mod">
          <ac:chgData name="Steven Wallace" userId="f455ab06884d4394" providerId="LiveId" clId="{1C16CE85-CF60-468F-8DB9-7AB5F9CEB8AD}" dt="2022-08-25T20:35:51.072" v="1682" actId="20577"/>
          <ac:spMkLst>
            <pc:docMk/>
            <pc:sldMk cId="821878118" sldId="289"/>
            <ac:spMk id="6" creationId="{B0100FFB-941E-040B-D767-C70EE2C61C6E}"/>
          </ac:spMkLst>
        </pc:spChg>
      </pc:sldChg>
      <pc:sldChg chg="modSp add mod">
        <pc:chgData name="Steven Wallace" userId="f455ab06884d4394" providerId="LiveId" clId="{1C16CE85-CF60-468F-8DB9-7AB5F9CEB8AD}" dt="2022-08-25T21:37:18.600" v="1888" actId="27636"/>
        <pc:sldMkLst>
          <pc:docMk/>
          <pc:sldMk cId="2268360537" sldId="290"/>
        </pc:sldMkLst>
        <pc:spChg chg="mod">
          <ac:chgData name="Steven Wallace" userId="f455ab06884d4394" providerId="LiveId" clId="{1C16CE85-CF60-468F-8DB9-7AB5F9CEB8AD}" dt="2022-08-25T21:37:18.600" v="1888" actId="27636"/>
          <ac:spMkLst>
            <pc:docMk/>
            <pc:sldMk cId="2268360537" sldId="290"/>
            <ac:spMk id="4" creationId="{56E99FBE-8C7F-2884-CF4C-670682F4BF87}"/>
          </ac:spMkLst>
        </pc:spChg>
        <pc:spChg chg="mod">
          <ac:chgData name="Steven Wallace" userId="f455ab06884d4394" providerId="LiveId" clId="{1C16CE85-CF60-468F-8DB9-7AB5F9CEB8AD}" dt="2022-08-25T21:32:18.106" v="1874" actId="6549"/>
          <ac:spMkLst>
            <pc:docMk/>
            <pc:sldMk cId="2268360537" sldId="290"/>
            <ac:spMk id="6" creationId="{B0100FFB-941E-040B-D767-C70EE2C61C6E}"/>
          </ac:spMkLst>
        </pc:spChg>
      </pc:sldChg>
      <pc:sldChg chg="addSp delSp modSp new mod modTransition modClrScheme chgLayout">
        <pc:chgData name="Steven Wallace" userId="f455ab06884d4394" providerId="LiveId" clId="{1C16CE85-CF60-468F-8DB9-7AB5F9CEB8AD}" dt="2022-08-25T22:26:28.268" v="2065" actId="113"/>
        <pc:sldMkLst>
          <pc:docMk/>
          <pc:sldMk cId="2491898082" sldId="291"/>
        </pc:sldMkLst>
        <pc:spChg chg="del">
          <ac:chgData name="Steven Wallace" userId="f455ab06884d4394" providerId="LiveId" clId="{1C16CE85-CF60-468F-8DB9-7AB5F9CEB8AD}" dt="2022-08-25T21:39:16.462" v="1890" actId="700"/>
          <ac:spMkLst>
            <pc:docMk/>
            <pc:sldMk cId="2491898082" sldId="291"/>
            <ac:spMk id="2" creationId="{E0B4478A-4A21-37C9-9EF4-D408C7CD2853}"/>
          </ac:spMkLst>
        </pc:spChg>
        <pc:spChg chg="del mod ord">
          <ac:chgData name="Steven Wallace" userId="f455ab06884d4394" providerId="LiveId" clId="{1C16CE85-CF60-468F-8DB9-7AB5F9CEB8AD}" dt="2022-08-25T21:39:16.462" v="1890" actId="700"/>
          <ac:spMkLst>
            <pc:docMk/>
            <pc:sldMk cId="2491898082" sldId="291"/>
            <ac:spMk id="3" creationId="{F9285DA8-9359-9968-A207-43B463F72C52}"/>
          </ac:spMkLst>
        </pc:spChg>
        <pc:spChg chg="add mod ord">
          <ac:chgData name="Steven Wallace" userId="f455ab06884d4394" providerId="LiveId" clId="{1C16CE85-CF60-468F-8DB9-7AB5F9CEB8AD}" dt="2022-08-25T22:26:28.268" v="2065" actId="113"/>
          <ac:spMkLst>
            <pc:docMk/>
            <pc:sldMk cId="2491898082" sldId="291"/>
            <ac:spMk id="4" creationId="{6E995384-195C-F6B9-1623-7ABA3879588D}"/>
          </ac:spMkLst>
        </pc:spChg>
        <pc:spChg chg="add mod ord">
          <ac:chgData name="Steven Wallace" userId="f455ab06884d4394" providerId="LiveId" clId="{1C16CE85-CF60-468F-8DB9-7AB5F9CEB8AD}" dt="2022-08-25T21:40:42.220" v="1924" actId="403"/>
          <ac:spMkLst>
            <pc:docMk/>
            <pc:sldMk cId="2491898082" sldId="291"/>
            <ac:spMk id="5" creationId="{56BB87E3-7183-E391-3C89-F4CAB00A293B}"/>
          </ac:spMkLst>
        </pc:spChg>
      </pc:sldChg>
      <pc:sldMasterChg chg="modSp">
        <pc:chgData name="Steven Wallace" userId="f455ab06884d4394" providerId="LiveId" clId="{1C16CE85-CF60-468F-8DB9-7AB5F9CEB8AD}" dt="2022-07-19T16:40:54.898" v="10" actId="404"/>
        <pc:sldMasterMkLst>
          <pc:docMk/>
          <pc:sldMasterMk cId="2557711237" sldId="2147483648"/>
        </pc:sldMasterMkLst>
        <pc:spChg chg="mod">
          <ac:chgData name="Steven Wallace" userId="f455ab06884d4394" providerId="LiveId" clId="{1C16CE85-CF60-468F-8DB9-7AB5F9CEB8AD}" dt="2022-07-19T16:40:54.898" v="10" actId="404"/>
          <ac:spMkLst>
            <pc:docMk/>
            <pc:sldMasterMk cId="2557711237" sldId="2147483648"/>
            <ac:spMk id="2" creationId="{00000000-0000-0000-0000-000000000000}"/>
          </ac:spMkLst>
        </pc:spChg>
        <pc:spChg chg="mod">
          <ac:chgData name="Steven Wallace" userId="f455ab06884d4394" providerId="LiveId" clId="{1C16CE85-CF60-468F-8DB9-7AB5F9CEB8AD}" dt="2022-07-19T16:36:09.764" v="9" actId="403"/>
          <ac:spMkLst>
            <pc:docMk/>
            <pc:sldMasterMk cId="2557711237" sldId="2147483648"/>
            <ac:spMk id="3" creationId="{00000000-0000-0000-0000-000000000000}"/>
          </ac:spMkLst>
        </pc:spChg>
      </pc:sldMasterChg>
    </pc:docChg>
  </pc:docChgLst>
  <pc:docChgLst>
    <pc:chgData name="Steven Wallace" userId="f455ab06884d4394" providerId="LiveId" clId="{AF4EEB31-A4A8-43F5-AAD8-452EBD52FCF0}"/>
    <pc:docChg chg="modSld sldOrd">
      <pc:chgData name="Steven Wallace" userId="f455ab06884d4394" providerId="LiveId" clId="{AF4EEB31-A4A8-43F5-AAD8-452EBD52FCF0}" dt="2022-08-28T12:54:33.747" v="74"/>
      <pc:docMkLst>
        <pc:docMk/>
      </pc:docMkLst>
      <pc:sldChg chg="addSp modSp mod modAnim">
        <pc:chgData name="Steven Wallace" userId="f455ab06884d4394" providerId="LiveId" clId="{AF4EEB31-A4A8-43F5-AAD8-452EBD52FCF0}" dt="2022-08-28T12:54:33.747" v="74"/>
        <pc:sldMkLst>
          <pc:docMk/>
          <pc:sldMk cId="1321628604" sldId="264"/>
        </pc:sldMkLst>
        <pc:spChg chg="mod">
          <ac:chgData name="Steven Wallace" userId="f455ab06884d4394" providerId="LiveId" clId="{AF4EEB31-A4A8-43F5-AAD8-452EBD52FCF0}" dt="2022-08-28T12:52:58.129" v="59" actId="115"/>
          <ac:spMkLst>
            <pc:docMk/>
            <pc:sldMk cId="1321628604" sldId="264"/>
            <ac:spMk id="4" creationId="{BBFEDB2E-2FE6-F74F-9554-2774F89400FB}"/>
          </ac:spMkLst>
        </pc:spChg>
        <pc:cxnChg chg="add mod">
          <ac:chgData name="Steven Wallace" userId="f455ab06884d4394" providerId="LiveId" clId="{AF4EEB31-A4A8-43F5-AAD8-452EBD52FCF0}" dt="2022-08-28T12:53:12.459" v="61" actId="13822"/>
          <ac:cxnSpMkLst>
            <pc:docMk/>
            <pc:sldMk cId="1321628604" sldId="264"/>
            <ac:cxnSpMk id="3" creationId="{240F2522-50B8-F0BE-8240-7CC4A54D2123}"/>
          </ac:cxnSpMkLst>
        </pc:cxnChg>
      </pc:sldChg>
      <pc:sldChg chg="modSp modTransition modAnim">
        <pc:chgData name="Steven Wallace" userId="f455ab06884d4394" providerId="LiveId" clId="{AF4EEB31-A4A8-43F5-AAD8-452EBD52FCF0}" dt="2022-08-27T17:04:08.628" v="16"/>
        <pc:sldMkLst>
          <pc:docMk/>
          <pc:sldMk cId="3775054579" sldId="265"/>
        </pc:sldMkLst>
        <pc:spChg chg="mod">
          <ac:chgData name="Steven Wallace" userId="f455ab06884d4394" providerId="LiveId" clId="{AF4EEB31-A4A8-43F5-AAD8-452EBD52FCF0}" dt="2022-08-26T19:56:25.383" v="2" actId="20577"/>
          <ac:spMkLst>
            <pc:docMk/>
            <pc:sldMk cId="3775054579" sldId="265"/>
            <ac:spMk id="5" creationId="{39C2289E-1D14-DFBF-F106-4B0DF03D9780}"/>
          </ac:spMkLst>
        </pc:spChg>
      </pc:sldChg>
      <pc:sldChg chg="modTransition">
        <pc:chgData name="Steven Wallace" userId="f455ab06884d4394" providerId="LiveId" clId="{AF4EEB31-A4A8-43F5-AAD8-452EBD52FCF0}" dt="2022-08-26T19:56:51.036" v="3"/>
        <pc:sldMkLst>
          <pc:docMk/>
          <pc:sldMk cId="3587426007" sldId="266"/>
        </pc:sldMkLst>
      </pc:sldChg>
      <pc:sldChg chg="modTransition">
        <pc:chgData name="Steven Wallace" userId="f455ab06884d4394" providerId="LiveId" clId="{AF4EEB31-A4A8-43F5-AAD8-452EBD52FCF0}" dt="2022-08-26T19:57:00.159" v="4"/>
        <pc:sldMkLst>
          <pc:docMk/>
          <pc:sldMk cId="1304788426" sldId="268"/>
        </pc:sldMkLst>
      </pc:sldChg>
      <pc:sldChg chg="modTransition modAnim">
        <pc:chgData name="Steven Wallace" userId="f455ab06884d4394" providerId="LiveId" clId="{AF4EEB31-A4A8-43F5-AAD8-452EBD52FCF0}" dt="2022-08-26T19:58:00.399" v="10"/>
        <pc:sldMkLst>
          <pc:docMk/>
          <pc:sldMk cId="695693154" sldId="269"/>
        </pc:sldMkLst>
      </pc:sldChg>
      <pc:sldChg chg="modSp">
        <pc:chgData name="Steven Wallace" userId="f455ab06884d4394" providerId="LiveId" clId="{AF4EEB31-A4A8-43F5-AAD8-452EBD52FCF0}" dt="2022-08-27T19:39:53.600" v="53"/>
        <pc:sldMkLst>
          <pc:docMk/>
          <pc:sldMk cId="413251120" sldId="270"/>
        </pc:sldMkLst>
        <pc:picChg chg="mod">
          <ac:chgData name="Steven Wallace" userId="f455ab06884d4394" providerId="LiveId" clId="{AF4EEB31-A4A8-43F5-AAD8-452EBD52FCF0}" dt="2022-08-27T19:39:53.600" v="53"/>
          <ac:picMkLst>
            <pc:docMk/>
            <pc:sldMk cId="413251120" sldId="270"/>
            <ac:picMk id="6" creationId="{4A49B077-870A-6B23-1916-F62DA583DDE3}"/>
          </ac:picMkLst>
        </pc:picChg>
      </pc:sldChg>
      <pc:sldChg chg="modSp mod modTransition">
        <pc:chgData name="Steven Wallace" userId="f455ab06884d4394" providerId="LiveId" clId="{AF4EEB31-A4A8-43F5-AAD8-452EBD52FCF0}" dt="2022-08-27T19:43:30.509" v="55" actId="14838"/>
        <pc:sldMkLst>
          <pc:docMk/>
          <pc:sldMk cId="1451212044" sldId="271"/>
        </pc:sldMkLst>
        <pc:spChg chg="mod">
          <ac:chgData name="Steven Wallace" userId="f455ab06884d4394" providerId="LiveId" clId="{AF4EEB31-A4A8-43F5-AAD8-452EBD52FCF0}" dt="2022-08-27T19:43:30.509" v="55" actId="14838"/>
          <ac:spMkLst>
            <pc:docMk/>
            <pc:sldMk cId="1451212044" sldId="271"/>
            <ac:spMk id="3" creationId="{03919D2B-E5E2-9406-A3D2-80D7D1713EB1}"/>
          </ac:spMkLst>
        </pc:spChg>
      </pc:sldChg>
      <pc:sldChg chg="modSp mod">
        <pc:chgData name="Steven Wallace" userId="f455ab06884d4394" providerId="LiveId" clId="{AF4EEB31-A4A8-43F5-AAD8-452EBD52FCF0}" dt="2022-08-27T19:44:38.104" v="56" actId="208"/>
        <pc:sldMkLst>
          <pc:docMk/>
          <pc:sldMk cId="4239287409" sldId="272"/>
        </pc:sldMkLst>
        <pc:spChg chg="mod">
          <ac:chgData name="Steven Wallace" userId="f455ab06884d4394" providerId="LiveId" clId="{AF4EEB31-A4A8-43F5-AAD8-452EBD52FCF0}" dt="2022-08-27T19:44:38.104" v="56" actId="208"/>
          <ac:spMkLst>
            <pc:docMk/>
            <pc:sldMk cId="4239287409" sldId="272"/>
            <ac:spMk id="3" creationId="{78884163-F733-5222-79F3-931EB479E4F7}"/>
          </ac:spMkLst>
        </pc:spChg>
      </pc:sldChg>
      <pc:sldChg chg="mod ord modShow">
        <pc:chgData name="Steven Wallace" userId="f455ab06884d4394" providerId="LiveId" clId="{AF4EEB31-A4A8-43F5-AAD8-452EBD52FCF0}" dt="2022-08-27T16:49:59.970" v="13" actId="729"/>
        <pc:sldMkLst>
          <pc:docMk/>
          <pc:sldMk cId="2072879457" sldId="285"/>
        </pc:sldMkLst>
      </pc:sldChg>
      <pc:sldChg chg="mod modShow">
        <pc:chgData name="Steven Wallace" userId="f455ab06884d4394" providerId="LiveId" clId="{AF4EEB31-A4A8-43F5-AAD8-452EBD52FCF0}" dt="2022-08-27T19:46:05.468" v="58" actId="729"/>
        <pc:sldMkLst>
          <pc:docMk/>
          <pc:sldMk cId="925690399" sldId="286"/>
        </pc:sldMkLst>
      </pc:sldChg>
      <pc:sldChg chg="modSp mod">
        <pc:chgData name="Steven Wallace" userId="f455ab06884d4394" providerId="LiveId" clId="{AF4EEB31-A4A8-43F5-AAD8-452EBD52FCF0}" dt="2022-08-27T17:48:14.626" v="26"/>
        <pc:sldMkLst>
          <pc:docMk/>
          <pc:sldMk cId="3590206780" sldId="288"/>
        </pc:sldMkLst>
        <pc:spChg chg="mod">
          <ac:chgData name="Steven Wallace" userId="f455ab06884d4394" providerId="LiveId" clId="{AF4EEB31-A4A8-43F5-AAD8-452EBD52FCF0}" dt="2022-08-27T17:48:14.626" v="26"/>
          <ac:spMkLst>
            <pc:docMk/>
            <pc:sldMk cId="3590206780" sldId="288"/>
            <ac:spMk id="6" creationId="{B0100FFB-941E-040B-D767-C70EE2C61C6E}"/>
          </ac:spMkLst>
        </pc:spChg>
      </pc:sldChg>
      <pc:sldChg chg="modSp">
        <pc:chgData name="Steven Wallace" userId="f455ab06884d4394" providerId="LiveId" clId="{AF4EEB31-A4A8-43F5-AAD8-452EBD52FCF0}" dt="2022-08-27T17:48:23.304" v="27"/>
        <pc:sldMkLst>
          <pc:docMk/>
          <pc:sldMk cId="821878118" sldId="289"/>
        </pc:sldMkLst>
        <pc:spChg chg="mod">
          <ac:chgData name="Steven Wallace" userId="f455ab06884d4394" providerId="LiveId" clId="{AF4EEB31-A4A8-43F5-AAD8-452EBD52FCF0}" dt="2022-08-27T17:48:23.304" v="27"/>
          <ac:spMkLst>
            <pc:docMk/>
            <pc:sldMk cId="821878118" sldId="289"/>
            <ac:spMk id="6" creationId="{B0100FFB-941E-040B-D767-C70EE2C61C6E}"/>
          </ac:spMkLst>
        </pc:spChg>
      </pc:sldChg>
      <pc:sldChg chg="modSp">
        <pc:chgData name="Steven Wallace" userId="f455ab06884d4394" providerId="LiveId" clId="{AF4EEB31-A4A8-43F5-AAD8-452EBD52FCF0}" dt="2022-08-27T17:48:31.560" v="28"/>
        <pc:sldMkLst>
          <pc:docMk/>
          <pc:sldMk cId="2268360537" sldId="290"/>
        </pc:sldMkLst>
        <pc:spChg chg="mod">
          <ac:chgData name="Steven Wallace" userId="f455ab06884d4394" providerId="LiveId" clId="{AF4EEB31-A4A8-43F5-AAD8-452EBD52FCF0}" dt="2022-08-27T17:48:31.560" v="28"/>
          <ac:spMkLst>
            <pc:docMk/>
            <pc:sldMk cId="2268360537" sldId="290"/>
            <ac:spMk id="6" creationId="{B0100FFB-941E-040B-D767-C70EE2C61C6E}"/>
          </ac:spMkLst>
        </pc:spChg>
      </pc:sldChg>
      <pc:sldChg chg="modSp mod">
        <pc:chgData name="Steven Wallace" userId="f455ab06884d4394" providerId="LiveId" clId="{AF4EEB31-A4A8-43F5-AAD8-452EBD52FCF0}" dt="2022-08-27T19:42:47.719" v="54" actId="14838"/>
        <pc:sldMkLst>
          <pc:docMk/>
          <pc:sldMk cId="2491898082" sldId="291"/>
        </pc:sldMkLst>
        <pc:spChg chg="mod">
          <ac:chgData name="Steven Wallace" userId="f455ab06884d4394" providerId="LiveId" clId="{AF4EEB31-A4A8-43F5-AAD8-452EBD52FCF0}" dt="2022-08-27T19:42:47.719" v="54" actId="14838"/>
          <ac:spMkLst>
            <pc:docMk/>
            <pc:sldMk cId="2491898082" sldId="291"/>
            <ac:spMk id="4" creationId="{6E995384-195C-F6B9-1623-7ABA3879588D}"/>
          </ac:spMkLst>
        </pc:spChg>
      </pc:sldChg>
    </pc:docChg>
  </pc:docChgLst>
  <pc:docChgLst>
    <pc:chgData name="Steven Wallace" userId="f455ab06884d4394" providerId="LiveId" clId="{C094B43C-A02A-4F06-9CED-F866728803C9}"/>
    <pc:docChg chg="modSld">
      <pc:chgData name="Steven Wallace" userId="f455ab06884d4394" providerId="LiveId" clId="{C094B43C-A02A-4F06-9CED-F866728803C9}" dt="2022-07-19T22:36:05.295" v="4" actId="114"/>
      <pc:docMkLst>
        <pc:docMk/>
      </pc:docMkLst>
      <pc:sldChg chg="modSp">
        <pc:chgData name="Steven Wallace" userId="f455ab06884d4394" providerId="LiveId" clId="{C094B43C-A02A-4F06-9CED-F866728803C9}" dt="2022-07-19T22:35:23.815" v="1" actId="20577"/>
        <pc:sldMkLst>
          <pc:docMk/>
          <pc:sldMk cId="3743528175" sldId="260"/>
        </pc:sldMkLst>
        <pc:spChg chg="mod">
          <ac:chgData name="Steven Wallace" userId="f455ab06884d4394" providerId="LiveId" clId="{C094B43C-A02A-4F06-9CED-F866728803C9}" dt="2022-07-19T22:35:23.815" v="1" actId="20577"/>
          <ac:spMkLst>
            <pc:docMk/>
            <pc:sldMk cId="3743528175" sldId="260"/>
            <ac:spMk id="4" creationId="{BBFEDB2E-2FE6-F74F-9554-2774F89400FB}"/>
          </ac:spMkLst>
        </pc:spChg>
      </pc:sldChg>
      <pc:sldChg chg="modSp mod">
        <pc:chgData name="Steven Wallace" userId="f455ab06884d4394" providerId="LiveId" clId="{C094B43C-A02A-4F06-9CED-F866728803C9}" dt="2022-07-19T22:36:05.295" v="4" actId="114"/>
        <pc:sldMkLst>
          <pc:docMk/>
          <pc:sldMk cId="3454902280" sldId="267"/>
        </pc:sldMkLst>
        <pc:spChg chg="mod">
          <ac:chgData name="Steven Wallace" userId="f455ab06884d4394" providerId="LiveId" clId="{C094B43C-A02A-4F06-9CED-F866728803C9}" dt="2022-07-19T22:36:05.295" v="4" actId="114"/>
          <ac:spMkLst>
            <pc:docMk/>
            <pc:sldMk cId="3454902280" sldId="267"/>
            <ac:spMk id="4" creationId="{BBFEDB2E-2FE6-F74F-9554-2774F89400FB}"/>
          </ac:spMkLst>
        </pc:spChg>
      </pc:sldChg>
    </pc:docChg>
  </pc:docChgLst>
  <pc:docChgLst>
    <pc:chgData name="Steven Wallace" userId="f455ab06884d4394" providerId="LiveId" clId="{7C17482E-E174-40EF-B5D5-FE4848A9FEF1}"/>
    <pc:docChg chg="modSld">
      <pc:chgData name="Steven Wallace" userId="f455ab06884d4394" providerId="LiveId" clId="{7C17482E-E174-40EF-B5D5-FE4848A9FEF1}" dt="2022-07-25T22:46:30.430" v="1"/>
      <pc:docMkLst>
        <pc:docMk/>
      </pc:docMkLst>
      <pc:sldChg chg="modAnim">
        <pc:chgData name="Steven Wallace" userId="f455ab06884d4394" providerId="LiveId" clId="{7C17482E-E174-40EF-B5D5-FE4848A9FEF1}" dt="2022-07-25T22:46:30.430" v="1"/>
        <pc:sldMkLst>
          <pc:docMk/>
          <pc:sldMk cId="1304788426" sldId="268"/>
        </pc:sldMkLst>
      </pc:sldChg>
    </pc:docChg>
  </pc:docChgLst>
  <pc:docChgLst>
    <pc:chgData name="Steven Wallace" userId="f455ab06884d4394" providerId="LiveId" clId="{97FD2391-D6D3-4389-954F-FD0D25499D33}"/>
    <pc:docChg chg="delSld modSld sldOrd">
      <pc:chgData name="Steven Wallace" userId="f455ab06884d4394" providerId="LiveId" clId="{97FD2391-D6D3-4389-954F-FD0D25499D33}" dt="2022-09-18T05:03:25.722" v="22" actId="47"/>
      <pc:docMkLst>
        <pc:docMk/>
      </pc:docMkLst>
      <pc:sldChg chg="modSp mod">
        <pc:chgData name="Steven Wallace" userId="f455ab06884d4394" providerId="LiveId" clId="{97FD2391-D6D3-4389-954F-FD0D25499D33}" dt="2022-09-16T21:46:00.598" v="20" actId="1076"/>
        <pc:sldMkLst>
          <pc:docMk/>
          <pc:sldMk cId="3743528175" sldId="260"/>
        </pc:sldMkLst>
        <pc:spChg chg="mod">
          <ac:chgData name="Steven Wallace" userId="f455ab06884d4394" providerId="LiveId" clId="{97FD2391-D6D3-4389-954F-FD0D25499D33}" dt="2022-09-16T21:46:00.598" v="20" actId="1076"/>
          <ac:spMkLst>
            <pc:docMk/>
            <pc:sldMk cId="3743528175" sldId="260"/>
            <ac:spMk id="2" creationId="{6E18DFE0-06D9-C33A-CE6F-2805FE5C6A61}"/>
          </ac:spMkLst>
        </pc:spChg>
        <pc:spChg chg="mod">
          <ac:chgData name="Steven Wallace" userId="f455ab06884d4394" providerId="LiveId" clId="{97FD2391-D6D3-4389-954F-FD0D25499D33}" dt="2022-09-16T21:45:53.258" v="19" actId="20577"/>
          <ac:spMkLst>
            <pc:docMk/>
            <pc:sldMk cId="3743528175" sldId="260"/>
            <ac:spMk id="4" creationId="{BBFEDB2E-2FE6-F74F-9554-2774F89400FB}"/>
          </ac:spMkLst>
        </pc:spChg>
      </pc:sldChg>
      <pc:sldChg chg="del mod modShow">
        <pc:chgData name="Steven Wallace" userId="f455ab06884d4394" providerId="LiveId" clId="{97FD2391-D6D3-4389-954F-FD0D25499D33}" dt="2022-09-18T05:03:22.473" v="21" actId="47"/>
        <pc:sldMkLst>
          <pc:docMk/>
          <pc:sldMk cId="2072879457" sldId="285"/>
        </pc:sldMkLst>
      </pc:sldChg>
      <pc:sldChg chg="del mod ord modShow">
        <pc:chgData name="Steven Wallace" userId="f455ab06884d4394" providerId="LiveId" clId="{97FD2391-D6D3-4389-954F-FD0D25499D33}" dt="2022-09-18T05:03:25.722" v="22" actId="47"/>
        <pc:sldMkLst>
          <pc:docMk/>
          <pc:sldMk cId="925690399" sldId="286"/>
        </pc:sldMkLst>
      </pc:sldChg>
      <pc:sldChg chg="modSp mod">
        <pc:chgData name="Steven Wallace" userId="f455ab06884d4394" providerId="LiveId" clId="{97FD2391-D6D3-4389-954F-FD0D25499D33}" dt="2022-09-16T21:03:09.438" v="12" actId="20577"/>
        <pc:sldMkLst>
          <pc:docMk/>
          <pc:sldMk cId="821878118" sldId="289"/>
        </pc:sldMkLst>
        <pc:spChg chg="mod">
          <ac:chgData name="Steven Wallace" userId="f455ab06884d4394" providerId="LiveId" clId="{97FD2391-D6D3-4389-954F-FD0D25499D33}" dt="2022-09-16T21:03:09.438" v="12" actId="20577"/>
          <ac:spMkLst>
            <pc:docMk/>
            <pc:sldMk cId="821878118" sldId="289"/>
            <ac:spMk id="4" creationId="{56E99FBE-8C7F-2884-CF4C-670682F4BF8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AEE118-D9C5-B782-F539-395C81F546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Why Was Eve Deceived?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56BF9-9164-6917-F00B-C083C8B43B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08601-0B12-4B03-924A-0CBCC9CE897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449AD-BC19-7184-2C43-B698E6EA2F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Steven J. Wallace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C7DD7-1538-DD61-3358-A2A47F60C3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6CF76-E09D-4BDF-9553-8DEAA608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9499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Why Was Eve Deceived?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C790A-F990-4102-AF4B-48540BE911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Steven J. Wallace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90E7E-E69D-4777-8D5A-946B2260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879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957E8-0CE3-8142-8D96-2C33C1E535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3406" y="4140820"/>
            <a:ext cx="5397190" cy="208156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ECFE6-AB4B-204B-B88F-0737250D6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3406" y="4140820"/>
            <a:ext cx="5397190" cy="208156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23474C-B92E-DC43-85AC-4422C2F7B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307" y="3062868"/>
            <a:ext cx="7196253" cy="817756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6088" y="393661"/>
            <a:ext cx="8211824" cy="386610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2CA34CE-3F70-1C46-9C1F-14479B05D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088" y="393661"/>
            <a:ext cx="8211824" cy="386610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F35DC66-C5AD-FE42-A67E-E8AD554D1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088" y="393661"/>
            <a:ext cx="8211824" cy="386610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5C8C3-4681-964B-9324-B8E2088DA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7" y="4453054"/>
            <a:ext cx="3605561" cy="4014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7" y="3966253"/>
            <a:ext cx="8217685" cy="79473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7" y="386228"/>
            <a:ext cx="8211023" cy="335720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633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6" y="386228"/>
            <a:ext cx="8219433" cy="4374759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1" y="0"/>
            <a:ext cx="9143999" cy="51462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00" y="405000"/>
            <a:ext cx="8317705" cy="2848500"/>
          </a:xfr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000" y="3381375"/>
            <a:ext cx="5509022" cy="1350168"/>
          </a:xfrm>
        </p:spPr>
        <p:txBody>
          <a:bodyPr/>
          <a:lstStyle>
            <a:lvl1pPr marL="0" indent="0" algn="l">
              <a:buNone/>
              <a:defRPr sz="1200" cap="all" spc="225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2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0" r:id="rId7"/>
    <p:sldLayoutId id="2147483657" r:id="rId8"/>
    <p:sldLayoutId id="2147483658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D6D1BE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ras Bold ITC" panose="020B0907030504020204" pitchFamily="34" charset="0"/>
          <a:ea typeface="+mj-ea"/>
          <a:cs typeface="Biome" panose="020B0503030204020804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600" b="0" kern="1200">
          <a:solidFill>
            <a:srgbClr val="E4D69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Dreaming Outloud Pro" panose="020B0604020202020204" pitchFamily="66" charset="0"/>
          <a:ea typeface="+mn-ea"/>
          <a:cs typeface="Dreaming Outloud Pro" panose="020B0604020202020204" pitchFamily="66" charset="0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600" b="0" kern="1200">
          <a:solidFill>
            <a:srgbClr val="E4D69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Dreaming Outloud Pro" panose="020B0604020202020204" pitchFamily="66" charset="0"/>
          <a:ea typeface="+mn-ea"/>
          <a:cs typeface="Dreaming Outloud Pro" panose="020B0604020202020204" pitchFamily="66" charset="0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600" b="0" kern="1200">
          <a:solidFill>
            <a:srgbClr val="E4D69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Dreaming Outloud Pro" panose="020B0604020202020204" pitchFamily="66" charset="0"/>
          <a:ea typeface="+mn-ea"/>
          <a:cs typeface="Dreaming Outloud Pro" panose="020B0604020202020204" pitchFamily="66" charset="0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600" b="0" kern="1200">
          <a:solidFill>
            <a:srgbClr val="E4D69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Dreaming Outloud Pro" panose="020B0604020202020204" pitchFamily="66" charset="0"/>
          <a:ea typeface="+mn-ea"/>
          <a:cs typeface="Dreaming Outloud Pro" panose="020B0604020202020204" pitchFamily="66" charset="0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600" b="0" kern="1200">
          <a:solidFill>
            <a:srgbClr val="E4D69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Dreaming Outloud Pro" panose="020B0604020202020204" pitchFamily="66" charset="0"/>
          <a:ea typeface="+mn-ea"/>
          <a:cs typeface="Dreaming Outloud Pro" panose="020B0604020202020204" pitchFamily="66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E99FBE-8C7F-2884-CF4C-670682F4B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00" y="404999"/>
            <a:ext cx="8317705" cy="358575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What a Man Unlawfully CRAVES Frequently Digs His GRAVE!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00FFB-941E-040B-D767-C70EE2C61C6E}"/>
              </a:ext>
            </a:extLst>
          </p:cNvPr>
          <p:cNvSpPr txBox="1"/>
          <p:nvPr/>
        </p:nvSpPr>
        <p:spPr>
          <a:xfrm>
            <a:off x="2596139" y="4579088"/>
            <a:ext cx="395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/>
              <a:t>PROVERBS 7:21-27</a:t>
            </a:r>
          </a:p>
        </p:txBody>
      </p:sp>
    </p:spTree>
    <p:extLst>
      <p:ext uri="{BB962C8B-B14F-4D97-AF65-F5344CB8AC3E}">
        <p14:creationId xmlns:p14="http://schemas.microsoft.com/office/powerpoint/2010/main" val="1857162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E99FBE-8C7F-2884-CF4C-670682F4B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00" y="404999"/>
            <a:ext cx="8317705" cy="3585753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Truth is NOT a Personality!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00FFB-941E-040B-D767-C70EE2C61C6E}"/>
              </a:ext>
            </a:extLst>
          </p:cNvPr>
          <p:cNvSpPr txBox="1"/>
          <p:nvPr/>
        </p:nvSpPr>
        <p:spPr>
          <a:xfrm>
            <a:off x="1140620" y="4579088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300" dirty="0"/>
              <a:t>1 CORINTHIANS 1:12, 13; 2:4, 5; 3:1-4</a:t>
            </a:r>
          </a:p>
        </p:txBody>
      </p:sp>
    </p:spTree>
    <p:extLst>
      <p:ext uri="{BB962C8B-B14F-4D97-AF65-F5344CB8AC3E}">
        <p14:creationId xmlns:p14="http://schemas.microsoft.com/office/powerpoint/2010/main" val="3590206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E99FBE-8C7F-2884-CF4C-670682F4B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00" y="404999"/>
            <a:ext cx="8317705" cy="3585753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Deceitful Teaching is a Problem INSIDE the Church!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00FFB-941E-040B-D767-C70EE2C61C6E}"/>
              </a:ext>
            </a:extLst>
          </p:cNvPr>
          <p:cNvSpPr txBox="1"/>
          <p:nvPr/>
        </p:nvSpPr>
        <p:spPr>
          <a:xfrm>
            <a:off x="963495" y="4579088"/>
            <a:ext cx="721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/>
              <a:t>2 CORINTHIANS 11:1-4 | JUDE 1:4</a:t>
            </a:r>
          </a:p>
        </p:txBody>
      </p:sp>
    </p:spTree>
    <p:extLst>
      <p:ext uri="{BB962C8B-B14F-4D97-AF65-F5344CB8AC3E}">
        <p14:creationId xmlns:p14="http://schemas.microsoft.com/office/powerpoint/2010/main" val="82187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E99FBE-8C7F-2884-CF4C-670682F4B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00" y="404999"/>
            <a:ext cx="8317705" cy="358575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Temptation’s Realm Preys on What Motivates Us!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00FFB-941E-040B-D767-C70EE2C61C6E}"/>
              </a:ext>
            </a:extLst>
          </p:cNvPr>
          <p:cNvSpPr txBox="1"/>
          <p:nvPr/>
        </p:nvSpPr>
        <p:spPr>
          <a:xfrm>
            <a:off x="3176126" y="4579088"/>
            <a:ext cx="2791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600" dirty="0"/>
              <a:t>JOSHUA 7:21</a:t>
            </a:r>
          </a:p>
        </p:txBody>
      </p:sp>
    </p:spTree>
    <p:extLst>
      <p:ext uri="{BB962C8B-B14F-4D97-AF65-F5344CB8AC3E}">
        <p14:creationId xmlns:p14="http://schemas.microsoft.com/office/powerpoint/2010/main" val="2268360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B87E3-7183-E391-3C89-F4CAB00A29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7" y="4231757"/>
            <a:ext cx="8217685" cy="77972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JOSHUA 7:20, 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95384-195C-F6B9-1623-7ABA387958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7" y="386228"/>
            <a:ext cx="8211023" cy="366123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“</a:t>
            </a:r>
            <a:r>
              <a:rPr lang="en-US" sz="3200" b="0" i="0" u="none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And </a:t>
            </a:r>
            <a:r>
              <a:rPr lang="en-US" sz="3200" b="0" i="0" u="none" strike="noStrike" baseline="0" dirty="0" err="1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Achan</a:t>
            </a:r>
            <a:r>
              <a:rPr lang="en-US" sz="3200" b="0" i="0" u="none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 answered Joshua and said, ‘Indeed I have sinned against the LORD God of Israel, and this is what I have done: When </a:t>
            </a:r>
            <a:r>
              <a:rPr lang="en-US" sz="3200" b="1" i="0" u="sng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I saw</a:t>
            </a:r>
            <a:r>
              <a:rPr lang="en-US" sz="3200" b="1" i="0" u="none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 </a:t>
            </a:r>
            <a:r>
              <a:rPr lang="en-US" sz="3200" b="0" i="0" u="none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among the spoils a beautiful Babylonian garment, two hundred shekels of silver, and a wedge of gold weighing fifty shekels, </a:t>
            </a:r>
            <a:r>
              <a:rPr lang="en-US" sz="3200" b="1" i="0" u="sng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I coveted</a:t>
            </a:r>
            <a:r>
              <a:rPr lang="en-US" sz="3200" b="1" i="0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 </a:t>
            </a:r>
            <a:r>
              <a:rPr lang="en-US" sz="3200" b="0" i="0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them </a:t>
            </a:r>
            <a:r>
              <a:rPr lang="en-US" sz="3200" b="0" i="0" u="none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and </a:t>
            </a:r>
            <a:r>
              <a:rPr lang="en-US" sz="3200" b="1" i="0" u="sng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took</a:t>
            </a:r>
            <a:r>
              <a:rPr lang="en-US" sz="3200" b="0" i="0" u="none" strike="noStrike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 them. …’”</a:t>
            </a:r>
            <a:endParaRPr lang="en-US" sz="5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8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79CF8-A94D-65F2-FD07-E7B5BC411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4400" spc="600" dirty="0">
                <a:solidFill>
                  <a:schemeClr val="tx1"/>
                </a:solidFill>
              </a:rPr>
              <a:t>1 JOHN 2:16, 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19D2B-E5E2-9406-A3D2-80D7D1713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7" y="198474"/>
            <a:ext cx="8211023" cy="3767779"/>
          </a:xfrm>
        </p:spPr>
        <p:txBody>
          <a:bodyPr>
            <a:normAutofit lnSpcReduction="10000"/>
          </a:bodyPr>
          <a:lstStyle/>
          <a:p>
            <a:r>
              <a:rPr lang="en-US" baseline="30000" dirty="0">
                <a:solidFill>
                  <a:srgbClr val="E6D294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16  </a:t>
            </a:r>
            <a:r>
              <a:rPr lang="en-US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For all that </a:t>
            </a:r>
            <a:r>
              <a:rPr lang="en-US" i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is</a:t>
            </a:r>
            <a:r>
              <a:rPr lang="en-US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in the world—the lust of the flesh, the lust of the eyes, and the pride of life—is not of the Father but is of the world.</a:t>
            </a:r>
          </a:p>
          <a:p>
            <a:r>
              <a:rPr lang="en-US" baseline="30000" dirty="0">
                <a:solidFill>
                  <a:srgbClr val="E6D294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17  </a:t>
            </a:r>
            <a:r>
              <a:rPr lang="en-US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And the world is passing away, and the lust of it; but he who does the will of God abides forever.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B67896D-0D7A-26AB-5F4C-4E0B148FDD93}"/>
              </a:ext>
            </a:extLst>
          </p:cNvPr>
          <p:cNvSpPr txBox="1">
            <a:spLocks/>
          </p:cNvSpPr>
          <p:nvPr/>
        </p:nvSpPr>
        <p:spPr>
          <a:xfrm>
            <a:off x="464660" y="212650"/>
            <a:ext cx="8211023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600" b="0" kern="1200" baseline="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solidFill>
                  <a:srgbClr val="E6D294"/>
                </a:solidFill>
                <a:latin typeface="Candara" panose="020E0502030303020204" pitchFamily="34" charset="0"/>
              </a:rPr>
              <a:t>16  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For all that </a:t>
            </a:r>
            <a:r>
              <a:rPr lang="en-US" i="1" dirty="0">
                <a:solidFill>
                  <a:schemeClr val="tx1"/>
                </a:solidFill>
                <a:latin typeface="Candara" panose="020E0502030303020204" pitchFamily="34" charset="0"/>
              </a:rPr>
              <a:t>is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 in the world—the </a:t>
            </a:r>
            <a:r>
              <a:rPr lang="en-US" u="sng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lust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of the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flesh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, the </a:t>
            </a:r>
            <a:r>
              <a:rPr lang="en-US" u="sng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lust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of the eyes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, and 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pride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of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life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—is not of the Father but 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is of the world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12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884163-F733-5222-79F3-931EB479E4F7}"/>
              </a:ext>
            </a:extLst>
          </p:cNvPr>
          <p:cNvSpPr txBox="1"/>
          <p:nvPr/>
        </p:nvSpPr>
        <p:spPr>
          <a:xfrm>
            <a:off x="450111" y="751439"/>
            <a:ext cx="8243777" cy="1840409"/>
          </a:xfrm>
          <a:prstGeom prst="horizontalScroll">
            <a:avLst/>
          </a:prstGeom>
          <a:solidFill>
            <a:srgbClr val="775F49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Luke 9:23</a:t>
            </a:r>
            <a:r>
              <a:rPr lang="en-US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,</a:t>
            </a:r>
            <a:r>
              <a:rPr lang="en-US" sz="2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 </a:t>
            </a:r>
            <a:r>
              <a:rPr lang="en-US" sz="28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“… If anyone desires to come after Me, let him deny himself, and take up his cross daily, and follow Me.”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2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EDB2E-2FE6-F74F-9554-2774F89400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9459" y="393661"/>
            <a:ext cx="7678451" cy="4086190"/>
          </a:xfrm>
        </p:spPr>
        <p:txBody>
          <a:bodyPr>
            <a:normAutofit fontScale="85000" lnSpcReduction="20000"/>
          </a:bodyPr>
          <a:lstStyle/>
          <a:p>
            <a:r>
              <a:rPr lang="en-US" sz="5200" dirty="0">
                <a:solidFill>
                  <a:schemeClr val="bg1"/>
                </a:solidFill>
                <a:effectLst>
                  <a:glow rad="1270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DECEIVED while </a:t>
            </a:r>
            <a:r>
              <a:rPr lang="en-US" sz="5200" i="1" u="sng" dirty="0">
                <a:solidFill>
                  <a:schemeClr val="bg1"/>
                </a:solidFill>
                <a:effectLst>
                  <a:glow rad="1270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knowing</a:t>
            </a:r>
            <a:r>
              <a:rPr lang="en-US" sz="5200" dirty="0">
                <a:solidFill>
                  <a:schemeClr val="bg1"/>
                </a:solidFill>
                <a:effectLst>
                  <a:glow rad="1270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u="sng" dirty="0">
                <a:solidFill>
                  <a:schemeClr val="bg1"/>
                </a:solidFill>
                <a:effectLst>
                  <a:glow rad="1270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5200" dirty="0">
                <a:solidFill>
                  <a:schemeClr val="bg1"/>
                </a:solidFill>
                <a:effectLst>
                  <a:glow rad="1270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u="sng" dirty="0">
                <a:solidFill>
                  <a:schemeClr val="bg1"/>
                </a:solidFill>
                <a:effectLst>
                  <a:glow rad="1270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truth</a:t>
            </a:r>
            <a:r>
              <a:rPr lang="en-US" sz="5200" dirty="0">
                <a:solidFill>
                  <a:schemeClr val="bg1"/>
                </a:solidFill>
                <a:effectLst>
                  <a:glow rad="1270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en-US" dirty="0"/>
            </a:br>
            <a:endParaRPr lang="en-US" dirty="0"/>
          </a:p>
          <a:p>
            <a:pPr algn="r"/>
            <a: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 this you </a:t>
            </a:r>
            <a:r>
              <a:rPr lang="en-US" sz="3700" u="sng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</a:t>
            </a:r>
            <a: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…Let no one </a:t>
            </a:r>
            <a:r>
              <a:rPr lang="en-US" sz="37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DECEIVE</a:t>
            </a:r>
            <a: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with empty words, for because of these things the wrath of God comes upon the sons of disobedience”</a:t>
            </a:r>
            <a:b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i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5:5, 6</a:t>
            </a:r>
            <a:endParaRPr lang="en-US" i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8DFE0-06D9-C33A-CE6F-2805FE5C6A61}"/>
              </a:ext>
            </a:extLst>
          </p:cNvPr>
          <p:cNvSpPr txBox="1"/>
          <p:nvPr/>
        </p:nvSpPr>
        <p:spPr>
          <a:xfrm>
            <a:off x="611371" y="393661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cs typeface="Biome" panose="020B0503030204020804" pitchFamily="34" charset="0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743528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EDB2E-2FE6-F74F-9554-2774F89400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163" y="393661"/>
            <a:ext cx="7862748" cy="4121632"/>
          </a:xfrm>
        </p:spPr>
        <p:txBody>
          <a:bodyPr>
            <a:normAutofit fontScale="92500" lnSpcReduction="10000"/>
          </a:bodyPr>
          <a:lstStyle/>
          <a:p>
            <a:r>
              <a:rPr lang="en-US" sz="5200" dirty="0">
                <a:solidFill>
                  <a:schemeClr val="bg1"/>
                </a:solidFill>
                <a:effectLst>
                  <a:glow rad="1270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 WANT to obey?</a:t>
            </a:r>
            <a:br>
              <a:rPr lang="en-US" dirty="0"/>
            </a:br>
            <a:endParaRPr lang="en-US" dirty="0"/>
          </a:p>
          <a:p>
            <a:pPr algn="r"/>
            <a: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anyone WANTS to do His will, he shall KNOW concerning the doctrine, whether it is from God or </a:t>
            </a:r>
            <a:r>
              <a:rPr lang="en-US" sz="3700" i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whether</a:t>
            </a:r>
            <a: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speak on My own </a:t>
            </a:r>
            <a:r>
              <a:rPr lang="en-US" sz="3700" i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authority</a:t>
            </a:r>
            <a: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b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i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7:17</a:t>
            </a:r>
            <a:endParaRPr lang="en-US" i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0F2522-50B8-F0BE-8240-7CC4A54D2123}"/>
              </a:ext>
            </a:extLst>
          </p:cNvPr>
          <p:cNvCxnSpPr/>
          <p:nvPr/>
        </p:nvCxnSpPr>
        <p:spPr>
          <a:xfrm>
            <a:off x="3261122" y="2100263"/>
            <a:ext cx="367903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6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EDB2E-2FE6-F74F-9554-2774F89400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163" y="393661"/>
            <a:ext cx="7862748" cy="2264479"/>
          </a:xfrm>
        </p:spPr>
        <p:txBody>
          <a:bodyPr>
            <a:normAutofit/>
          </a:bodyPr>
          <a:lstStyle/>
          <a:p>
            <a:r>
              <a:rPr lang="en-US" sz="5400" dirty="0"/>
              <a:t>What Do I Love &amp; Desire?</a:t>
            </a:r>
            <a:endParaRPr lang="en-US" sz="4400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91319DB-7A0A-6045-B08C-36B14B45B7D6}"/>
              </a:ext>
            </a:extLst>
          </p:cNvPr>
          <p:cNvSpPr txBox="1">
            <a:spLocks/>
          </p:cNvSpPr>
          <p:nvPr/>
        </p:nvSpPr>
        <p:spPr>
          <a:xfrm>
            <a:off x="815163" y="393661"/>
            <a:ext cx="7862748" cy="226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600" b="0" kern="1200" baseline="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I </a:t>
            </a:r>
            <a:r>
              <a:rPr lang="en-US" sz="5400" dirty="0">
                <a:solidFill>
                  <a:srgbClr val="BB0012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r>
              <a:rPr lang="en-US" sz="5400" dirty="0"/>
              <a:t> </a:t>
            </a:r>
            <a:r>
              <a:rPr lang="en-US" sz="54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5400" dirty="0"/>
              <a:t> </a:t>
            </a:r>
            <a:r>
              <a:rPr lang="en-US" sz="5400" dirty="0">
                <a:solidFill>
                  <a:srgbClr val="BB0012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Desire</a:t>
            </a:r>
            <a:r>
              <a:rPr lang="en-US" sz="54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4400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2289E-1D14-DFBF-F106-4B0DF03D9780}"/>
              </a:ext>
            </a:extLst>
          </p:cNvPr>
          <p:cNvSpPr txBox="1"/>
          <p:nvPr/>
        </p:nvSpPr>
        <p:spPr>
          <a:xfrm>
            <a:off x="1805940" y="2252814"/>
            <a:ext cx="5532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2 Thessalonians 2:9-13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Romans 7:7-11</a:t>
            </a:r>
          </a:p>
        </p:txBody>
      </p:sp>
    </p:spTree>
    <p:extLst>
      <p:ext uri="{BB962C8B-B14F-4D97-AF65-F5344CB8AC3E}">
        <p14:creationId xmlns:p14="http://schemas.microsoft.com/office/powerpoint/2010/main" val="37750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6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EDB2E-2FE6-F74F-9554-2774F89400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163" y="393661"/>
            <a:ext cx="7862748" cy="4142897"/>
          </a:xfrm>
        </p:spPr>
        <p:txBody>
          <a:bodyPr>
            <a:normAutofit fontScale="92500" lnSpcReduction="10000"/>
          </a:bodyPr>
          <a:lstStyle/>
          <a:p>
            <a:r>
              <a:rPr lang="en-US" sz="52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Listened to Lies!</a:t>
            </a:r>
            <a:br>
              <a:rPr lang="en-US" dirty="0"/>
            </a:br>
            <a:endParaRPr lang="en-US" dirty="0"/>
          </a:p>
          <a:p>
            <a:pPr algn="r"/>
            <a: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 this you know…Let no one </a:t>
            </a:r>
            <a:r>
              <a:rPr lang="en-US" sz="37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DECEIVE</a:t>
            </a:r>
            <a: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with EMPTY WORDS, for because of these things the wrath of God comes upon the sons of disobedience”</a:t>
            </a:r>
            <a:b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7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i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5:5, 6</a:t>
            </a:r>
            <a:endParaRPr lang="en-US" i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8DFE0-06D9-C33A-CE6F-2805FE5C6A61}"/>
              </a:ext>
            </a:extLst>
          </p:cNvPr>
          <p:cNvSpPr txBox="1"/>
          <p:nvPr/>
        </p:nvSpPr>
        <p:spPr>
          <a:xfrm>
            <a:off x="1768085" y="465995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cs typeface="Biome" panose="020B0503030204020804" pitchFamily="34" charset="0"/>
              </a:rPr>
              <a:t>(2)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0015E-F05F-178C-1DB9-99173216D5E1}"/>
              </a:ext>
            </a:extLst>
          </p:cNvPr>
          <p:cNvCxnSpPr/>
          <p:nvPr/>
        </p:nvCxnSpPr>
        <p:spPr>
          <a:xfrm>
            <a:off x="3154326" y="2571750"/>
            <a:ext cx="26156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4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EDB2E-2FE6-F74F-9554-2774F89400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5887" y="393661"/>
            <a:ext cx="6842023" cy="3866105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ysClr val="windowText" lastClr="000000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DRAWN AWAY by personal </a:t>
            </a:r>
            <a:r>
              <a:rPr lang="en-US" sz="6000" spc="600" dirty="0">
                <a:solidFill>
                  <a:sysClr val="windowText" lastClr="000000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desire!</a:t>
            </a:r>
            <a:endParaRPr lang="en-US" spc="600" dirty="0">
              <a:solidFill>
                <a:sysClr val="windowText" lastClr="000000"/>
              </a:solidFill>
              <a:effectLst>
                <a:glow rad="1016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8DFE0-06D9-C33A-CE6F-2805FE5C6A61}"/>
              </a:ext>
            </a:extLst>
          </p:cNvPr>
          <p:cNvSpPr txBox="1"/>
          <p:nvPr/>
        </p:nvSpPr>
        <p:spPr>
          <a:xfrm>
            <a:off x="1935155" y="1521278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cs typeface="Biome" panose="020B0503030204020804" pitchFamily="34" charset="0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454902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79CF8-A94D-65F2-FD07-E7B5BC411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4400" spc="600" dirty="0">
                <a:solidFill>
                  <a:schemeClr val="tx1"/>
                </a:solidFill>
              </a:rPr>
              <a:t>JAMES 1:14-16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19D2B-E5E2-9406-A3D2-80D7D1713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baseline="30000" dirty="0">
                <a:solidFill>
                  <a:srgbClr val="E6D294"/>
                </a:solidFill>
              </a:rPr>
              <a:t>14  </a:t>
            </a:r>
            <a:r>
              <a:rPr lang="en-US" dirty="0">
                <a:solidFill>
                  <a:schemeClr val="tx1"/>
                </a:solidFill>
              </a:rPr>
              <a:t>But each one is tempted when he is drawn away by his own desires and enticed.</a:t>
            </a:r>
          </a:p>
          <a:p>
            <a:r>
              <a:rPr lang="en-US" baseline="30000" dirty="0">
                <a:solidFill>
                  <a:srgbClr val="E6D294"/>
                </a:solidFill>
              </a:rPr>
              <a:t>15  </a:t>
            </a:r>
            <a:r>
              <a:rPr lang="en-US" dirty="0">
                <a:solidFill>
                  <a:schemeClr val="tx1"/>
                </a:solidFill>
              </a:rPr>
              <a:t>Then, when desire has conceived, it gives birth to sin; and sin, when it is full-grown, brings forth death.</a:t>
            </a:r>
          </a:p>
          <a:p>
            <a:r>
              <a:rPr lang="en-US" baseline="30000" dirty="0">
                <a:solidFill>
                  <a:srgbClr val="E6D294"/>
                </a:solidFill>
              </a:rPr>
              <a:t>16  </a:t>
            </a:r>
            <a:r>
              <a:rPr lang="en-US" dirty="0">
                <a:solidFill>
                  <a:schemeClr val="tx1"/>
                </a:solidFill>
              </a:rPr>
              <a:t>Do not be deceived, my beloved brethren.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2D4F9EB-26BA-B62D-3AB7-68C8E6E5F1E0}"/>
              </a:ext>
            </a:extLst>
          </p:cNvPr>
          <p:cNvSpPr txBox="1">
            <a:spLocks/>
          </p:cNvSpPr>
          <p:nvPr/>
        </p:nvSpPr>
        <p:spPr>
          <a:xfrm>
            <a:off x="474979" y="382512"/>
            <a:ext cx="8211023" cy="3357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600" b="0" kern="1200" baseline="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solidFill>
                  <a:srgbClr val="E6D294"/>
                </a:solidFill>
              </a:rPr>
              <a:t>14  </a:t>
            </a:r>
            <a:r>
              <a:rPr lang="en-US" dirty="0">
                <a:solidFill>
                  <a:schemeClr val="tx1"/>
                </a:solidFill>
              </a:rPr>
              <a:t>But each one is tempted 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he is drawn away by his own desires and enticed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baseline="30000" dirty="0">
                <a:solidFill>
                  <a:srgbClr val="E6D294"/>
                </a:solidFill>
              </a:rPr>
              <a:t>15  </a:t>
            </a:r>
            <a:r>
              <a:rPr lang="en-US" dirty="0">
                <a:solidFill>
                  <a:schemeClr val="tx1"/>
                </a:solidFill>
              </a:rPr>
              <a:t>Then, when desire has conceived, it gives birth to sin; and sin, when it is full-grown, brings forth death.</a:t>
            </a:r>
          </a:p>
          <a:p>
            <a:r>
              <a:rPr lang="en-US" baseline="30000" dirty="0">
                <a:solidFill>
                  <a:srgbClr val="E6D294"/>
                </a:solidFill>
              </a:rPr>
              <a:t>16  </a:t>
            </a:r>
            <a:r>
              <a:rPr lang="en-US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be deceived,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beloved brethren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7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DD100-685B-564B-851C-82182FF37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922" y="393661"/>
            <a:ext cx="8202990" cy="3866105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4000" b="0" i="0" u="none" strike="noStrike" baseline="0" dirty="0">
                <a:solidFill>
                  <a:schemeClr val="tx1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“But I fear, lest somehow, as the serpent </a:t>
            </a:r>
            <a:r>
              <a:rPr lang="en-US" sz="4000" b="0" i="0" strike="noStrike" baseline="0" dirty="0">
                <a:solidFill>
                  <a:schemeClr val="tx1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deceived</a:t>
            </a:r>
            <a:r>
              <a:rPr lang="en-US" sz="4000" b="0" i="0" u="none" strike="noStrike" baseline="0" dirty="0">
                <a:solidFill>
                  <a:schemeClr val="tx1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 Eve by his craftiness, so your minds may be corrupted from the simplicity that is in Christ.”</a:t>
            </a:r>
          </a:p>
          <a:p>
            <a:pPr algn="r"/>
            <a:r>
              <a:rPr lang="en-US" sz="6000" dirty="0">
                <a:solidFill>
                  <a:schemeClr val="tx1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2 Corinthians 11:3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9B077-870A-6B23-1916-F62DA583D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993" y="553203"/>
            <a:ext cx="2566638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79CF8-A94D-65F2-FD07-E7B5BC411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4400" spc="600" dirty="0">
                <a:solidFill>
                  <a:schemeClr val="tx1"/>
                </a:solidFill>
              </a:rPr>
              <a:t>JOHN 8:43, 44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19D2B-E5E2-9406-A3D2-80D7D1713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7" y="198474"/>
            <a:ext cx="8211023" cy="3767779"/>
          </a:xfrm>
        </p:spPr>
        <p:txBody>
          <a:bodyPr>
            <a:normAutofit lnSpcReduction="10000"/>
          </a:bodyPr>
          <a:lstStyle/>
          <a:p>
            <a:r>
              <a:rPr lang="en-US" baseline="30000" dirty="0">
                <a:solidFill>
                  <a:srgbClr val="E6D294"/>
                </a:solidFill>
                <a:latin typeface="Candara" panose="020E0502030303020204" pitchFamily="34" charset="0"/>
              </a:rPr>
              <a:t>43 </a:t>
            </a:r>
            <a:r>
              <a:rPr lang="en-US" baseline="30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Why do you not understand My speech? Because you are not able to listen to My word.  </a:t>
            </a:r>
            <a:r>
              <a:rPr lang="en-US" baseline="30000" dirty="0">
                <a:solidFill>
                  <a:srgbClr val="E6D294"/>
                </a:solidFill>
                <a:latin typeface="Candara" panose="020E0502030303020204" pitchFamily="34" charset="0"/>
              </a:rPr>
              <a:t>44 </a:t>
            </a:r>
            <a:r>
              <a:rPr lang="en-US" baseline="30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You are of </a:t>
            </a:r>
            <a:r>
              <a:rPr lang="en-US" i="1" dirty="0">
                <a:solidFill>
                  <a:schemeClr val="tx1"/>
                </a:solidFill>
                <a:latin typeface="Candara" panose="020E0502030303020204" pitchFamily="34" charset="0"/>
              </a:rPr>
              <a:t>your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 father the devil, and the desires of your father you want to do. He was a murderer from the beginning, and does not stand in the truth…”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335B7AF-9397-BAEC-6EF9-9509E55F53F3}"/>
              </a:ext>
            </a:extLst>
          </p:cNvPr>
          <p:cNvSpPr txBox="1">
            <a:spLocks/>
          </p:cNvSpPr>
          <p:nvPr/>
        </p:nvSpPr>
        <p:spPr>
          <a:xfrm>
            <a:off x="478310" y="198474"/>
            <a:ext cx="8211023" cy="3767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600" b="0" kern="1200" baseline="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rgbClr val="E4D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solidFill>
                  <a:srgbClr val="E6D294"/>
                </a:solidFill>
                <a:latin typeface="Candara" panose="020E0502030303020204" pitchFamily="34" charset="0"/>
              </a:rPr>
              <a:t>43 </a:t>
            </a:r>
            <a:r>
              <a:rPr lang="en-US" baseline="30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Why do you not understand My speech? Because you are not able to listen to My word.  </a:t>
            </a:r>
            <a:r>
              <a:rPr lang="en-US" baseline="30000" dirty="0">
                <a:solidFill>
                  <a:srgbClr val="E6D294"/>
                </a:solidFill>
                <a:latin typeface="Candara" panose="020E0502030303020204" pitchFamily="34" charset="0"/>
              </a:rPr>
              <a:t>44 </a:t>
            </a:r>
            <a:r>
              <a:rPr lang="en-US" baseline="30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You are of </a:t>
            </a:r>
            <a:r>
              <a:rPr lang="en-US" i="1" dirty="0">
                <a:solidFill>
                  <a:schemeClr val="tx1"/>
                </a:solidFill>
                <a:latin typeface="Candara" panose="020E0502030303020204" pitchFamily="34" charset="0"/>
              </a:rPr>
              <a:t>your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 father the devil, and 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desires</a:t>
            </a:r>
            <a:r>
              <a:rPr lang="en-US" dirty="0">
                <a:solidFill>
                  <a:schemeClr val="tx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of your father 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 want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to do. He was a murderer from the beginning, and does not stand in the truth…”</a:t>
            </a:r>
          </a:p>
        </p:txBody>
      </p:sp>
    </p:spTree>
    <p:extLst>
      <p:ext uri="{BB962C8B-B14F-4D97-AF65-F5344CB8AC3E}">
        <p14:creationId xmlns:p14="http://schemas.microsoft.com/office/powerpoint/2010/main" val="6956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834</TotalTime>
  <Words>676</Words>
  <Application>Microsoft Office PowerPoint</Application>
  <PresentationFormat>On-screen Show (16:9)</PresentationFormat>
  <Paragraphs>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Segoe UI</vt:lpstr>
      <vt:lpstr>Arial</vt:lpstr>
      <vt:lpstr>Calibri</vt:lpstr>
      <vt:lpstr>Trebuchet MS</vt:lpstr>
      <vt:lpstr>Eras Bold ITC</vt:lpstr>
      <vt:lpstr>Dreaming Outloud Pro</vt:lpstr>
      <vt:lpstr>Biome</vt:lpstr>
      <vt:lpstr>Candara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 Man Unlawfully CRAVES Frequently Digs His GRAVE!</vt:lpstr>
      <vt:lpstr>Truth is NOT a Personality!</vt:lpstr>
      <vt:lpstr>Deceitful Teaching is a Problem INSIDE the Church!</vt:lpstr>
      <vt:lpstr>Temptation’s Realm Preys on What Motivates Us!</vt:lpstr>
      <vt:lpstr>PowerPoint Presentation</vt:lpstr>
      <vt:lpstr>PowerPoint Presentation</vt:lpstr>
      <vt:lpstr>PowerPoint Presentation</vt:lpstr>
    </vt:vector>
  </TitlesOfParts>
  <Company>RT Creative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J. Wallace</dc:creator>
  <cp:lastModifiedBy>Steven Wallace</cp:lastModifiedBy>
  <cp:revision>30</cp:revision>
  <dcterms:created xsi:type="dcterms:W3CDTF">2014-03-26T14:03:34Z</dcterms:created>
  <dcterms:modified xsi:type="dcterms:W3CDTF">2022-09-18T05:09:57Z</dcterms:modified>
</cp:coreProperties>
</file>