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3.xml" ContentType="application/vnd.openxmlformats-officedocument.themeOverr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72" r:id="rId3"/>
  </p:sldMasterIdLst>
  <p:notesMasterIdLst>
    <p:notesMasterId r:id="rId17"/>
  </p:notesMasterIdLst>
  <p:sldIdLst>
    <p:sldId id="347" r:id="rId4"/>
    <p:sldId id="341" r:id="rId5"/>
    <p:sldId id="256" r:id="rId6"/>
    <p:sldId id="339" r:id="rId7"/>
    <p:sldId id="259" r:id="rId8"/>
    <p:sldId id="342" r:id="rId9"/>
    <p:sldId id="337" r:id="rId10"/>
    <p:sldId id="338" r:id="rId11"/>
    <p:sldId id="344" r:id="rId12"/>
    <p:sldId id="346" r:id="rId13"/>
    <p:sldId id="345" r:id="rId14"/>
    <p:sldId id="340" r:id="rId15"/>
    <p:sldId id="343" r:id="rId16"/>
  </p:sldIdLst>
  <p:sldSz cx="12192000" cy="6858000"/>
  <p:notesSz cx="6858000" cy="9144000"/>
  <p:embeddedFontLst>
    <p:embeddedFont>
      <p:font typeface="Agency FB" panose="020B0503020202020204" pitchFamily="34" charset="0"/>
      <p:regular r:id="rId18"/>
      <p:bold r:id="rId19"/>
    </p:embeddedFont>
    <p:embeddedFont>
      <p:font typeface="Arial Black" panose="020B0A04020102020204" pitchFamily="34" charset="0"/>
      <p:bold r:id="rId20"/>
    </p:embeddedFont>
    <p:embeddedFont>
      <p:font typeface="Bradley Hand ITC" panose="03070402050302030203" pitchFamily="66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inzel Black" panose="00000A00000000000000" charset="0"/>
      <p:bold r:id="rId26"/>
    </p:embeddedFont>
    <p:embeddedFont>
      <p:font typeface="Trebuchet MS" panose="020B060302020202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3E6251-0994-4B74-87A2-AC03F47C15AE}" v="20" dt="2022-09-17T23:18:04.4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133" autoAdjust="0"/>
  </p:normalViewPr>
  <p:slideViewPr>
    <p:cSldViewPr>
      <p:cViewPr varScale="1">
        <p:scale>
          <a:sx n="69" d="100"/>
          <a:sy n="69" d="100"/>
        </p:scale>
        <p:origin x="1190" y="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microsoft.com/office/2016/11/relationships/changesInfo" Target="changesInfos/changesInfo1.xml"/><Relationship Id="rId8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n Wallace" userId="f455ab06884d4394" providerId="LiveId" clId="{B7CA9E6B-616E-4349-9E12-DC033CB7D7C2}"/>
    <pc:docChg chg="modSld">
      <pc:chgData name="Steven Wallace" userId="f455ab06884d4394" providerId="LiveId" clId="{B7CA9E6B-616E-4349-9E12-DC033CB7D7C2}" dt="2019-09-16T23:20:08.069" v="14" actId="1035"/>
      <pc:docMkLst>
        <pc:docMk/>
      </pc:docMkLst>
      <pc:sldChg chg="modSp">
        <pc:chgData name="Steven Wallace" userId="f455ab06884d4394" providerId="LiveId" clId="{B7CA9E6B-616E-4349-9E12-DC033CB7D7C2}" dt="2019-09-16T23:18:13.361" v="6" actId="13822"/>
        <pc:sldMkLst>
          <pc:docMk/>
          <pc:sldMk cId="3469836593" sldId="340"/>
        </pc:sldMkLst>
        <pc:spChg chg="mod">
          <ac:chgData name="Steven Wallace" userId="f455ab06884d4394" providerId="LiveId" clId="{B7CA9E6B-616E-4349-9E12-DC033CB7D7C2}" dt="2019-09-16T23:18:13.361" v="6" actId="13822"/>
          <ac:spMkLst>
            <pc:docMk/>
            <pc:sldMk cId="3469836593" sldId="340"/>
            <ac:spMk id="2" creationId="{CEA46CD5-27E0-4C2B-B85C-1DC125069E00}"/>
          </ac:spMkLst>
        </pc:spChg>
      </pc:sldChg>
      <pc:sldChg chg="modSp">
        <pc:chgData name="Steven Wallace" userId="f455ab06884d4394" providerId="LiveId" clId="{B7CA9E6B-616E-4349-9E12-DC033CB7D7C2}" dt="2019-09-16T17:44:59.851" v="1" actId="207"/>
        <pc:sldMkLst>
          <pc:docMk/>
          <pc:sldMk cId="473116729" sldId="341"/>
        </pc:sldMkLst>
        <pc:spChg chg="mod">
          <ac:chgData name="Steven Wallace" userId="f455ab06884d4394" providerId="LiveId" clId="{B7CA9E6B-616E-4349-9E12-DC033CB7D7C2}" dt="2019-09-16T17:44:59.851" v="1" actId="207"/>
          <ac:spMkLst>
            <pc:docMk/>
            <pc:sldMk cId="473116729" sldId="341"/>
            <ac:spMk id="6" creationId="{4EC64D96-8036-465F-A414-4D9AEB036A58}"/>
          </ac:spMkLst>
        </pc:spChg>
        <pc:spChg chg="mod">
          <ac:chgData name="Steven Wallace" userId="f455ab06884d4394" providerId="LiveId" clId="{B7CA9E6B-616E-4349-9E12-DC033CB7D7C2}" dt="2019-09-16T17:44:59.851" v="1" actId="207"/>
          <ac:spMkLst>
            <pc:docMk/>
            <pc:sldMk cId="473116729" sldId="341"/>
            <ac:spMk id="7" creationId="{587AB329-0C71-4DFF-A107-565936A3CBC3}"/>
          </ac:spMkLst>
        </pc:spChg>
        <pc:spChg chg="mod">
          <ac:chgData name="Steven Wallace" userId="f455ab06884d4394" providerId="LiveId" clId="{B7CA9E6B-616E-4349-9E12-DC033CB7D7C2}" dt="2019-09-16T17:44:59.851" v="1" actId="207"/>
          <ac:spMkLst>
            <pc:docMk/>
            <pc:sldMk cId="473116729" sldId="341"/>
            <ac:spMk id="10" creationId="{1EBB161D-3251-4A34-9E0F-26335E02BB21}"/>
          </ac:spMkLst>
        </pc:spChg>
        <pc:spChg chg="mod">
          <ac:chgData name="Steven Wallace" userId="f455ab06884d4394" providerId="LiveId" clId="{B7CA9E6B-616E-4349-9E12-DC033CB7D7C2}" dt="2019-09-16T17:44:59.851" v="1" actId="207"/>
          <ac:spMkLst>
            <pc:docMk/>
            <pc:sldMk cId="473116729" sldId="341"/>
            <ac:spMk id="13" creationId="{2455CE02-1D20-467A-8EDC-EE2F882D3DC0}"/>
          </ac:spMkLst>
        </pc:spChg>
      </pc:sldChg>
      <pc:sldChg chg="modSp">
        <pc:chgData name="Steven Wallace" userId="f455ab06884d4394" providerId="LiveId" clId="{B7CA9E6B-616E-4349-9E12-DC033CB7D7C2}" dt="2019-09-16T23:20:08.069" v="14" actId="1035"/>
        <pc:sldMkLst>
          <pc:docMk/>
          <pc:sldMk cId="3680476258" sldId="343"/>
        </pc:sldMkLst>
        <pc:spChg chg="mod">
          <ac:chgData name="Steven Wallace" userId="f455ab06884d4394" providerId="LiveId" clId="{B7CA9E6B-616E-4349-9E12-DC033CB7D7C2}" dt="2019-09-16T23:20:08.069" v="14" actId="1035"/>
          <ac:spMkLst>
            <pc:docMk/>
            <pc:sldMk cId="3680476258" sldId="343"/>
            <ac:spMk id="8" creationId="{A089FB6D-A055-4D8E-88D0-262481F6B0A4}"/>
          </ac:spMkLst>
        </pc:spChg>
      </pc:sldChg>
    </pc:docChg>
  </pc:docChgLst>
  <pc:docChgLst>
    <pc:chgData name="Steven Wallace" userId="f455ab06884d4394" providerId="LiveId" clId="{B73E6251-0994-4B74-87A2-AC03F47C15AE}"/>
    <pc:docChg chg="custSel modSld">
      <pc:chgData name="Steven Wallace" userId="f455ab06884d4394" providerId="LiveId" clId="{B73E6251-0994-4B74-87A2-AC03F47C15AE}" dt="2022-09-17T23:18:04.476" v="36"/>
      <pc:docMkLst>
        <pc:docMk/>
      </pc:docMkLst>
      <pc:sldChg chg="modAnim">
        <pc:chgData name="Steven Wallace" userId="f455ab06884d4394" providerId="LiveId" clId="{B73E6251-0994-4B74-87A2-AC03F47C15AE}" dt="2022-09-17T23:18:04.476" v="36"/>
        <pc:sldMkLst>
          <pc:docMk/>
          <pc:sldMk cId="649869642" sldId="342"/>
        </pc:sldMkLst>
      </pc:sldChg>
      <pc:sldChg chg="modSp mod">
        <pc:chgData name="Steven Wallace" userId="f455ab06884d4394" providerId="LiveId" clId="{B73E6251-0994-4B74-87A2-AC03F47C15AE}" dt="2022-09-17T19:51:57.765" v="27" actId="403"/>
        <pc:sldMkLst>
          <pc:docMk/>
          <pc:sldMk cId="3680476258" sldId="343"/>
        </pc:sldMkLst>
        <pc:spChg chg="mod">
          <ac:chgData name="Steven Wallace" userId="f455ab06884d4394" providerId="LiveId" clId="{B73E6251-0994-4B74-87A2-AC03F47C15AE}" dt="2022-09-17T19:51:57.765" v="27" actId="403"/>
          <ac:spMkLst>
            <pc:docMk/>
            <pc:sldMk cId="3680476258" sldId="343"/>
            <ac:spMk id="8" creationId="{A089FB6D-A055-4D8E-88D0-262481F6B0A4}"/>
          </ac:spMkLst>
        </pc:spChg>
      </pc:sldChg>
      <pc:sldChg chg="modTransition">
        <pc:chgData name="Steven Wallace" userId="f455ab06884d4394" providerId="LiveId" clId="{B73E6251-0994-4B74-87A2-AC03F47C15AE}" dt="2022-09-17T23:11:56.980" v="35"/>
        <pc:sldMkLst>
          <pc:docMk/>
          <pc:sldMk cId="3273394777" sldId="347"/>
        </pc:sldMkLst>
      </pc:sldChg>
    </pc:docChg>
  </pc:docChgLst>
  <pc:docChgLst>
    <pc:chgData name="Steven Wallace" userId="f455ab06884d4394" providerId="LiveId" clId="{3DBC9973-1ED8-44FA-9B1E-2A985819BE1D}"/>
    <pc:docChg chg="undo custSel addSld delSld modSld sldOrd">
      <pc:chgData name="Steven Wallace" userId="f455ab06884d4394" providerId="LiveId" clId="{3DBC9973-1ED8-44FA-9B1E-2A985819BE1D}" dt="2019-08-07T21:03:30.386" v="1643"/>
      <pc:docMkLst>
        <pc:docMk/>
      </pc:docMkLst>
      <pc:sldChg chg="addSp delSp modSp modAnim modNotesTx">
        <pc:chgData name="Steven Wallace" userId="f455ab06884d4394" providerId="LiveId" clId="{3DBC9973-1ED8-44FA-9B1E-2A985819BE1D}" dt="2019-08-07T19:22:52.965" v="1208" actId="6549"/>
        <pc:sldMkLst>
          <pc:docMk/>
          <pc:sldMk cId="1069019824" sldId="256"/>
        </pc:sldMkLst>
        <pc:spChg chg="mod">
          <ac:chgData name="Steven Wallace" userId="f455ab06884d4394" providerId="LiveId" clId="{3DBC9973-1ED8-44FA-9B1E-2A985819BE1D}" dt="2019-08-07T18:49:36.827" v="1199" actId="1076"/>
          <ac:spMkLst>
            <pc:docMk/>
            <pc:sldMk cId="1069019824" sldId="256"/>
            <ac:spMk id="2" creationId="{D2061D85-F00F-4E9A-B46D-D7D3401C2C43}"/>
          </ac:spMkLst>
        </pc:spChg>
        <pc:spChg chg="add mod">
          <ac:chgData name="Steven Wallace" userId="f455ab06884d4394" providerId="LiveId" clId="{3DBC9973-1ED8-44FA-9B1E-2A985819BE1D}" dt="2019-08-07T18:47:48.268" v="1169" actId="20577"/>
          <ac:spMkLst>
            <pc:docMk/>
            <pc:sldMk cId="1069019824" sldId="256"/>
            <ac:spMk id="4" creationId="{4006F23E-7B46-40DB-80F4-0C7CCB83D30D}"/>
          </ac:spMkLst>
        </pc:spChg>
        <pc:spChg chg="add del mod">
          <ac:chgData name="Steven Wallace" userId="f455ab06884d4394" providerId="LiveId" clId="{3DBC9973-1ED8-44FA-9B1E-2A985819BE1D}" dt="2019-08-07T18:50:08.419" v="1201"/>
          <ac:spMkLst>
            <pc:docMk/>
            <pc:sldMk cId="1069019824" sldId="256"/>
            <ac:spMk id="5" creationId="{32A93C61-8011-405D-A87C-C499EC673DE8}"/>
          </ac:spMkLst>
        </pc:spChg>
        <pc:spChg chg="add mod">
          <ac:chgData name="Steven Wallace" userId="f455ab06884d4394" providerId="LiveId" clId="{3DBC9973-1ED8-44FA-9B1E-2A985819BE1D}" dt="2019-08-07T18:49:31.420" v="1198" actId="1035"/>
          <ac:spMkLst>
            <pc:docMk/>
            <pc:sldMk cId="1069019824" sldId="256"/>
            <ac:spMk id="8" creationId="{516C4DAC-D49E-4B08-831D-10F3417CAB7F}"/>
          </ac:spMkLst>
        </pc:spChg>
        <pc:picChg chg="del mod">
          <ac:chgData name="Steven Wallace" userId="f455ab06884d4394" providerId="LiveId" clId="{3DBC9973-1ED8-44FA-9B1E-2A985819BE1D}" dt="2019-08-07T18:44:00.133" v="1083" actId="478"/>
          <ac:picMkLst>
            <pc:docMk/>
            <pc:sldMk cId="1069019824" sldId="256"/>
            <ac:picMk id="6" creationId="{D61218A3-898F-48D6-A889-4DE53AA4D47B}"/>
          </ac:picMkLst>
        </pc:picChg>
        <pc:picChg chg="add mod">
          <ac:chgData name="Steven Wallace" userId="f455ab06884d4394" providerId="LiveId" clId="{3DBC9973-1ED8-44FA-9B1E-2A985819BE1D}" dt="2019-08-07T18:50:18.947" v="1204" actId="1076"/>
          <ac:picMkLst>
            <pc:docMk/>
            <pc:sldMk cId="1069019824" sldId="256"/>
            <ac:picMk id="7" creationId="{F0064A8F-CEE6-4AB6-8677-D988DFFF4BC5}"/>
          </ac:picMkLst>
        </pc:picChg>
      </pc:sldChg>
      <pc:sldChg chg="addSp delSp modSp delAnim modAnim modNotesTx">
        <pc:chgData name="Steven Wallace" userId="f455ab06884d4394" providerId="LiveId" clId="{3DBC9973-1ED8-44FA-9B1E-2A985819BE1D}" dt="2019-08-07T19:58:14.729" v="1522" actId="20577"/>
        <pc:sldMkLst>
          <pc:docMk/>
          <pc:sldMk cId="3284045179" sldId="259"/>
        </pc:sldMkLst>
        <pc:spChg chg="del">
          <ac:chgData name="Steven Wallace" userId="f455ab06884d4394" providerId="LiveId" clId="{3DBC9973-1ED8-44FA-9B1E-2A985819BE1D}" dt="2019-08-07T19:44:31.865" v="1223" actId="478"/>
          <ac:spMkLst>
            <pc:docMk/>
            <pc:sldMk cId="3284045179" sldId="259"/>
            <ac:spMk id="3" creationId="{13C4279A-0892-42E0-B791-F56F13E8FDF3}"/>
          </ac:spMkLst>
        </pc:spChg>
        <pc:spChg chg="del">
          <ac:chgData name="Steven Wallace" userId="f455ab06884d4394" providerId="LiveId" clId="{3DBC9973-1ED8-44FA-9B1E-2A985819BE1D}" dt="2019-08-07T19:44:38.704" v="1226" actId="478"/>
          <ac:spMkLst>
            <pc:docMk/>
            <pc:sldMk cId="3284045179" sldId="259"/>
            <ac:spMk id="4" creationId="{E6FE0E8F-2DAA-4C92-83F3-B9C68F9FB5FC}"/>
          </ac:spMkLst>
        </pc:spChg>
        <pc:spChg chg="add mod ord">
          <ac:chgData name="Steven Wallace" userId="f455ab06884d4394" providerId="LiveId" clId="{3DBC9973-1ED8-44FA-9B1E-2A985819BE1D}" dt="2019-08-07T19:44:02.848" v="1222" actId="13822"/>
          <ac:spMkLst>
            <pc:docMk/>
            <pc:sldMk cId="3284045179" sldId="259"/>
            <ac:spMk id="5" creationId="{71502F87-464F-4BB2-BF50-BE0F49A5E581}"/>
          </ac:spMkLst>
        </pc:spChg>
        <pc:spChg chg="add mod">
          <ac:chgData name="Steven Wallace" userId="f455ab06884d4394" providerId="LiveId" clId="{3DBC9973-1ED8-44FA-9B1E-2A985819BE1D}" dt="2019-08-07T19:58:14.729" v="1522" actId="20577"/>
          <ac:spMkLst>
            <pc:docMk/>
            <pc:sldMk cId="3284045179" sldId="259"/>
            <ac:spMk id="7" creationId="{4D58560C-7D05-4B04-B54E-8436DA293E42}"/>
          </ac:spMkLst>
        </pc:spChg>
        <pc:spChg chg="mod">
          <ac:chgData name="Steven Wallace" userId="f455ab06884d4394" providerId="LiveId" clId="{3DBC9973-1ED8-44FA-9B1E-2A985819BE1D}" dt="2019-08-07T19:43:43.571" v="1221" actId="14100"/>
          <ac:spMkLst>
            <pc:docMk/>
            <pc:sldMk cId="3284045179" sldId="259"/>
            <ac:spMk id="13" creationId="{149A8E55-70AD-4137-8B96-C83186EBD815}"/>
          </ac:spMkLst>
        </pc:spChg>
        <pc:cxnChg chg="del mod">
          <ac:chgData name="Steven Wallace" userId="f455ab06884d4394" providerId="LiveId" clId="{3DBC9973-1ED8-44FA-9B1E-2A985819BE1D}" dt="2019-08-07T19:44:33.637" v="1224" actId="478"/>
          <ac:cxnSpMkLst>
            <pc:docMk/>
            <pc:sldMk cId="3284045179" sldId="259"/>
            <ac:cxnSpMk id="6" creationId="{6E3DA010-050A-47C3-8228-D3D045A8AF35}"/>
          </ac:cxnSpMkLst>
        </pc:cxnChg>
        <pc:cxnChg chg="del mod">
          <ac:chgData name="Steven Wallace" userId="f455ab06884d4394" providerId="LiveId" clId="{3DBC9973-1ED8-44FA-9B1E-2A985819BE1D}" dt="2019-08-07T19:44:35.526" v="1225" actId="478"/>
          <ac:cxnSpMkLst>
            <pc:docMk/>
            <pc:sldMk cId="3284045179" sldId="259"/>
            <ac:cxnSpMk id="9" creationId="{1ACC4A1E-204D-419D-BAFC-73407E527F74}"/>
          </ac:cxnSpMkLst>
        </pc:cxnChg>
      </pc:sldChg>
      <pc:sldChg chg="del">
        <pc:chgData name="Steven Wallace" userId="f455ab06884d4394" providerId="LiveId" clId="{3DBC9973-1ED8-44FA-9B1E-2A985819BE1D}" dt="2019-08-07T15:08:07.743" v="0" actId="2696"/>
        <pc:sldMkLst>
          <pc:docMk/>
          <pc:sldMk cId="1970377407" sldId="297"/>
        </pc:sldMkLst>
      </pc:sldChg>
      <pc:sldChg chg="addSp delSp modSp delAnim modAnim modNotesTx">
        <pc:chgData name="Steven Wallace" userId="f455ab06884d4394" providerId="LiveId" clId="{3DBC9973-1ED8-44FA-9B1E-2A985819BE1D}" dt="2019-08-07T20:42:08.131" v="1566" actId="14838"/>
        <pc:sldMkLst>
          <pc:docMk/>
          <pc:sldMk cId="2979537024" sldId="337"/>
        </pc:sldMkLst>
        <pc:spChg chg="add del mod">
          <ac:chgData name="Steven Wallace" userId="f455ab06884d4394" providerId="LiveId" clId="{3DBC9973-1ED8-44FA-9B1E-2A985819BE1D}" dt="2019-08-07T20:40:13.511" v="1548" actId="478"/>
          <ac:spMkLst>
            <pc:docMk/>
            <pc:sldMk cId="2979537024" sldId="337"/>
            <ac:spMk id="2" creationId="{76B27C3A-C292-4BDC-B293-C6E62F840017}"/>
          </ac:spMkLst>
        </pc:spChg>
        <pc:spChg chg="mod">
          <ac:chgData name="Steven Wallace" userId="f455ab06884d4394" providerId="LiveId" clId="{3DBC9973-1ED8-44FA-9B1E-2A985819BE1D}" dt="2019-08-07T20:42:08.131" v="1566" actId="14838"/>
          <ac:spMkLst>
            <pc:docMk/>
            <pc:sldMk cId="2979537024" sldId="337"/>
            <ac:spMk id="3" creationId="{20916FAA-B344-401C-BE15-57DECC7D1330}"/>
          </ac:spMkLst>
        </pc:spChg>
        <pc:cxnChg chg="add mod">
          <ac:chgData name="Steven Wallace" userId="f455ab06884d4394" providerId="LiveId" clId="{3DBC9973-1ED8-44FA-9B1E-2A985819BE1D}" dt="2019-08-07T20:40:09.344" v="1547" actId="1582"/>
          <ac:cxnSpMkLst>
            <pc:docMk/>
            <pc:sldMk cId="2979537024" sldId="337"/>
            <ac:cxnSpMk id="6" creationId="{5297323C-5523-45C0-8A6F-C232889323AB}"/>
          </ac:cxnSpMkLst>
        </pc:cxnChg>
        <pc:cxnChg chg="add mod">
          <ac:chgData name="Steven Wallace" userId="f455ab06884d4394" providerId="LiveId" clId="{3DBC9973-1ED8-44FA-9B1E-2A985819BE1D}" dt="2019-08-07T20:40:26.072" v="1551" actId="14100"/>
          <ac:cxnSpMkLst>
            <pc:docMk/>
            <pc:sldMk cId="2979537024" sldId="337"/>
            <ac:cxnSpMk id="7" creationId="{93A1C104-1835-4A99-801C-3F1D670AC126}"/>
          </ac:cxnSpMkLst>
        </pc:cxnChg>
      </pc:sldChg>
      <pc:sldChg chg="addSp modSp modAnim">
        <pc:chgData name="Steven Wallace" userId="f455ab06884d4394" providerId="LiveId" clId="{3DBC9973-1ED8-44FA-9B1E-2A985819BE1D}" dt="2019-08-07T15:40:04.428" v="911"/>
        <pc:sldMkLst>
          <pc:docMk/>
          <pc:sldMk cId="1106014879" sldId="338"/>
        </pc:sldMkLst>
        <pc:spChg chg="mod">
          <ac:chgData name="Steven Wallace" userId="f455ab06884d4394" providerId="LiveId" clId="{3DBC9973-1ED8-44FA-9B1E-2A985819BE1D}" dt="2019-08-07T15:39:01.247" v="872" actId="1076"/>
          <ac:spMkLst>
            <pc:docMk/>
            <pc:sldMk cId="1106014879" sldId="338"/>
            <ac:spMk id="2" creationId="{FE86B098-EB1B-4C48-8F73-6504B4661B6C}"/>
          </ac:spMkLst>
        </pc:spChg>
        <pc:spChg chg="mod">
          <ac:chgData name="Steven Wallace" userId="f455ab06884d4394" providerId="LiveId" clId="{3DBC9973-1ED8-44FA-9B1E-2A985819BE1D}" dt="2019-08-07T15:38:41.250" v="867" actId="1076"/>
          <ac:spMkLst>
            <pc:docMk/>
            <pc:sldMk cId="1106014879" sldId="338"/>
            <ac:spMk id="3" creationId="{20E9969B-E6AB-4E04-A692-59BF2046F918}"/>
          </ac:spMkLst>
        </pc:spChg>
        <pc:spChg chg="mod">
          <ac:chgData name="Steven Wallace" userId="f455ab06884d4394" providerId="LiveId" clId="{3DBC9973-1ED8-44FA-9B1E-2A985819BE1D}" dt="2019-08-07T15:38:35.505" v="866" actId="6549"/>
          <ac:spMkLst>
            <pc:docMk/>
            <pc:sldMk cId="1106014879" sldId="338"/>
            <ac:spMk id="4" creationId="{15487E64-58B0-4678-92B6-E77EF4012E6A}"/>
          </ac:spMkLst>
        </pc:spChg>
        <pc:spChg chg="add mod">
          <ac:chgData name="Steven Wallace" userId="f455ab06884d4394" providerId="LiveId" clId="{3DBC9973-1ED8-44FA-9B1E-2A985819BE1D}" dt="2019-08-07T15:39:39.806" v="908" actId="20577"/>
          <ac:spMkLst>
            <pc:docMk/>
            <pc:sldMk cId="1106014879" sldId="338"/>
            <ac:spMk id="6" creationId="{9787A0F8-1908-446F-8E72-1542BFC89CA1}"/>
          </ac:spMkLst>
        </pc:spChg>
      </pc:sldChg>
      <pc:sldChg chg="addSp delSp modSp modAnim">
        <pc:chgData name="Steven Wallace" userId="f455ab06884d4394" providerId="LiveId" clId="{3DBC9973-1ED8-44FA-9B1E-2A985819BE1D}" dt="2019-08-07T19:54:14.193" v="1511" actId="1076"/>
        <pc:sldMkLst>
          <pc:docMk/>
          <pc:sldMk cId="630903239" sldId="339"/>
        </pc:sldMkLst>
        <pc:spChg chg="del mod">
          <ac:chgData name="Steven Wallace" userId="f455ab06884d4394" providerId="LiveId" clId="{3DBC9973-1ED8-44FA-9B1E-2A985819BE1D}" dt="2019-08-07T19:54:05.621" v="1508"/>
          <ac:spMkLst>
            <pc:docMk/>
            <pc:sldMk cId="630903239" sldId="339"/>
            <ac:spMk id="2" creationId="{40DD695C-DEF8-4F1F-B05F-F9EC4C3852A6}"/>
          </ac:spMkLst>
        </pc:spChg>
        <pc:spChg chg="mod">
          <ac:chgData name="Steven Wallace" userId="f455ab06884d4394" providerId="LiveId" clId="{3DBC9973-1ED8-44FA-9B1E-2A985819BE1D}" dt="2019-08-07T15:36:25.885" v="843" actId="20577"/>
          <ac:spMkLst>
            <pc:docMk/>
            <pc:sldMk cId="630903239" sldId="339"/>
            <ac:spMk id="3" creationId="{DDD47FBC-C2CD-405A-A015-490BC47BDF85}"/>
          </ac:spMkLst>
        </pc:spChg>
        <pc:spChg chg="mod">
          <ac:chgData name="Steven Wallace" userId="f455ab06884d4394" providerId="LiveId" clId="{3DBC9973-1ED8-44FA-9B1E-2A985819BE1D}" dt="2019-08-07T15:15:13.974" v="161" actId="207"/>
          <ac:spMkLst>
            <pc:docMk/>
            <pc:sldMk cId="630903239" sldId="339"/>
            <ac:spMk id="4" creationId="{184CD3EE-EDC8-4FCC-A9A6-B43B7A092D82}"/>
          </ac:spMkLst>
        </pc:spChg>
        <pc:spChg chg="del">
          <ac:chgData name="Steven Wallace" userId="f455ab06884d4394" providerId="LiveId" clId="{3DBC9973-1ED8-44FA-9B1E-2A985819BE1D}" dt="2019-08-07T15:13:43.064" v="79" actId="478"/>
          <ac:spMkLst>
            <pc:docMk/>
            <pc:sldMk cId="630903239" sldId="339"/>
            <ac:spMk id="6" creationId="{4EC64D96-8036-465F-A414-4D9AEB036A58}"/>
          </ac:spMkLst>
        </pc:spChg>
        <pc:spChg chg="add del mod">
          <ac:chgData name="Steven Wallace" userId="f455ab06884d4394" providerId="LiveId" clId="{3DBC9973-1ED8-44FA-9B1E-2A985819BE1D}" dt="2019-08-07T19:54:08.450" v="1509" actId="478"/>
          <ac:spMkLst>
            <pc:docMk/>
            <pc:sldMk cId="630903239" sldId="339"/>
            <ac:spMk id="8" creationId="{21EF8CB1-37F5-4C55-8BEC-5885236B01E9}"/>
          </ac:spMkLst>
        </pc:spChg>
        <pc:picChg chg="del">
          <ac:chgData name="Steven Wallace" userId="f455ab06884d4394" providerId="LiveId" clId="{3DBC9973-1ED8-44FA-9B1E-2A985819BE1D}" dt="2019-08-07T15:13:43.064" v="79" actId="478"/>
          <ac:picMkLst>
            <pc:docMk/>
            <pc:sldMk cId="630903239" sldId="339"/>
            <ac:picMk id="5" creationId="{1AE061AC-8194-4C9B-971A-B9001A38D33E}"/>
          </ac:picMkLst>
        </pc:picChg>
        <pc:picChg chg="add mod">
          <ac:chgData name="Steven Wallace" userId="f455ab06884d4394" providerId="LiveId" clId="{3DBC9973-1ED8-44FA-9B1E-2A985819BE1D}" dt="2019-08-07T19:54:14.193" v="1511" actId="1076"/>
          <ac:picMkLst>
            <pc:docMk/>
            <pc:sldMk cId="630903239" sldId="339"/>
            <ac:picMk id="9" creationId="{F7EE81F7-F5AA-40D7-A71F-D838DD207DFA}"/>
          </ac:picMkLst>
        </pc:picChg>
      </pc:sldChg>
      <pc:sldChg chg="addSp modSp modAnim">
        <pc:chgData name="Steven Wallace" userId="f455ab06884d4394" providerId="LiveId" clId="{3DBC9973-1ED8-44FA-9B1E-2A985819BE1D}" dt="2019-08-07T20:52:24.259" v="1590" actId="14100"/>
        <pc:sldMkLst>
          <pc:docMk/>
          <pc:sldMk cId="3469836593" sldId="340"/>
        </pc:sldMkLst>
        <pc:spChg chg="add mod">
          <ac:chgData name="Steven Wallace" userId="f455ab06884d4394" providerId="LiveId" clId="{3DBC9973-1ED8-44FA-9B1E-2A985819BE1D}" dt="2019-08-07T20:52:07.242" v="1589" actId="255"/>
          <ac:spMkLst>
            <pc:docMk/>
            <pc:sldMk cId="3469836593" sldId="340"/>
            <ac:spMk id="2" creationId="{CEA46CD5-27E0-4C2B-B85C-1DC125069E00}"/>
          </ac:spMkLst>
        </pc:spChg>
        <pc:spChg chg="mod">
          <ac:chgData name="Steven Wallace" userId="f455ab06884d4394" providerId="LiveId" clId="{3DBC9973-1ED8-44FA-9B1E-2A985819BE1D}" dt="2019-08-07T20:52:24.259" v="1590" actId="14100"/>
          <ac:spMkLst>
            <pc:docMk/>
            <pc:sldMk cId="3469836593" sldId="340"/>
            <ac:spMk id="4" creationId="{15487E64-58B0-4678-92B6-E77EF4012E6A}"/>
          </ac:spMkLst>
        </pc:spChg>
      </pc:sldChg>
      <pc:sldChg chg="addSp modSp modAnim modNotesTx">
        <pc:chgData name="Steven Wallace" userId="f455ab06884d4394" providerId="LiveId" clId="{3DBC9973-1ED8-44FA-9B1E-2A985819BE1D}" dt="2019-08-07T18:47:23.141" v="1157" actId="20577"/>
        <pc:sldMkLst>
          <pc:docMk/>
          <pc:sldMk cId="473116729" sldId="341"/>
        </pc:sldMkLst>
        <pc:spChg chg="mod ord">
          <ac:chgData name="Steven Wallace" userId="f455ab06884d4394" providerId="LiveId" clId="{3DBC9973-1ED8-44FA-9B1E-2A985819BE1D}" dt="2019-08-07T15:43:20.061" v="930" actId="1076"/>
          <ac:spMkLst>
            <pc:docMk/>
            <pc:sldMk cId="473116729" sldId="341"/>
            <ac:spMk id="2" creationId="{40DD695C-DEF8-4F1F-B05F-F9EC4C3852A6}"/>
          </ac:spMkLst>
        </pc:spChg>
        <pc:spChg chg="mod">
          <ac:chgData name="Steven Wallace" userId="f455ab06884d4394" providerId="LiveId" clId="{3DBC9973-1ED8-44FA-9B1E-2A985819BE1D}" dt="2019-08-07T15:33:56.078" v="842" actId="1076"/>
          <ac:spMkLst>
            <pc:docMk/>
            <pc:sldMk cId="473116729" sldId="341"/>
            <ac:spMk id="6" creationId="{4EC64D96-8036-465F-A414-4D9AEB036A58}"/>
          </ac:spMkLst>
        </pc:spChg>
        <pc:spChg chg="add mod">
          <ac:chgData name="Steven Wallace" userId="f455ab06884d4394" providerId="LiveId" clId="{3DBC9973-1ED8-44FA-9B1E-2A985819BE1D}" dt="2019-08-07T15:42:58.627" v="929" actId="14100"/>
          <ac:spMkLst>
            <pc:docMk/>
            <pc:sldMk cId="473116729" sldId="341"/>
            <ac:spMk id="7" creationId="{587AB329-0C71-4DFF-A107-565936A3CBC3}"/>
          </ac:spMkLst>
        </pc:spChg>
        <pc:spChg chg="add mod">
          <ac:chgData name="Steven Wallace" userId="f455ab06884d4394" providerId="LiveId" clId="{3DBC9973-1ED8-44FA-9B1E-2A985819BE1D}" dt="2019-08-07T15:42:47.722" v="926" actId="14100"/>
          <ac:spMkLst>
            <pc:docMk/>
            <pc:sldMk cId="473116729" sldId="341"/>
            <ac:spMk id="10" creationId="{1EBB161D-3251-4A34-9E0F-26335E02BB21}"/>
          </ac:spMkLst>
        </pc:spChg>
        <pc:spChg chg="add mod">
          <ac:chgData name="Steven Wallace" userId="f455ab06884d4394" providerId="LiveId" clId="{3DBC9973-1ED8-44FA-9B1E-2A985819BE1D}" dt="2019-08-07T15:42:40.970" v="922" actId="1076"/>
          <ac:spMkLst>
            <pc:docMk/>
            <pc:sldMk cId="473116729" sldId="341"/>
            <ac:spMk id="13" creationId="{2455CE02-1D20-467A-8EDC-EE2F882D3DC0}"/>
          </ac:spMkLst>
        </pc:spChg>
        <pc:picChg chg="add mod">
          <ac:chgData name="Steven Wallace" userId="f455ab06884d4394" providerId="LiveId" clId="{3DBC9973-1ED8-44FA-9B1E-2A985819BE1D}" dt="2019-08-07T15:11:28.207" v="35" actId="1076"/>
          <ac:picMkLst>
            <pc:docMk/>
            <pc:sldMk cId="473116729" sldId="341"/>
            <ac:picMk id="4" creationId="{48654B59-DF93-443F-BB83-CAB1FFC7D865}"/>
          </ac:picMkLst>
        </pc:picChg>
        <pc:picChg chg="add mod">
          <ac:chgData name="Steven Wallace" userId="f455ab06884d4394" providerId="LiveId" clId="{3DBC9973-1ED8-44FA-9B1E-2A985819BE1D}" dt="2019-08-07T15:23:08.932" v="407" actId="1440"/>
          <ac:picMkLst>
            <pc:docMk/>
            <pc:sldMk cId="473116729" sldId="341"/>
            <ac:picMk id="9" creationId="{70AD94E9-B948-4AE0-AD66-4633D486CEDD}"/>
          </ac:picMkLst>
        </pc:picChg>
        <pc:picChg chg="add mod">
          <ac:chgData name="Steven Wallace" userId="f455ab06884d4394" providerId="LiveId" clId="{3DBC9973-1ED8-44FA-9B1E-2A985819BE1D}" dt="2019-08-07T15:42:08.102" v="914" actId="1076"/>
          <ac:picMkLst>
            <pc:docMk/>
            <pc:sldMk cId="473116729" sldId="341"/>
            <ac:picMk id="12" creationId="{494063EB-40FB-4FAB-8023-F3AD16510541}"/>
          </ac:picMkLst>
        </pc:picChg>
      </pc:sldChg>
      <pc:sldChg chg="modSp add modTransition modAnim modNotesTx">
        <pc:chgData name="Steven Wallace" userId="f455ab06884d4394" providerId="LiveId" clId="{3DBC9973-1ED8-44FA-9B1E-2A985819BE1D}" dt="2019-08-07T19:51:14.134" v="1504" actId="6549"/>
        <pc:sldMkLst>
          <pc:docMk/>
          <pc:sldMk cId="649869642" sldId="342"/>
        </pc:sldMkLst>
        <pc:cxnChg chg="mod">
          <ac:chgData name="Steven Wallace" userId="f455ab06884d4394" providerId="LiveId" clId="{3DBC9973-1ED8-44FA-9B1E-2A985819BE1D}" dt="2019-08-07T19:47:50.556" v="1242" actId="1582"/>
          <ac:cxnSpMkLst>
            <pc:docMk/>
            <pc:sldMk cId="649869642" sldId="342"/>
            <ac:cxnSpMk id="6" creationId="{6E3DA010-050A-47C3-8228-D3D045A8AF35}"/>
          </ac:cxnSpMkLst>
        </pc:cxnChg>
        <pc:cxnChg chg="mod">
          <ac:chgData name="Steven Wallace" userId="f455ab06884d4394" providerId="LiveId" clId="{3DBC9973-1ED8-44FA-9B1E-2A985819BE1D}" dt="2019-08-07T19:48:00.302" v="1243" actId="1582"/>
          <ac:cxnSpMkLst>
            <pc:docMk/>
            <pc:sldMk cId="649869642" sldId="342"/>
            <ac:cxnSpMk id="9" creationId="{1ACC4A1E-204D-419D-BAFC-73407E527F74}"/>
          </ac:cxnSpMkLst>
        </pc:cxnChg>
      </pc:sldChg>
      <pc:sldChg chg="addSp delSp modSp add ord modTransition modAnim">
        <pc:chgData name="Steven Wallace" userId="f455ab06884d4394" providerId="LiveId" clId="{3DBC9973-1ED8-44FA-9B1E-2A985819BE1D}" dt="2019-08-07T21:03:30.386" v="1643"/>
        <pc:sldMkLst>
          <pc:docMk/>
          <pc:sldMk cId="3680476258" sldId="343"/>
        </pc:sldMkLst>
        <pc:spChg chg="mod">
          <ac:chgData name="Steven Wallace" userId="f455ab06884d4394" providerId="LiveId" clId="{3DBC9973-1ED8-44FA-9B1E-2A985819BE1D}" dt="2019-08-07T21:00:21.726" v="1611" actId="1076"/>
          <ac:spMkLst>
            <pc:docMk/>
            <pc:sldMk cId="3680476258" sldId="343"/>
            <ac:spMk id="2" creationId="{FE86B098-EB1B-4C48-8F73-6504B4661B6C}"/>
          </ac:spMkLst>
        </pc:spChg>
        <pc:spChg chg="mod">
          <ac:chgData name="Steven Wallace" userId="f455ab06884d4394" providerId="LiveId" clId="{3DBC9973-1ED8-44FA-9B1E-2A985819BE1D}" dt="2019-08-07T21:00:14.841" v="1609" actId="14100"/>
          <ac:spMkLst>
            <pc:docMk/>
            <pc:sldMk cId="3680476258" sldId="343"/>
            <ac:spMk id="3" creationId="{20E9969B-E6AB-4E04-A692-59BF2046F918}"/>
          </ac:spMkLst>
        </pc:spChg>
        <pc:spChg chg="mod">
          <ac:chgData name="Steven Wallace" userId="f455ab06884d4394" providerId="LiveId" clId="{3DBC9973-1ED8-44FA-9B1E-2A985819BE1D}" dt="2019-08-07T21:00:11.409" v="1608" actId="14100"/>
          <ac:spMkLst>
            <pc:docMk/>
            <pc:sldMk cId="3680476258" sldId="343"/>
            <ac:spMk id="4" creationId="{15487E64-58B0-4678-92B6-E77EF4012E6A}"/>
          </ac:spMkLst>
        </pc:spChg>
        <pc:spChg chg="del">
          <ac:chgData name="Steven Wallace" userId="f455ab06884d4394" providerId="LiveId" clId="{3DBC9973-1ED8-44FA-9B1E-2A985819BE1D}" dt="2019-08-07T20:59:50.608" v="1602" actId="478"/>
          <ac:spMkLst>
            <pc:docMk/>
            <pc:sldMk cId="3680476258" sldId="343"/>
            <ac:spMk id="5" creationId="{F87CC185-EB0E-4172-A67F-8ED5D6114876}"/>
          </ac:spMkLst>
        </pc:spChg>
        <pc:spChg chg="mod">
          <ac:chgData name="Steven Wallace" userId="f455ab06884d4394" providerId="LiveId" clId="{3DBC9973-1ED8-44FA-9B1E-2A985819BE1D}" dt="2019-08-07T21:00:18.049" v="1610" actId="1076"/>
          <ac:spMkLst>
            <pc:docMk/>
            <pc:sldMk cId="3680476258" sldId="343"/>
            <ac:spMk id="6" creationId="{9787A0F8-1908-446F-8E72-1542BFC89CA1}"/>
          </ac:spMkLst>
        </pc:spChg>
        <pc:spChg chg="add del mod">
          <ac:chgData name="Steven Wallace" userId="f455ab06884d4394" providerId="LiveId" clId="{3DBC9973-1ED8-44FA-9B1E-2A985819BE1D}" dt="2019-08-07T21:01:46.881" v="1633" actId="478"/>
          <ac:spMkLst>
            <pc:docMk/>
            <pc:sldMk cId="3680476258" sldId="343"/>
            <ac:spMk id="7" creationId="{BA76FFC8-3368-47F9-8186-59F22AABAC83}"/>
          </ac:spMkLst>
        </pc:spChg>
        <pc:spChg chg="add mod">
          <ac:chgData name="Steven Wallace" userId="f455ab06884d4394" providerId="LiveId" clId="{3DBC9973-1ED8-44FA-9B1E-2A985819BE1D}" dt="2019-08-07T21:01:53.008" v="1634" actId="1076"/>
          <ac:spMkLst>
            <pc:docMk/>
            <pc:sldMk cId="3680476258" sldId="343"/>
            <ac:spMk id="8" creationId="{A089FB6D-A055-4D8E-88D0-262481F6B0A4}"/>
          </ac:spMkLst>
        </pc:spChg>
        <pc:picChg chg="add mod">
          <ac:chgData name="Steven Wallace" userId="f455ab06884d4394" providerId="LiveId" clId="{3DBC9973-1ED8-44FA-9B1E-2A985819BE1D}" dt="2019-08-07T21:02:45.010" v="1640" actId="207"/>
          <ac:picMkLst>
            <pc:docMk/>
            <pc:sldMk cId="3680476258" sldId="343"/>
            <ac:picMk id="10" creationId="{82FBABE5-7748-47E7-823D-9EB843051EAF}"/>
          </ac:picMkLst>
        </pc:picChg>
      </pc:sldChg>
      <pc:sldChg chg="add del">
        <pc:chgData name="Steven Wallace" userId="f455ab06884d4394" providerId="LiveId" clId="{3DBC9973-1ED8-44FA-9B1E-2A985819BE1D}" dt="2019-08-07T20:59:33.927" v="1592" actId="2696"/>
        <pc:sldMkLst>
          <pc:docMk/>
          <pc:sldMk cId="3802965087" sldId="343"/>
        </pc:sldMkLst>
      </pc:sldChg>
      <pc:sldChg chg="add del">
        <pc:chgData name="Steven Wallace" userId="f455ab06884d4394" providerId="LiveId" clId="{3DBC9973-1ED8-44FA-9B1E-2A985819BE1D}" dt="2019-08-07T21:00:40.821" v="1617"/>
        <pc:sldMkLst>
          <pc:docMk/>
          <pc:sldMk cId="2147154623" sldId="344"/>
        </pc:sldMkLst>
      </pc:sldChg>
    </pc:docChg>
  </pc:docChgLst>
  <pc:docChgLst>
    <pc:chgData name="Steven Wallace" userId="f455ab06884d4394" providerId="LiveId" clId="{4D9F8110-8FD4-45A3-89C8-A91856954DAA}"/>
    <pc:docChg chg="custSel mod addSld delSld modSld sldOrd">
      <pc:chgData name="Steven Wallace" userId="f455ab06884d4394" providerId="LiveId" clId="{4D9F8110-8FD4-45A3-89C8-A91856954DAA}" dt="2020-06-27T16:57:15.206" v="303" actId="1035"/>
      <pc:docMkLst>
        <pc:docMk/>
      </pc:docMkLst>
      <pc:sldChg chg="addSp modSp del mod modTransition setBg modAnim">
        <pc:chgData name="Steven Wallace" userId="f455ab06884d4394" providerId="LiveId" clId="{4D9F8110-8FD4-45A3-89C8-A91856954DAA}" dt="2020-06-27T16:56:30.072" v="282" actId="47"/>
        <pc:sldMkLst>
          <pc:docMk/>
          <pc:sldMk cId="957511590" sldId="274"/>
        </pc:sldMkLst>
        <pc:spChg chg="add mod">
          <ac:chgData name="Steven Wallace" userId="f455ab06884d4394" providerId="LiveId" clId="{4D9F8110-8FD4-45A3-89C8-A91856954DAA}" dt="2020-06-25T20:45:20.964" v="264" actId="207"/>
          <ac:spMkLst>
            <pc:docMk/>
            <pc:sldMk cId="957511590" sldId="274"/>
            <ac:spMk id="4" creationId="{D05DD2ED-B29B-4C98-8310-34BD1ADD2625}"/>
          </ac:spMkLst>
        </pc:spChg>
        <pc:spChg chg="add">
          <ac:chgData name="Steven Wallace" userId="f455ab06884d4394" providerId="LiveId" clId="{4D9F8110-8FD4-45A3-89C8-A91856954DAA}" dt="2020-06-25T20:40:01.359" v="218" actId="26606"/>
          <ac:spMkLst>
            <pc:docMk/>
            <pc:sldMk cId="957511590" sldId="274"/>
            <ac:spMk id="8" creationId="{B670DBD5-770C-4383-9F54-5B86E86BD5BB}"/>
          </ac:spMkLst>
        </pc:spChg>
        <pc:picChg chg="mod">
          <ac:chgData name="Steven Wallace" userId="f455ab06884d4394" providerId="LiveId" clId="{4D9F8110-8FD4-45A3-89C8-A91856954DAA}" dt="2020-06-25T20:40:01.359" v="218" actId="26606"/>
          <ac:picMkLst>
            <pc:docMk/>
            <pc:sldMk cId="957511590" sldId="274"/>
            <ac:picMk id="3" creationId="{76D7FA96-C590-4BC4-8529-CB49F5F6A6F6}"/>
          </ac:picMkLst>
        </pc:picChg>
      </pc:sldChg>
      <pc:sldChg chg="modSp mod">
        <pc:chgData name="Steven Wallace" userId="f455ab06884d4394" providerId="LiveId" clId="{4D9F8110-8FD4-45A3-89C8-A91856954DAA}" dt="2020-06-25T21:40:20.811" v="278" actId="115"/>
        <pc:sldMkLst>
          <pc:docMk/>
          <pc:sldMk cId="2979537024" sldId="337"/>
        </pc:sldMkLst>
        <pc:spChg chg="mod">
          <ac:chgData name="Steven Wallace" userId="f455ab06884d4394" providerId="LiveId" clId="{4D9F8110-8FD4-45A3-89C8-A91856954DAA}" dt="2020-06-25T21:40:20.811" v="278" actId="115"/>
          <ac:spMkLst>
            <pc:docMk/>
            <pc:sldMk cId="2979537024" sldId="337"/>
            <ac:spMk id="3" creationId="{20916FAA-B344-401C-BE15-57DECC7D1330}"/>
          </ac:spMkLst>
        </pc:spChg>
      </pc:sldChg>
      <pc:sldChg chg="modSp mod">
        <pc:chgData name="Steven Wallace" userId="f455ab06884d4394" providerId="LiveId" clId="{4D9F8110-8FD4-45A3-89C8-A91856954DAA}" dt="2020-06-25T21:38:05.190" v="269" actId="20577"/>
        <pc:sldMkLst>
          <pc:docMk/>
          <pc:sldMk cId="3469836593" sldId="340"/>
        </pc:sldMkLst>
        <pc:spChg chg="mod">
          <ac:chgData name="Steven Wallace" userId="f455ab06884d4394" providerId="LiveId" clId="{4D9F8110-8FD4-45A3-89C8-A91856954DAA}" dt="2020-06-25T21:38:05.190" v="269" actId="20577"/>
          <ac:spMkLst>
            <pc:docMk/>
            <pc:sldMk cId="3469836593" sldId="340"/>
            <ac:spMk id="4" creationId="{15487E64-58B0-4678-92B6-E77EF4012E6A}"/>
          </ac:spMkLst>
        </pc:spChg>
      </pc:sldChg>
      <pc:sldChg chg="modSp mod modTransition modAnim">
        <pc:chgData name="Steven Wallace" userId="f455ab06884d4394" providerId="LiveId" clId="{4D9F8110-8FD4-45A3-89C8-A91856954DAA}" dt="2020-06-27T16:57:15.206" v="303" actId="1035"/>
        <pc:sldMkLst>
          <pc:docMk/>
          <pc:sldMk cId="473116729" sldId="341"/>
        </pc:sldMkLst>
        <pc:spChg chg="mod">
          <ac:chgData name="Steven Wallace" userId="f455ab06884d4394" providerId="LiveId" clId="{4D9F8110-8FD4-45A3-89C8-A91856954DAA}" dt="2020-06-27T16:57:15.206" v="303" actId="1035"/>
          <ac:spMkLst>
            <pc:docMk/>
            <pc:sldMk cId="473116729" sldId="341"/>
            <ac:spMk id="2" creationId="{40DD695C-DEF8-4F1F-B05F-F9EC4C3852A6}"/>
          </ac:spMkLst>
        </pc:spChg>
      </pc:sldChg>
      <pc:sldChg chg="addSp delSp modSp add mod modTransition delAnim modAnim">
        <pc:chgData name="Steven Wallace" userId="f455ab06884d4394" providerId="LiveId" clId="{4D9F8110-8FD4-45A3-89C8-A91856954DAA}" dt="2020-06-10T21:14:19.051" v="198"/>
        <pc:sldMkLst>
          <pc:docMk/>
          <pc:sldMk cId="2218845264" sldId="344"/>
        </pc:sldMkLst>
        <pc:spChg chg="del">
          <ac:chgData name="Steven Wallace" userId="f455ab06884d4394" providerId="LiveId" clId="{4D9F8110-8FD4-45A3-89C8-A91856954DAA}" dt="2020-06-10T21:00:35.917" v="20" actId="478"/>
          <ac:spMkLst>
            <pc:docMk/>
            <pc:sldMk cId="2218845264" sldId="344"/>
            <ac:spMk id="2" creationId="{FE86B098-EB1B-4C48-8F73-6504B4661B6C}"/>
          </ac:spMkLst>
        </pc:spChg>
        <pc:spChg chg="del">
          <ac:chgData name="Steven Wallace" userId="f455ab06884d4394" providerId="LiveId" clId="{4D9F8110-8FD4-45A3-89C8-A91856954DAA}" dt="2020-06-10T21:00:31.860" v="19" actId="478"/>
          <ac:spMkLst>
            <pc:docMk/>
            <pc:sldMk cId="2218845264" sldId="344"/>
            <ac:spMk id="3" creationId="{20E9969B-E6AB-4E04-A692-59BF2046F918}"/>
          </ac:spMkLst>
        </pc:spChg>
        <pc:spChg chg="del mod">
          <ac:chgData name="Steven Wallace" userId="f455ab06884d4394" providerId="LiveId" clId="{4D9F8110-8FD4-45A3-89C8-A91856954DAA}" dt="2020-06-10T21:13:40.050" v="185" actId="478"/>
          <ac:spMkLst>
            <pc:docMk/>
            <pc:sldMk cId="2218845264" sldId="344"/>
            <ac:spMk id="4" creationId="{15487E64-58B0-4678-92B6-E77EF4012E6A}"/>
          </ac:spMkLst>
        </pc:spChg>
        <pc:spChg chg="del">
          <ac:chgData name="Steven Wallace" userId="f455ab06884d4394" providerId="LiveId" clId="{4D9F8110-8FD4-45A3-89C8-A91856954DAA}" dt="2020-06-10T20:58:11.521" v="8" actId="478"/>
          <ac:spMkLst>
            <pc:docMk/>
            <pc:sldMk cId="2218845264" sldId="344"/>
            <ac:spMk id="5" creationId="{F87CC185-EB0E-4172-A67F-8ED5D6114876}"/>
          </ac:spMkLst>
        </pc:spChg>
        <pc:spChg chg="del">
          <ac:chgData name="Steven Wallace" userId="f455ab06884d4394" providerId="LiveId" clId="{4D9F8110-8FD4-45A3-89C8-A91856954DAA}" dt="2020-06-10T21:00:38.722" v="21" actId="478"/>
          <ac:spMkLst>
            <pc:docMk/>
            <pc:sldMk cId="2218845264" sldId="344"/>
            <ac:spMk id="6" creationId="{9787A0F8-1908-446F-8E72-1542BFC89CA1}"/>
          </ac:spMkLst>
        </pc:spChg>
        <pc:spChg chg="add del mod">
          <ac:chgData name="Steven Wallace" userId="f455ab06884d4394" providerId="LiveId" clId="{4D9F8110-8FD4-45A3-89C8-A91856954DAA}" dt="2020-06-10T21:13:43.620" v="186" actId="478"/>
          <ac:spMkLst>
            <pc:docMk/>
            <pc:sldMk cId="2218845264" sldId="344"/>
            <ac:spMk id="9" creationId="{0C18F97E-ADFE-41F5-8636-156F1F1BB1A2}"/>
          </ac:spMkLst>
        </pc:spChg>
        <pc:graphicFrameChg chg="add mod modGraphic">
          <ac:chgData name="Steven Wallace" userId="f455ab06884d4394" providerId="LiveId" clId="{4D9F8110-8FD4-45A3-89C8-A91856954DAA}" dt="2020-06-10T21:14:19.051" v="198"/>
          <ac:graphicFrameMkLst>
            <pc:docMk/>
            <pc:sldMk cId="2218845264" sldId="344"/>
            <ac:graphicFrameMk id="7" creationId="{306FEEED-0D22-4E0A-9806-DA10D6BBCCDB}"/>
          </ac:graphicFrameMkLst>
        </pc:graphicFrameChg>
      </pc:sldChg>
      <pc:sldChg chg="modSp add mod modTransition modAnim">
        <pc:chgData name="Steven Wallace" userId="f455ab06884d4394" providerId="LiveId" clId="{4D9F8110-8FD4-45A3-89C8-A91856954DAA}" dt="2020-06-25T21:39:09.544" v="274" actId="13822"/>
        <pc:sldMkLst>
          <pc:docMk/>
          <pc:sldMk cId="1397426903" sldId="345"/>
        </pc:sldMkLst>
        <pc:spChg chg="mod">
          <ac:chgData name="Steven Wallace" userId="f455ab06884d4394" providerId="LiveId" clId="{4D9F8110-8FD4-45A3-89C8-A91856954DAA}" dt="2020-06-10T21:11:57.321" v="178" actId="17032"/>
          <ac:spMkLst>
            <pc:docMk/>
            <pc:sldMk cId="1397426903" sldId="345"/>
            <ac:spMk id="4" creationId="{15487E64-58B0-4678-92B6-E77EF4012E6A}"/>
          </ac:spMkLst>
        </pc:spChg>
        <pc:graphicFrameChg chg="mod">
          <ac:chgData name="Steven Wallace" userId="f455ab06884d4394" providerId="LiveId" clId="{4D9F8110-8FD4-45A3-89C8-A91856954DAA}" dt="2020-06-25T21:39:09.544" v="274" actId="13822"/>
          <ac:graphicFrameMkLst>
            <pc:docMk/>
            <pc:sldMk cId="1397426903" sldId="345"/>
            <ac:graphicFrameMk id="7" creationId="{306FEEED-0D22-4E0A-9806-DA10D6BBCCDB}"/>
          </ac:graphicFrameMkLst>
        </pc:graphicFrameChg>
      </pc:sldChg>
      <pc:sldChg chg="modSp add modTransition">
        <pc:chgData name="Steven Wallace" userId="f455ab06884d4394" providerId="LiveId" clId="{4D9F8110-8FD4-45A3-89C8-A91856954DAA}" dt="2020-06-25T21:39:44.087" v="276" actId="207"/>
        <pc:sldMkLst>
          <pc:docMk/>
          <pc:sldMk cId="2917802027" sldId="346"/>
        </pc:sldMkLst>
        <pc:graphicFrameChg chg="mod">
          <ac:chgData name="Steven Wallace" userId="f455ab06884d4394" providerId="LiveId" clId="{4D9F8110-8FD4-45A3-89C8-A91856954DAA}" dt="2020-06-25T21:39:44.087" v="276" actId="207"/>
          <ac:graphicFrameMkLst>
            <pc:docMk/>
            <pc:sldMk cId="2917802027" sldId="346"/>
            <ac:graphicFrameMk id="7" creationId="{306FEEED-0D22-4E0A-9806-DA10D6BBCCDB}"/>
          </ac:graphicFrameMkLst>
        </pc:graphicFrameChg>
      </pc:sldChg>
      <pc:sldChg chg="addSp delSp modSp new mod ord modTransition setBg">
        <pc:chgData name="Steven Wallace" userId="f455ab06884d4394" providerId="LiveId" clId="{4D9F8110-8FD4-45A3-89C8-A91856954DAA}" dt="2020-06-27T16:56:43.256" v="293"/>
        <pc:sldMkLst>
          <pc:docMk/>
          <pc:sldMk cId="3273394777" sldId="347"/>
        </pc:sldMkLst>
        <pc:spChg chg="del">
          <ac:chgData name="Steven Wallace" userId="f455ab06884d4394" providerId="LiveId" clId="{4D9F8110-8FD4-45A3-89C8-A91856954DAA}" dt="2020-06-27T16:56:22.839" v="281" actId="26606"/>
          <ac:spMkLst>
            <pc:docMk/>
            <pc:sldMk cId="3273394777" sldId="347"/>
            <ac:spMk id="2" creationId="{040459EA-3FF4-4010-A231-7898C59B8ACD}"/>
          </ac:spMkLst>
        </pc:spChg>
        <pc:spChg chg="del">
          <ac:chgData name="Steven Wallace" userId="f455ab06884d4394" providerId="LiveId" clId="{4D9F8110-8FD4-45A3-89C8-A91856954DAA}" dt="2020-06-27T16:56:22.839" v="281" actId="26606"/>
          <ac:spMkLst>
            <pc:docMk/>
            <pc:sldMk cId="3273394777" sldId="347"/>
            <ac:spMk id="3" creationId="{89F495B9-52BA-428B-A2DB-5DF27616CB76}"/>
          </ac:spMkLst>
        </pc:spChg>
        <pc:spChg chg="add">
          <ac:chgData name="Steven Wallace" userId="f455ab06884d4394" providerId="LiveId" clId="{4D9F8110-8FD4-45A3-89C8-A91856954DAA}" dt="2020-06-27T16:56:22.839" v="281" actId="26606"/>
          <ac:spMkLst>
            <pc:docMk/>
            <pc:sldMk cId="3273394777" sldId="347"/>
            <ac:spMk id="9" creationId="{42A4FC2C-047E-45A5-965D-8E1E3BF09BC6}"/>
          </ac:spMkLst>
        </pc:spChg>
        <pc:picChg chg="add mod">
          <ac:chgData name="Steven Wallace" userId="f455ab06884d4394" providerId="LiveId" clId="{4D9F8110-8FD4-45A3-89C8-A91856954DAA}" dt="2020-06-27T16:56:22.839" v="281" actId="26606"/>
          <ac:picMkLst>
            <pc:docMk/>
            <pc:sldMk cId="3273394777" sldId="347"/>
            <ac:picMk id="4" creationId="{F3B92F0A-F2DF-4220-9EAA-83A65F365546}"/>
          </ac:picMkLst>
        </pc:picChg>
      </pc:sldChg>
      <pc:sldMasterChg chg="delSldLayout">
        <pc:chgData name="Steven Wallace" userId="f455ab06884d4394" providerId="LiveId" clId="{4D9F8110-8FD4-45A3-89C8-A91856954DAA}" dt="2020-06-27T16:56:30.072" v="282" actId="47"/>
        <pc:sldMasterMkLst>
          <pc:docMk/>
          <pc:sldMasterMk cId="27810375" sldId="2147483660"/>
        </pc:sldMasterMkLst>
        <pc:sldLayoutChg chg="del">
          <pc:chgData name="Steven Wallace" userId="f455ab06884d4394" providerId="LiveId" clId="{4D9F8110-8FD4-45A3-89C8-A91856954DAA}" dt="2020-06-27T16:56:30.072" v="282" actId="47"/>
          <pc:sldLayoutMkLst>
            <pc:docMk/>
            <pc:sldMasterMk cId="27810375" sldId="2147483660"/>
            <pc:sldLayoutMk cId="146509089" sldId="2147483681"/>
          </pc:sldLayoutMkLst>
        </pc:sldLayoutChg>
      </pc:sldMasterChg>
    </pc:docChg>
  </pc:docChgLst>
  <pc:docChgLst>
    <pc:chgData name="Steven Wallace" userId="f455ab06884d4394" providerId="LiveId" clId="{E26CFF06-4B6F-4BCF-824A-F531263DE2B5}"/>
    <pc:docChg chg="custSel delSld modSld">
      <pc:chgData name="Steven Wallace" userId="f455ab06884d4394" providerId="LiveId" clId="{E26CFF06-4B6F-4BCF-824A-F531263DE2B5}" dt="2022-09-18T05:06:10.499" v="24" actId="368"/>
      <pc:docMkLst>
        <pc:docMk/>
      </pc:docMkLst>
      <pc:sldChg chg="modNotes">
        <pc:chgData name="Steven Wallace" userId="f455ab06884d4394" providerId="LiveId" clId="{E26CFF06-4B6F-4BCF-824A-F531263DE2B5}" dt="2022-09-18T05:06:10.202" v="4" actId="368"/>
        <pc:sldMkLst>
          <pc:docMk/>
          <pc:sldMk cId="1069019824" sldId="256"/>
        </pc:sldMkLst>
      </pc:sldChg>
      <pc:sldChg chg="modNotes">
        <pc:chgData name="Steven Wallace" userId="f455ab06884d4394" providerId="LiveId" clId="{E26CFF06-4B6F-4BCF-824A-F531263DE2B5}" dt="2022-09-18T05:06:10.260" v="8" actId="368"/>
        <pc:sldMkLst>
          <pc:docMk/>
          <pc:sldMk cId="3284045179" sldId="259"/>
        </pc:sldMkLst>
      </pc:sldChg>
      <pc:sldChg chg="del">
        <pc:chgData name="Steven Wallace" userId="f455ab06884d4394" providerId="LiveId" clId="{E26CFF06-4B6F-4BCF-824A-F531263DE2B5}" dt="2022-09-18T05:04:43.236" v="0" actId="47"/>
        <pc:sldMkLst>
          <pc:docMk/>
          <pc:sldMk cId="925690399" sldId="286"/>
        </pc:sldMkLst>
      </pc:sldChg>
      <pc:sldChg chg="modNotes">
        <pc:chgData name="Steven Wallace" userId="f455ab06884d4394" providerId="LiveId" clId="{E26CFF06-4B6F-4BCF-824A-F531263DE2B5}" dt="2022-09-18T05:06:10.323" v="12" actId="368"/>
        <pc:sldMkLst>
          <pc:docMk/>
          <pc:sldMk cId="2979537024" sldId="337"/>
        </pc:sldMkLst>
      </pc:sldChg>
      <pc:sldChg chg="modNotes">
        <pc:chgData name="Steven Wallace" userId="f455ab06884d4394" providerId="LiveId" clId="{E26CFF06-4B6F-4BCF-824A-F531263DE2B5}" dt="2022-09-18T05:06:10.362" v="14" actId="368"/>
        <pc:sldMkLst>
          <pc:docMk/>
          <pc:sldMk cId="1106014879" sldId="338"/>
        </pc:sldMkLst>
      </pc:sldChg>
      <pc:sldChg chg="modNotes">
        <pc:chgData name="Steven Wallace" userId="f455ab06884d4394" providerId="LiveId" clId="{E26CFF06-4B6F-4BCF-824A-F531263DE2B5}" dt="2022-09-18T05:06:10.232" v="6" actId="368"/>
        <pc:sldMkLst>
          <pc:docMk/>
          <pc:sldMk cId="630903239" sldId="339"/>
        </pc:sldMkLst>
      </pc:sldChg>
      <pc:sldChg chg="modNotes">
        <pc:chgData name="Steven Wallace" userId="f455ab06884d4394" providerId="LiveId" clId="{E26CFF06-4B6F-4BCF-824A-F531263DE2B5}" dt="2022-09-18T05:06:10.468" v="22" actId="368"/>
        <pc:sldMkLst>
          <pc:docMk/>
          <pc:sldMk cId="3469836593" sldId="340"/>
        </pc:sldMkLst>
      </pc:sldChg>
      <pc:sldChg chg="modNotes">
        <pc:chgData name="Steven Wallace" userId="f455ab06884d4394" providerId="LiveId" clId="{E26CFF06-4B6F-4BCF-824A-F531263DE2B5}" dt="2022-09-18T05:06:10.155" v="2" actId="368"/>
        <pc:sldMkLst>
          <pc:docMk/>
          <pc:sldMk cId="473116729" sldId="341"/>
        </pc:sldMkLst>
      </pc:sldChg>
      <pc:sldChg chg="modNotes">
        <pc:chgData name="Steven Wallace" userId="f455ab06884d4394" providerId="LiveId" clId="{E26CFF06-4B6F-4BCF-824A-F531263DE2B5}" dt="2022-09-18T05:06:10.293" v="10" actId="368"/>
        <pc:sldMkLst>
          <pc:docMk/>
          <pc:sldMk cId="649869642" sldId="342"/>
        </pc:sldMkLst>
      </pc:sldChg>
      <pc:sldChg chg="modNotes">
        <pc:chgData name="Steven Wallace" userId="f455ab06884d4394" providerId="LiveId" clId="{E26CFF06-4B6F-4BCF-824A-F531263DE2B5}" dt="2022-09-18T05:06:10.499" v="24" actId="368"/>
        <pc:sldMkLst>
          <pc:docMk/>
          <pc:sldMk cId="3680476258" sldId="343"/>
        </pc:sldMkLst>
      </pc:sldChg>
      <pc:sldChg chg="modNotes">
        <pc:chgData name="Steven Wallace" userId="f455ab06884d4394" providerId="LiveId" clId="{E26CFF06-4B6F-4BCF-824A-F531263DE2B5}" dt="2022-09-18T05:06:10.390" v="16" actId="368"/>
        <pc:sldMkLst>
          <pc:docMk/>
          <pc:sldMk cId="2218845264" sldId="344"/>
        </pc:sldMkLst>
      </pc:sldChg>
      <pc:sldChg chg="modNotes">
        <pc:chgData name="Steven Wallace" userId="f455ab06884d4394" providerId="LiveId" clId="{E26CFF06-4B6F-4BCF-824A-F531263DE2B5}" dt="2022-09-18T05:06:10.436" v="20" actId="368"/>
        <pc:sldMkLst>
          <pc:docMk/>
          <pc:sldMk cId="1397426903" sldId="345"/>
        </pc:sldMkLst>
      </pc:sldChg>
      <pc:sldChg chg="modNotes">
        <pc:chgData name="Steven Wallace" userId="f455ab06884d4394" providerId="LiveId" clId="{E26CFF06-4B6F-4BCF-824A-F531263DE2B5}" dt="2022-09-18T05:06:10.405" v="18" actId="368"/>
        <pc:sldMkLst>
          <pc:docMk/>
          <pc:sldMk cId="2917802027" sldId="346"/>
        </pc:sldMkLst>
      </pc:sldChg>
    </pc:docChg>
  </pc:docChgLst>
  <pc:docChgLst>
    <pc:chgData name="Steven Wallace" userId="f455ab06884d4394" providerId="LiveId" clId="{57CF8077-B570-492A-A194-022CE83B008D}"/>
    <pc:docChg chg="modSld">
      <pc:chgData name="Steven Wallace" userId="f455ab06884d4394" providerId="LiveId" clId="{57CF8077-B570-492A-A194-022CE83B008D}" dt="2021-06-20T04:10:13.848" v="9" actId="14861"/>
      <pc:docMkLst>
        <pc:docMk/>
      </pc:docMkLst>
      <pc:sldChg chg="modSp mod">
        <pc:chgData name="Steven Wallace" userId="f455ab06884d4394" providerId="LiveId" clId="{57CF8077-B570-492A-A194-022CE83B008D}" dt="2021-06-20T04:10:13.848" v="9" actId="14861"/>
        <pc:sldMkLst>
          <pc:docMk/>
          <pc:sldMk cId="2979537024" sldId="337"/>
        </pc:sldMkLst>
        <pc:cxnChg chg="mod">
          <ac:chgData name="Steven Wallace" userId="f455ab06884d4394" providerId="LiveId" clId="{57CF8077-B570-492A-A194-022CE83B008D}" dt="2021-06-20T04:10:13.848" v="9" actId="14861"/>
          <ac:cxnSpMkLst>
            <pc:docMk/>
            <pc:sldMk cId="2979537024" sldId="337"/>
            <ac:cxnSpMk id="6" creationId="{5297323C-5523-45C0-8A6F-C232889323AB}"/>
          </ac:cxnSpMkLst>
        </pc:cxnChg>
        <pc:cxnChg chg="mod">
          <ac:chgData name="Steven Wallace" userId="f455ab06884d4394" providerId="LiveId" clId="{57CF8077-B570-492A-A194-022CE83B008D}" dt="2021-06-20T04:10:13.848" v="9" actId="14861"/>
          <ac:cxnSpMkLst>
            <pc:docMk/>
            <pc:sldMk cId="2979537024" sldId="337"/>
            <ac:cxnSpMk id="7" creationId="{93A1C104-1835-4A99-801C-3F1D670AC126}"/>
          </ac:cxnSpMkLst>
        </pc:cxnChg>
      </pc:sldChg>
      <pc:sldChg chg="modSp mod modTransition setBg">
        <pc:chgData name="Steven Wallace" userId="f455ab06884d4394" providerId="LiveId" clId="{57CF8077-B570-492A-A194-022CE83B008D}" dt="2021-06-20T03:11:12.403" v="8"/>
        <pc:sldMkLst>
          <pc:docMk/>
          <pc:sldMk cId="3273394777" sldId="347"/>
        </pc:sldMkLst>
        <pc:picChg chg="mod">
          <ac:chgData name="Steven Wallace" userId="f455ab06884d4394" providerId="LiveId" clId="{57CF8077-B570-492A-A194-022CE83B008D}" dt="2021-06-20T03:05:40.344" v="3" actId="1440"/>
          <ac:picMkLst>
            <pc:docMk/>
            <pc:sldMk cId="3273394777" sldId="347"/>
            <ac:picMk id="4" creationId="{F3B92F0A-F2DF-4220-9EAA-83A65F365546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116E57-8422-43CA-ABFA-6E32423F7BF6}" type="doc">
      <dgm:prSet loTypeId="urn:microsoft.com/office/officeart/2005/8/layout/balance1" loCatId="relationship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EF98FBB0-C8F9-404E-B856-028F83106C2B}">
      <dgm:prSet phldrT="[Text]"/>
      <dgm:spPr/>
      <dgm:t>
        <a:bodyPr/>
        <a:lstStyle/>
        <a:p>
          <a:r>
            <a:rPr lang="en-US" dirty="0"/>
            <a:t>Lk. 2:7</a:t>
          </a:r>
        </a:p>
      </dgm:t>
    </dgm:pt>
    <dgm:pt modelId="{C239138A-3E18-44B0-9C93-BC51BA6DA7A7}" type="parTrans" cxnId="{644F6759-D02F-42B3-A9A9-964C07DFB39B}">
      <dgm:prSet/>
      <dgm:spPr/>
      <dgm:t>
        <a:bodyPr/>
        <a:lstStyle/>
        <a:p>
          <a:endParaRPr lang="en-US"/>
        </a:p>
      </dgm:t>
    </dgm:pt>
    <dgm:pt modelId="{76E1135F-B9BA-4FAF-839C-DE8721EEE64D}" type="sibTrans" cxnId="{644F6759-D02F-42B3-A9A9-964C07DFB39B}">
      <dgm:prSet/>
      <dgm:spPr/>
      <dgm:t>
        <a:bodyPr/>
        <a:lstStyle/>
        <a:p>
          <a:endParaRPr lang="en-US"/>
        </a:p>
      </dgm:t>
    </dgm:pt>
    <dgm:pt modelId="{B7B4AD52-B4B4-483E-BF2E-730E92FE87FF}">
      <dgm:prSet phldrT="[Text]"/>
      <dgm:spPr/>
      <dgm:t>
        <a:bodyPr/>
        <a:lstStyle/>
        <a:p>
          <a:r>
            <a:rPr lang="en-US" dirty="0"/>
            <a:t>maternal</a:t>
          </a:r>
        </a:p>
      </dgm:t>
    </dgm:pt>
    <dgm:pt modelId="{D5756088-E951-419D-A4E3-344C51EE5749}" type="parTrans" cxnId="{C223EC71-F429-4C5C-86C0-CA1D118BCAE2}">
      <dgm:prSet/>
      <dgm:spPr/>
      <dgm:t>
        <a:bodyPr/>
        <a:lstStyle/>
        <a:p>
          <a:endParaRPr lang="en-US"/>
        </a:p>
      </dgm:t>
    </dgm:pt>
    <dgm:pt modelId="{5DE81A60-42C8-489B-84AB-1018B93E3D12}" type="sibTrans" cxnId="{C223EC71-F429-4C5C-86C0-CA1D118BCAE2}">
      <dgm:prSet/>
      <dgm:spPr/>
      <dgm:t>
        <a:bodyPr/>
        <a:lstStyle/>
        <a:p>
          <a:endParaRPr lang="en-US"/>
        </a:p>
      </dgm:t>
    </dgm:pt>
    <dgm:pt modelId="{06199DD4-C5BB-42E2-8CEF-BAA813317D1B}">
      <dgm:prSet phldrT="[Text]"/>
      <dgm:spPr/>
      <dgm:t>
        <a:bodyPr/>
        <a:lstStyle/>
        <a:p>
          <a:r>
            <a:rPr lang="en-US" dirty="0"/>
            <a:t>Acts 1:14</a:t>
          </a:r>
        </a:p>
      </dgm:t>
    </dgm:pt>
    <dgm:pt modelId="{91A97427-8068-4C69-933E-648E2AF854A5}" type="parTrans" cxnId="{EF9A7A24-E5A8-49EE-8658-3F673665253A}">
      <dgm:prSet/>
      <dgm:spPr/>
      <dgm:t>
        <a:bodyPr/>
        <a:lstStyle/>
        <a:p>
          <a:endParaRPr lang="en-US"/>
        </a:p>
      </dgm:t>
    </dgm:pt>
    <dgm:pt modelId="{10AFF3CD-4F16-49CD-82BC-77FBD28A228C}" type="sibTrans" cxnId="{EF9A7A24-E5A8-49EE-8658-3F673665253A}">
      <dgm:prSet/>
      <dgm:spPr/>
      <dgm:t>
        <a:bodyPr/>
        <a:lstStyle/>
        <a:p>
          <a:endParaRPr lang="en-US"/>
        </a:p>
      </dgm:t>
    </dgm:pt>
    <dgm:pt modelId="{A2069A0F-ACD9-4E40-8D06-C70FF2C3237A}">
      <dgm:prSet phldrT="[Text]"/>
      <dgm:spPr/>
      <dgm:t>
        <a:bodyPr/>
        <a:lstStyle/>
        <a:p>
          <a:r>
            <a:rPr lang="en-US" dirty="0"/>
            <a:t>disciple</a:t>
          </a:r>
        </a:p>
      </dgm:t>
    </dgm:pt>
    <dgm:pt modelId="{477BF97E-0F53-4795-9DB4-D3A3A004A013}" type="parTrans" cxnId="{CD2AABED-5AD1-4461-BD7D-89C2B90EB3B8}">
      <dgm:prSet/>
      <dgm:spPr/>
      <dgm:t>
        <a:bodyPr/>
        <a:lstStyle/>
        <a:p>
          <a:endParaRPr lang="en-US"/>
        </a:p>
      </dgm:t>
    </dgm:pt>
    <dgm:pt modelId="{AC77A1AF-DA0A-4EA9-B7AB-569DFF0B1A1E}" type="sibTrans" cxnId="{CD2AABED-5AD1-4461-BD7D-89C2B90EB3B8}">
      <dgm:prSet/>
      <dgm:spPr/>
      <dgm:t>
        <a:bodyPr/>
        <a:lstStyle/>
        <a:p>
          <a:endParaRPr lang="en-US"/>
        </a:p>
      </dgm:t>
    </dgm:pt>
    <dgm:pt modelId="{69C385FD-3C54-41A5-9D2A-528B7E4ACA37}" type="pres">
      <dgm:prSet presAssocID="{DA116E57-8422-43CA-ABFA-6E32423F7BF6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83D10A5B-073B-4A9B-9DDE-8111C5BCA418}" type="pres">
      <dgm:prSet presAssocID="{DA116E57-8422-43CA-ABFA-6E32423F7BF6}" presName="dummyMaxCanvas" presStyleCnt="0"/>
      <dgm:spPr/>
    </dgm:pt>
    <dgm:pt modelId="{225B926F-58F0-4F80-B311-1D2CBAB70EC7}" type="pres">
      <dgm:prSet presAssocID="{DA116E57-8422-43CA-ABFA-6E32423F7BF6}" presName="parentComposite" presStyleCnt="0"/>
      <dgm:spPr/>
    </dgm:pt>
    <dgm:pt modelId="{3E1224C2-F55A-4A82-9829-CAE44C8446FB}" type="pres">
      <dgm:prSet presAssocID="{DA116E57-8422-43CA-ABFA-6E32423F7BF6}" presName="parent1" presStyleLbl="alignAccFollowNode1" presStyleIdx="0" presStyleCnt="4">
        <dgm:presLayoutVars>
          <dgm:chMax val="4"/>
        </dgm:presLayoutVars>
      </dgm:prSet>
      <dgm:spPr/>
    </dgm:pt>
    <dgm:pt modelId="{10786B37-4CE8-4B4B-8282-D080F2415C79}" type="pres">
      <dgm:prSet presAssocID="{DA116E57-8422-43CA-ABFA-6E32423F7BF6}" presName="parent2" presStyleLbl="alignAccFollowNode1" presStyleIdx="1" presStyleCnt="4">
        <dgm:presLayoutVars>
          <dgm:chMax val="4"/>
        </dgm:presLayoutVars>
      </dgm:prSet>
      <dgm:spPr/>
    </dgm:pt>
    <dgm:pt modelId="{46F005FE-EFEB-47F2-8F7D-78B524328E9A}" type="pres">
      <dgm:prSet presAssocID="{DA116E57-8422-43CA-ABFA-6E32423F7BF6}" presName="childrenComposite" presStyleCnt="0"/>
      <dgm:spPr/>
    </dgm:pt>
    <dgm:pt modelId="{CCFADD57-1468-41D8-8E08-8988A08F2234}" type="pres">
      <dgm:prSet presAssocID="{DA116E57-8422-43CA-ABFA-6E32423F7BF6}" presName="dummyMaxCanvas_ChildArea" presStyleCnt="0"/>
      <dgm:spPr/>
    </dgm:pt>
    <dgm:pt modelId="{15EE4D7B-F217-4DA3-B25A-9267D5F3211A}" type="pres">
      <dgm:prSet presAssocID="{DA116E57-8422-43CA-ABFA-6E32423F7BF6}" presName="fulcrum" presStyleLbl="alignAccFollowNode1" presStyleIdx="2" presStyleCnt="4"/>
      <dgm:spPr/>
    </dgm:pt>
    <dgm:pt modelId="{7F09BB8C-8AF2-489A-BF92-129393B6C3AB}" type="pres">
      <dgm:prSet presAssocID="{DA116E57-8422-43CA-ABFA-6E32423F7BF6}" presName="balance_11" presStyleLbl="alignAccFollowNode1" presStyleIdx="3" presStyleCnt="4" custAng="0" custScaleX="100263" custScaleY="86066">
        <dgm:presLayoutVars>
          <dgm:bulletEnabled val="1"/>
        </dgm:presLayoutVars>
      </dgm:prSet>
      <dgm:spPr/>
    </dgm:pt>
    <dgm:pt modelId="{8E84053C-A2FD-4100-86F0-D7F8F1C8B543}" type="pres">
      <dgm:prSet presAssocID="{DA116E57-8422-43CA-ABFA-6E32423F7BF6}" presName="left_11_1" presStyleLbl="node1" presStyleIdx="0" presStyleCnt="2" custScaleY="82645" custLinFactNeighborY="10671">
        <dgm:presLayoutVars>
          <dgm:bulletEnabled val="1"/>
        </dgm:presLayoutVars>
      </dgm:prSet>
      <dgm:spPr/>
    </dgm:pt>
    <dgm:pt modelId="{30AE5521-2BBC-4E9D-A299-534F1A55FDC8}" type="pres">
      <dgm:prSet presAssocID="{DA116E57-8422-43CA-ABFA-6E32423F7BF6}" presName="right_11_1" presStyleLbl="node1" presStyleIdx="1" presStyleCnt="2" custScaleY="82645" custLinFactNeighborY="9908">
        <dgm:presLayoutVars>
          <dgm:bulletEnabled val="1"/>
        </dgm:presLayoutVars>
      </dgm:prSet>
      <dgm:spPr/>
    </dgm:pt>
  </dgm:ptLst>
  <dgm:cxnLst>
    <dgm:cxn modelId="{FBA89E00-CF46-4157-8260-1F92694157DC}" type="presOf" srcId="{06199DD4-C5BB-42E2-8CEF-BAA813317D1B}" destId="{10786B37-4CE8-4B4B-8282-D080F2415C79}" srcOrd="0" destOrd="0" presId="urn:microsoft.com/office/officeart/2005/8/layout/balance1"/>
    <dgm:cxn modelId="{EF9A7A24-E5A8-49EE-8658-3F673665253A}" srcId="{DA116E57-8422-43CA-ABFA-6E32423F7BF6}" destId="{06199DD4-C5BB-42E2-8CEF-BAA813317D1B}" srcOrd="1" destOrd="0" parTransId="{91A97427-8068-4C69-933E-648E2AF854A5}" sibTransId="{10AFF3CD-4F16-49CD-82BC-77FBD28A228C}"/>
    <dgm:cxn modelId="{C223EC71-F429-4C5C-86C0-CA1D118BCAE2}" srcId="{EF98FBB0-C8F9-404E-B856-028F83106C2B}" destId="{B7B4AD52-B4B4-483E-BF2E-730E92FE87FF}" srcOrd="0" destOrd="0" parTransId="{D5756088-E951-419D-A4E3-344C51EE5749}" sibTransId="{5DE81A60-42C8-489B-84AB-1018B93E3D12}"/>
    <dgm:cxn modelId="{066BBD74-C8D1-4AC9-907F-BB500771E3B2}" type="presOf" srcId="{B7B4AD52-B4B4-483E-BF2E-730E92FE87FF}" destId="{8E84053C-A2FD-4100-86F0-D7F8F1C8B543}" srcOrd="0" destOrd="0" presId="urn:microsoft.com/office/officeart/2005/8/layout/balance1"/>
    <dgm:cxn modelId="{644F6759-D02F-42B3-A9A9-964C07DFB39B}" srcId="{DA116E57-8422-43CA-ABFA-6E32423F7BF6}" destId="{EF98FBB0-C8F9-404E-B856-028F83106C2B}" srcOrd="0" destOrd="0" parTransId="{C239138A-3E18-44B0-9C93-BC51BA6DA7A7}" sibTransId="{76E1135F-B9BA-4FAF-839C-DE8721EEE64D}"/>
    <dgm:cxn modelId="{D13055C3-D054-4764-9895-4DFE6F019D34}" type="presOf" srcId="{A2069A0F-ACD9-4E40-8D06-C70FF2C3237A}" destId="{30AE5521-2BBC-4E9D-A299-534F1A55FDC8}" srcOrd="0" destOrd="0" presId="urn:microsoft.com/office/officeart/2005/8/layout/balance1"/>
    <dgm:cxn modelId="{6A63B8E2-0D73-44D5-8622-E566116795D0}" type="presOf" srcId="{DA116E57-8422-43CA-ABFA-6E32423F7BF6}" destId="{69C385FD-3C54-41A5-9D2A-528B7E4ACA37}" srcOrd="0" destOrd="0" presId="urn:microsoft.com/office/officeart/2005/8/layout/balance1"/>
    <dgm:cxn modelId="{CD2AABED-5AD1-4461-BD7D-89C2B90EB3B8}" srcId="{06199DD4-C5BB-42E2-8CEF-BAA813317D1B}" destId="{A2069A0F-ACD9-4E40-8D06-C70FF2C3237A}" srcOrd="0" destOrd="0" parTransId="{477BF97E-0F53-4795-9DB4-D3A3A004A013}" sibTransId="{AC77A1AF-DA0A-4EA9-B7AB-569DFF0B1A1E}"/>
    <dgm:cxn modelId="{201F7EF1-E664-49BD-BE7B-34FEDB13D149}" type="presOf" srcId="{EF98FBB0-C8F9-404E-B856-028F83106C2B}" destId="{3E1224C2-F55A-4A82-9829-CAE44C8446FB}" srcOrd="0" destOrd="0" presId="urn:microsoft.com/office/officeart/2005/8/layout/balance1"/>
    <dgm:cxn modelId="{36980788-DA2E-440B-80FC-EEBD37FE9212}" type="presParOf" srcId="{69C385FD-3C54-41A5-9D2A-528B7E4ACA37}" destId="{83D10A5B-073B-4A9B-9DDE-8111C5BCA418}" srcOrd="0" destOrd="0" presId="urn:microsoft.com/office/officeart/2005/8/layout/balance1"/>
    <dgm:cxn modelId="{47C88FA3-6A42-400D-B8CF-BEA4C727779D}" type="presParOf" srcId="{69C385FD-3C54-41A5-9D2A-528B7E4ACA37}" destId="{225B926F-58F0-4F80-B311-1D2CBAB70EC7}" srcOrd="1" destOrd="0" presId="urn:microsoft.com/office/officeart/2005/8/layout/balance1"/>
    <dgm:cxn modelId="{77ED8960-7F78-446B-BCC9-32693889C3B5}" type="presParOf" srcId="{225B926F-58F0-4F80-B311-1D2CBAB70EC7}" destId="{3E1224C2-F55A-4A82-9829-CAE44C8446FB}" srcOrd="0" destOrd="0" presId="urn:microsoft.com/office/officeart/2005/8/layout/balance1"/>
    <dgm:cxn modelId="{5A26C5AF-9C98-43A3-AE37-DC6BF19D267F}" type="presParOf" srcId="{225B926F-58F0-4F80-B311-1D2CBAB70EC7}" destId="{10786B37-4CE8-4B4B-8282-D080F2415C79}" srcOrd="1" destOrd="0" presId="urn:microsoft.com/office/officeart/2005/8/layout/balance1"/>
    <dgm:cxn modelId="{382C7166-844B-45F8-994F-EF066553E13B}" type="presParOf" srcId="{69C385FD-3C54-41A5-9D2A-528B7E4ACA37}" destId="{46F005FE-EFEB-47F2-8F7D-78B524328E9A}" srcOrd="2" destOrd="0" presId="urn:microsoft.com/office/officeart/2005/8/layout/balance1"/>
    <dgm:cxn modelId="{C46AFFAC-74F9-4B2B-A012-535987248EE8}" type="presParOf" srcId="{46F005FE-EFEB-47F2-8F7D-78B524328E9A}" destId="{CCFADD57-1468-41D8-8E08-8988A08F2234}" srcOrd="0" destOrd="0" presId="urn:microsoft.com/office/officeart/2005/8/layout/balance1"/>
    <dgm:cxn modelId="{D932494D-EF63-4D13-81C0-E2450F4CD300}" type="presParOf" srcId="{46F005FE-EFEB-47F2-8F7D-78B524328E9A}" destId="{15EE4D7B-F217-4DA3-B25A-9267D5F3211A}" srcOrd="1" destOrd="0" presId="urn:microsoft.com/office/officeart/2005/8/layout/balance1"/>
    <dgm:cxn modelId="{64387236-4D25-4FE1-8036-5D0BBD50F09E}" type="presParOf" srcId="{46F005FE-EFEB-47F2-8F7D-78B524328E9A}" destId="{7F09BB8C-8AF2-489A-BF92-129393B6C3AB}" srcOrd="2" destOrd="0" presId="urn:microsoft.com/office/officeart/2005/8/layout/balance1"/>
    <dgm:cxn modelId="{1A007087-56EF-48A6-A2A6-A668D9393A6D}" type="presParOf" srcId="{46F005FE-EFEB-47F2-8F7D-78B524328E9A}" destId="{8E84053C-A2FD-4100-86F0-D7F8F1C8B543}" srcOrd="3" destOrd="0" presId="urn:microsoft.com/office/officeart/2005/8/layout/balance1"/>
    <dgm:cxn modelId="{CFFF6A07-9F41-496B-A1BE-EE4566D73EEE}" type="presParOf" srcId="{46F005FE-EFEB-47F2-8F7D-78B524328E9A}" destId="{30AE5521-2BBC-4E9D-A299-534F1A55FDC8}" srcOrd="4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116E57-8422-43CA-ABFA-6E32423F7BF6}" type="doc">
      <dgm:prSet loTypeId="urn:microsoft.com/office/officeart/2005/8/layout/balance1" loCatId="relationship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EF98FBB0-C8F9-404E-B856-028F83106C2B}">
      <dgm:prSet phldrT="[Text]"/>
      <dgm:spPr/>
      <dgm:t>
        <a:bodyPr/>
        <a:lstStyle/>
        <a:p>
          <a:r>
            <a:rPr lang="en-US" dirty="0"/>
            <a:t>Lk. 2:7</a:t>
          </a:r>
        </a:p>
      </dgm:t>
    </dgm:pt>
    <dgm:pt modelId="{C239138A-3E18-44B0-9C93-BC51BA6DA7A7}" type="parTrans" cxnId="{644F6759-D02F-42B3-A9A9-964C07DFB39B}">
      <dgm:prSet/>
      <dgm:spPr/>
      <dgm:t>
        <a:bodyPr/>
        <a:lstStyle/>
        <a:p>
          <a:endParaRPr lang="en-US"/>
        </a:p>
      </dgm:t>
    </dgm:pt>
    <dgm:pt modelId="{76E1135F-B9BA-4FAF-839C-DE8721EEE64D}" type="sibTrans" cxnId="{644F6759-D02F-42B3-A9A9-964C07DFB39B}">
      <dgm:prSet/>
      <dgm:spPr/>
      <dgm:t>
        <a:bodyPr/>
        <a:lstStyle/>
        <a:p>
          <a:endParaRPr lang="en-US"/>
        </a:p>
      </dgm:t>
    </dgm:pt>
    <dgm:pt modelId="{B7B4AD52-B4B4-483E-BF2E-730E92FE87FF}">
      <dgm:prSet phldrT="[Text]"/>
      <dgm:spPr/>
      <dgm:t>
        <a:bodyPr/>
        <a:lstStyle/>
        <a:p>
          <a:r>
            <a:rPr lang="en-US" dirty="0"/>
            <a:t>maternal</a:t>
          </a:r>
        </a:p>
      </dgm:t>
    </dgm:pt>
    <dgm:pt modelId="{D5756088-E951-419D-A4E3-344C51EE5749}" type="parTrans" cxnId="{C223EC71-F429-4C5C-86C0-CA1D118BCAE2}">
      <dgm:prSet/>
      <dgm:spPr/>
      <dgm:t>
        <a:bodyPr/>
        <a:lstStyle/>
        <a:p>
          <a:endParaRPr lang="en-US"/>
        </a:p>
      </dgm:t>
    </dgm:pt>
    <dgm:pt modelId="{5DE81A60-42C8-489B-84AB-1018B93E3D12}" type="sibTrans" cxnId="{C223EC71-F429-4C5C-86C0-CA1D118BCAE2}">
      <dgm:prSet/>
      <dgm:spPr/>
      <dgm:t>
        <a:bodyPr/>
        <a:lstStyle/>
        <a:p>
          <a:endParaRPr lang="en-US"/>
        </a:p>
      </dgm:t>
    </dgm:pt>
    <dgm:pt modelId="{06199DD4-C5BB-42E2-8CEF-BAA813317D1B}">
      <dgm:prSet phldrT="[Text]"/>
      <dgm:spPr>
        <a:solidFill>
          <a:schemeClr val="tx1">
            <a:lumMod val="95000"/>
            <a:alpha val="90000"/>
          </a:schemeClr>
        </a:solidFill>
      </dgm:spPr>
      <dgm:t>
        <a:bodyPr/>
        <a:lstStyle/>
        <a:p>
          <a:r>
            <a:rPr lang="en-US" dirty="0"/>
            <a:t>Acts 1:14</a:t>
          </a:r>
        </a:p>
      </dgm:t>
    </dgm:pt>
    <dgm:pt modelId="{91A97427-8068-4C69-933E-648E2AF854A5}" type="parTrans" cxnId="{EF9A7A24-E5A8-49EE-8658-3F673665253A}">
      <dgm:prSet/>
      <dgm:spPr/>
      <dgm:t>
        <a:bodyPr/>
        <a:lstStyle/>
        <a:p>
          <a:endParaRPr lang="en-US"/>
        </a:p>
      </dgm:t>
    </dgm:pt>
    <dgm:pt modelId="{10AFF3CD-4F16-49CD-82BC-77FBD28A228C}" type="sibTrans" cxnId="{EF9A7A24-E5A8-49EE-8658-3F673665253A}">
      <dgm:prSet/>
      <dgm:spPr/>
      <dgm:t>
        <a:bodyPr/>
        <a:lstStyle/>
        <a:p>
          <a:endParaRPr lang="en-US"/>
        </a:p>
      </dgm:t>
    </dgm:pt>
    <dgm:pt modelId="{A2069A0F-ACD9-4E40-8D06-C70FF2C3237A}">
      <dgm:prSet phldrT="[Text]"/>
      <dgm:spPr/>
      <dgm:t>
        <a:bodyPr/>
        <a:lstStyle/>
        <a:p>
          <a:r>
            <a:rPr lang="en-US" dirty="0"/>
            <a:t>disciple</a:t>
          </a:r>
        </a:p>
      </dgm:t>
    </dgm:pt>
    <dgm:pt modelId="{477BF97E-0F53-4795-9DB4-D3A3A004A013}" type="parTrans" cxnId="{CD2AABED-5AD1-4461-BD7D-89C2B90EB3B8}">
      <dgm:prSet/>
      <dgm:spPr/>
      <dgm:t>
        <a:bodyPr/>
        <a:lstStyle/>
        <a:p>
          <a:endParaRPr lang="en-US"/>
        </a:p>
      </dgm:t>
    </dgm:pt>
    <dgm:pt modelId="{AC77A1AF-DA0A-4EA9-B7AB-569DFF0B1A1E}" type="sibTrans" cxnId="{CD2AABED-5AD1-4461-BD7D-89C2B90EB3B8}">
      <dgm:prSet/>
      <dgm:spPr/>
      <dgm:t>
        <a:bodyPr/>
        <a:lstStyle/>
        <a:p>
          <a:endParaRPr lang="en-US"/>
        </a:p>
      </dgm:t>
    </dgm:pt>
    <dgm:pt modelId="{69C385FD-3C54-41A5-9D2A-528B7E4ACA37}" type="pres">
      <dgm:prSet presAssocID="{DA116E57-8422-43CA-ABFA-6E32423F7BF6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83D10A5B-073B-4A9B-9DDE-8111C5BCA418}" type="pres">
      <dgm:prSet presAssocID="{DA116E57-8422-43CA-ABFA-6E32423F7BF6}" presName="dummyMaxCanvas" presStyleCnt="0"/>
      <dgm:spPr/>
    </dgm:pt>
    <dgm:pt modelId="{225B926F-58F0-4F80-B311-1D2CBAB70EC7}" type="pres">
      <dgm:prSet presAssocID="{DA116E57-8422-43CA-ABFA-6E32423F7BF6}" presName="parentComposite" presStyleCnt="0"/>
      <dgm:spPr/>
    </dgm:pt>
    <dgm:pt modelId="{3E1224C2-F55A-4A82-9829-CAE44C8446FB}" type="pres">
      <dgm:prSet presAssocID="{DA116E57-8422-43CA-ABFA-6E32423F7BF6}" presName="parent1" presStyleLbl="alignAccFollowNode1" presStyleIdx="0" presStyleCnt="4">
        <dgm:presLayoutVars>
          <dgm:chMax val="4"/>
        </dgm:presLayoutVars>
      </dgm:prSet>
      <dgm:spPr/>
    </dgm:pt>
    <dgm:pt modelId="{10786B37-4CE8-4B4B-8282-D080F2415C79}" type="pres">
      <dgm:prSet presAssocID="{DA116E57-8422-43CA-ABFA-6E32423F7BF6}" presName="parent2" presStyleLbl="alignAccFollowNode1" presStyleIdx="1" presStyleCnt="4">
        <dgm:presLayoutVars>
          <dgm:chMax val="4"/>
        </dgm:presLayoutVars>
      </dgm:prSet>
      <dgm:spPr/>
    </dgm:pt>
    <dgm:pt modelId="{46F005FE-EFEB-47F2-8F7D-78B524328E9A}" type="pres">
      <dgm:prSet presAssocID="{DA116E57-8422-43CA-ABFA-6E32423F7BF6}" presName="childrenComposite" presStyleCnt="0"/>
      <dgm:spPr/>
    </dgm:pt>
    <dgm:pt modelId="{CCFADD57-1468-41D8-8E08-8988A08F2234}" type="pres">
      <dgm:prSet presAssocID="{DA116E57-8422-43CA-ABFA-6E32423F7BF6}" presName="dummyMaxCanvas_ChildArea" presStyleCnt="0"/>
      <dgm:spPr/>
    </dgm:pt>
    <dgm:pt modelId="{15EE4D7B-F217-4DA3-B25A-9267D5F3211A}" type="pres">
      <dgm:prSet presAssocID="{DA116E57-8422-43CA-ABFA-6E32423F7BF6}" presName="fulcrum" presStyleLbl="alignAccFollowNode1" presStyleIdx="2" presStyleCnt="4"/>
      <dgm:spPr/>
    </dgm:pt>
    <dgm:pt modelId="{7F09BB8C-8AF2-489A-BF92-129393B6C3AB}" type="pres">
      <dgm:prSet presAssocID="{DA116E57-8422-43CA-ABFA-6E32423F7BF6}" presName="balance_11" presStyleLbl="alignAccFollowNode1" presStyleIdx="3" presStyleCnt="4" custAng="203966" custScaleX="100263" custScaleY="86066">
        <dgm:presLayoutVars>
          <dgm:bulletEnabled val="1"/>
        </dgm:presLayoutVars>
      </dgm:prSet>
      <dgm:spPr/>
    </dgm:pt>
    <dgm:pt modelId="{8E84053C-A2FD-4100-86F0-D7F8F1C8B543}" type="pres">
      <dgm:prSet presAssocID="{DA116E57-8422-43CA-ABFA-6E32423F7BF6}" presName="left_11_1" presStyleLbl="node1" presStyleIdx="0" presStyleCnt="2" custScaleY="82645" custLinFactNeighborY="5719">
        <dgm:presLayoutVars>
          <dgm:bulletEnabled val="1"/>
        </dgm:presLayoutVars>
      </dgm:prSet>
      <dgm:spPr/>
    </dgm:pt>
    <dgm:pt modelId="{30AE5521-2BBC-4E9D-A299-534F1A55FDC8}" type="pres">
      <dgm:prSet presAssocID="{DA116E57-8422-43CA-ABFA-6E32423F7BF6}" presName="right_11_1" presStyleLbl="node1" presStyleIdx="1" presStyleCnt="2" custScaleY="82645" custLinFactNeighborY="11616">
        <dgm:presLayoutVars>
          <dgm:bulletEnabled val="1"/>
        </dgm:presLayoutVars>
      </dgm:prSet>
      <dgm:spPr/>
    </dgm:pt>
  </dgm:ptLst>
  <dgm:cxnLst>
    <dgm:cxn modelId="{FBA89E00-CF46-4157-8260-1F92694157DC}" type="presOf" srcId="{06199DD4-C5BB-42E2-8CEF-BAA813317D1B}" destId="{10786B37-4CE8-4B4B-8282-D080F2415C79}" srcOrd="0" destOrd="0" presId="urn:microsoft.com/office/officeart/2005/8/layout/balance1"/>
    <dgm:cxn modelId="{EF9A7A24-E5A8-49EE-8658-3F673665253A}" srcId="{DA116E57-8422-43CA-ABFA-6E32423F7BF6}" destId="{06199DD4-C5BB-42E2-8CEF-BAA813317D1B}" srcOrd="1" destOrd="0" parTransId="{91A97427-8068-4C69-933E-648E2AF854A5}" sibTransId="{10AFF3CD-4F16-49CD-82BC-77FBD28A228C}"/>
    <dgm:cxn modelId="{C223EC71-F429-4C5C-86C0-CA1D118BCAE2}" srcId="{EF98FBB0-C8F9-404E-B856-028F83106C2B}" destId="{B7B4AD52-B4B4-483E-BF2E-730E92FE87FF}" srcOrd="0" destOrd="0" parTransId="{D5756088-E951-419D-A4E3-344C51EE5749}" sibTransId="{5DE81A60-42C8-489B-84AB-1018B93E3D12}"/>
    <dgm:cxn modelId="{066BBD74-C8D1-4AC9-907F-BB500771E3B2}" type="presOf" srcId="{B7B4AD52-B4B4-483E-BF2E-730E92FE87FF}" destId="{8E84053C-A2FD-4100-86F0-D7F8F1C8B543}" srcOrd="0" destOrd="0" presId="urn:microsoft.com/office/officeart/2005/8/layout/balance1"/>
    <dgm:cxn modelId="{644F6759-D02F-42B3-A9A9-964C07DFB39B}" srcId="{DA116E57-8422-43CA-ABFA-6E32423F7BF6}" destId="{EF98FBB0-C8F9-404E-B856-028F83106C2B}" srcOrd="0" destOrd="0" parTransId="{C239138A-3E18-44B0-9C93-BC51BA6DA7A7}" sibTransId="{76E1135F-B9BA-4FAF-839C-DE8721EEE64D}"/>
    <dgm:cxn modelId="{D13055C3-D054-4764-9895-4DFE6F019D34}" type="presOf" srcId="{A2069A0F-ACD9-4E40-8D06-C70FF2C3237A}" destId="{30AE5521-2BBC-4E9D-A299-534F1A55FDC8}" srcOrd="0" destOrd="0" presId="urn:microsoft.com/office/officeart/2005/8/layout/balance1"/>
    <dgm:cxn modelId="{6A63B8E2-0D73-44D5-8622-E566116795D0}" type="presOf" srcId="{DA116E57-8422-43CA-ABFA-6E32423F7BF6}" destId="{69C385FD-3C54-41A5-9D2A-528B7E4ACA37}" srcOrd="0" destOrd="0" presId="urn:microsoft.com/office/officeart/2005/8/layout/balance1"/>
    <dgm:cxn modelId="{CD2AABED-5AD1-4461-BD7D-89C2B90EB3B8}" srcId="{06199DD4-C5BB-42E2-8CEF-BAA813317D1B}" destId="{A2069A0F-ACD9-4E40-8D06-C70FF2C3237A}" srcOrd="0" destOrd="0" parTransId="{477BF97E-0F53-4795-9DB4-D3A3A004A013}" sibTransId="{AC77A1AF-DA0A-4EA9-B7AB-569DFF0B1A1E}"/>
    <dgm:cxn modelId="{201F7EF1-E664-49BD-BE7B-34FEDB13D149}" type="presOf" srcId="{EF98FBB0-C8F9-404E-B856-028F83106C2B}" destId="{3E1224C2-F55A-4A82-9829-CAE44C8446FB}" srcOrd="0" destOrd="0" presId="urn:microsoft.com/office/officeart/2005/8/layout/balance1"/>
    <dgm:cxn modelId="{36980788-DA2E-440B-80FC-EEBD37FE9212}" type="presParOf" srcId="{69C385FD-3C54-41A5-9D2A-528B7E4ACA37}" destId="{83D10A5B-073B-4A9B-9DDE-8111C5BCA418}" srcOrd="0" destOrd="0" presId="urn:microsoft.com/office/officeart/2005/8/layout/balance1"/>
    <dgm:cxn modelId="{47C88FA3-6A42-400D-B8CF-BEA4C727779D}" type="presParOf" srcId="{69C385FD-3C54-41A5-9D2A-528B7E4ACA37}" destId="{225B926F-58F0-4F80-B311-1D2CBAB70EC7}" srcOrd="1" destOrd="0" presId="urn:microsoft.com/office/officeart/2005/8/layout/balance1"/>
    <dgm:cxn modelId="{77ED8960-7F78-446B-BCC9-32693889C3B5}" type="presParOf" srcId="{225B926F-58F0-4F80-B311-1D2CBAB70EC7}" destId="{3E1224C2-F55A-4A82-9829-CAE44C8446FB}" srcOrd="0" destOrd="0" presId="urn:microsoft.com/office/officeart/2005/8/layout/balance1"/>
    <dgm:cxn modelId="{5A26C5AF-9C98-43A3-AE37-DC6BF19D267F}" type="presParOf" srcId="{225B926F-58F0-4F80-B311-1D2CBAB70EC7}" destId="{10786B37-4CE8-4B4B-8282-D080F2415C79}" srcOrd="1" destOrd="0" presId="urn:microsoft.com/office/officeart/2005/8/layout/balance1"/>
    <dgm:cxn modelId="{382C7166-844B-45F8-994F-EF066553E13B}" type="presParOf" srcId="{69C385FD-3C54-41A5-9D2A-528B7E4ACA37}" destId="{46F005FE-EFEB-47F2-8F7D-78B524328E9A}" srcOrd="2" destOrd="0" presId="urn:microsoft.com/office/officeart/2005/8/layout/balance1"/>
    <dgm:cxn modelId="{C46AFFAC-74F9-4B2B-A012-535987248EE8}" type="presParOf" srcId="{46F005FE-EFEB-47F2-8F7D-78B524328E9A}" destId="{CCFADD57-1468-41D8-8E08-8988A08F2234}" srcOrd="0" destOrd="0" presId="urn:microsoft.com/office/officeart/2005/8/layout/balance1"/>
    <dgm:cxn modelId="{D932494D-EF63-4D13-81C0-E2450F4CD300}" type="presParOf" srcId="{46F005FE-EFEB-47F2-8F7D-78B524328E9A}" destId="{15EE4D7B-F217-4DA3-B25A-9267D5F3211A}" srcOrd="1" destOrd="0" presId="urn:microsoft.com/office/officeart/2005/8/layout/balance1"/>
    <dgm:cxn modelId="{64387236-4D25-4FE1-8036-5D0BBD50F09E}" type="presParOf" srcId="{46F005FE-EFEB-47F2-8F7D-78B524328E9A}" destId="{7F09BB8C-8AF2-489A-BF92-129393B6C3AB}" srcOrd="2" destOrd="0" presId="urn:microsoft.com/office/officeart/2005/8/layout/balance1"/>
    <dgm:cxn modelId="{1A007087-56EF-48A6-A2A6-A668D9393A6D}" type="presParOf" srcId="{46F005FE-EFEB-47F2-8F7D-78B524328E9A}" destId="{8E84053C-A2FD-4100-86F0-D7F8F1C8B543}" srcOrd="3" destOrd="0" presId="urn:microsoft.com/office/officeart/2005/8/layout/balance1"/>
    <dgm:cxn modelId="{CFFF6A07-9F41-496B-A1BE-EE4566D73EEE}" type="presParOf" srcId="{46F005FE-EFEB-47F2-8F7D-78B524328E9A}" destId="{30AE5521-2BBC-4E9D-A299-534F1A55FDC8}" srcOrd="4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116E57-8422-43CA-ABFA-6E32423F7BF6}" type="doc">
      <dgm:prSet loTypeId="urn:microsoft.com/office/officeart/2005/8/layout/balance1" loCatId="relationship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EF98FBB0-C8F9-404E-B856-028F83106C2B}">
      <dgm:prSet phldrT="[Text]"/>
      <dgm:spPr/>
      <dgm:t>
        <a:bodyPr/>
        <a:lstStyle/>
        <a:p>
          <a:r>
            <a:rPr lang="en-US" dirty="0"/>
            <a:t>Lk. 2:7</a:t>
          </a:r>
        </a:p>
      </dgm:t>
    </dgm:pt>
    <dgm:pt modelId="{C239138A-3E18-44B0-9C93-BC51BA6DA7A7}" type="parTrans" cxnId="{644F6759-D02F-42B3-A9A9-964C07DFB39B}">
      <dgm:prSet/>
      <dgm:spPr/>
      <dgm:t>
        <a:bodyPr/>
        <a:lstStyle/>
        <a:p>
          <a:endParaRPr lang="en-US"/>
        </a:p>
      </dgm:t>
    </dgm:pt>
    <dgm:pt modelId="{76E1135F-B9BA-4FAF-839C-DE8721EEE64D}" type="sibTrans" cxnId="{644F6759-D02F-42B3-A9A9-964C07DFB39B}">
      <dgm:prSet/>
      <dgm:spPr/>
      <dgm:t>
        <a:bodyPr/>
        <a:lstStyle/>
        <a:p>
          <a:endParaRPr lang="en-US"/>
        </a:p>
      </dgm:t>
    </dgm:pt>
    <dgm:pt modelId="{B7B4AD52-B4B4-483E-BF2E-730E92FE87FF}">
      <dgm:prSet phldrT="[Text]"/>
      <dgm:spPr/>
      <dgm:t>
        <a:bodyPr/>
        <a:lstStyle/>
        <a:p>
          <a:r>
            <a:rPr lang="en-US" dirty="0"/>
            <a:t>maternal</a:t>
          </a:r>
        </a:p>
      </dgm:t>
    </dgm:pt>
    <dgm:pt modelId="{D5756088-E951-419D-A4E3-344C51EE5749}" type="parTrans" cxnId="{C223EC71-F429-4C5C-86C0-CA1D118BCAE2}">
      <dgm:prSet/>
      <dgm:spPr/>
      <dgm:t>
        <a:bodyPr/>
        <a:lstStyle/>
        <a:p>
          <a:endParaRPr lang="en-US"/>
        </a:p>
      </dgm:t>
    </dgm:pt>
    <dgm:pt modelId="{5DE81A60-42C8-489B-84AB-1018B93E3D12}" type="sibTrans" cxnId="{C223EC71-F429-4C5C-86C0-CA1D118BCAE2}">
      <dgm:prSet/>
      <dgm:spPr/>
      <dgm:t>
        <a:bodyPr/>
        <a:lstStyle/>
        <a:p>
          <a:endParaRPr lang="en-US"/>
        </a:p>
      </dgm:t>
    </dgm:pt>
    <dgm:pt modelId="{06199DD4-C5BB-42E2-8CEF-BAA813317D1B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Acts 1:14</a:t>
          </a:r>
        </a:p>
      </dgm:t>
    </dgm:pt>
    <dgm:pt modelId="{91A97427-8068-4C69-933E-648E2AF854A5}" type="parTrans" cxnId="{EF9A7A24-E5A8-49EE-8658-3F673665253A}">
      <dgm:prSet/>
      <dgm:spPr/>
      <dgm:t>
        <a:bodyPr/>
        <a:lstStyle/>
        <a:p>
          <a:endParaRPr lang="en-US"/>
        </a:p>
      </dgm:t>
    </dgm:pt>
    <dgm:pt modelId="{10AFF3CD-4F16-49CD-82BC-77FBD28A228C}" type="sibTrans" cxnId="{EF9A7A24-E5A8-49EE-8658-3F673665253A}">
      <dgm:prSet/>
      <dgm:spPr/>
      <dgm:t>
        <a:bodyPr/>
        <a:lstStyle/>
        <a:p>
          <a:endParaRPr lang="en-US"/>
        </a:p>
      </dgm:t>
    </dgm:pt>
    <dgm:pt modelId="{A2069A0F-ACD9-4E40-8D06-C70FF2C3237A}">
      <dgm:prSet phldrT="[Text]"/>
      <dgm:spPr/>
      <dgm:t>
        <a:bodyPr/>
        <a:lstStyle/>
        <a:p>
          <a:r>
            <a:rPr lang="en-US" dirty="0"/>
            <a:t>disciple</a:t>
          </a:r>
        </a:p>
      </dgm:t>
    </dgm:pt>
    <dgm:pt modelId="{477BF97E-0F53-4795-9DB4-D3A3A004A013}" type="parTrans" cxnId="{CD2AABED-5AD1-4461-BD7D-89C2B90EB3B8}">
      <dgm:prSet/>
      <dgm:spPr/>
      <dgm:t>
        <a:bodyPr/>
        <a:lstStyle/>
        <a:p>
          <a:endParaRPr lang="en-US"/>
        </a:p>
      </dgm:t>
    </dgm:pt>
    <dgm:pt modelId="{AC77A1AF-DA0A-4EA9-B7AB-569DFF0B1A1E}" type="sibTrans" cxnId="{CD2AABED-5AD1-4461-BD7D-89C2B90EB3B8}">
      <dgm:prSet/>
      <dgm:spPr/>
      <dgm:t>
        <a:bodyPr/>
        <a:lstStyle/>
        <a:p>
          <a:endParaRPr lang="en-US"/>
        </a:p>
      </dgm:t>
    </dgm:pt>
    <dgm:pt modelId="{69C385FD-3C54-41A5-9D2A-528B7E4ACA37}" type="pres">
      <dgm:prSet presAssocID="{DA116E57-8422-43CA-ABFA-6E32423F7BF6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83D10A5B-073B-4A9B-9DDE-8111C5BCA418}" type="pres">
      <dgm:prSet presAssocID="{DA116E57-8422-43CA-ABFA-6E32423F7BF6}" presName="dummyMaxCanvas" presStyleCnt="0"/>
      <dgm:spPr/>
    </dgm:pt>
    <dgm:pt modelId="{225B926F-58F0-4F80-B311-1D2CBAB70EC7}" type="pres">
      <dgm:prSet presAssocID="{DA116E57-8422-43CA-ABFA-6E32423F7BF6}" presName="parentComposite" presStyleCnt="0"/>
      <dgm:spPr/>
    </dgm:pt>
    <dgm:pt modelId="{3E1224C2-F55A-4A82-9829-CAE44C8446FB}" type="pres">
      <dgm:prSet presAssocID="{DA116E57-8422-43CA-ABFA-6E32423F7BF6}" presName="parent1" presStyleLbl="alignAccFollowNode1" presStyleIdx="0" presStyleCnt="4">
        <dgm:presLayoutVars>
          <dgm:chMax val="4"/>
        </dgm:presLayoutVars>
      </dgm:prSet>
      <dgm:spPr/>
    </dgm:pt>
    <dgm:pt modelId="{10786B37-4CE8-4B4B-8282-D080F2415C79}" type="pres">
      <dgm:prSet presAssocID="{DA116E57-8422-43CA-ABFA-6E32423F7BF6}" presName="parent2" presStyleLbl="alignAccFollowNode1" presStyleIdx="1" presStyleCnt="4">
        <dgm:presLayoutVars>
          <dgm:chMax val="4"/>
        </dgm:presLayoutVars>
      </dgm:prSet>
      <dgm:spPr/>
    </dgm:pt>
    <dgm:pt modelId="{46F005FE-EFEB-47F2-8F7D-78B524328E9A}" type="pres">
      <dgm:prSet presAssocID="{DA116E57-8422-43CA-ABFA-6E32423F7BF6}" presName="childrenComposite" presStyleCnt="0"/>
      <dgm:spPr/>
    </dgm:pt>
    <dgm:pt modelId="{CCFADD57-1468-41D8-8E08-8988A08F2234}" type="pres">
      <dgm:prSet presAssocID="{DA116E57-8422-43CA-ABFA-6E32423F7BF6}" presName="dummyMaxCanvas_ChildArea" presStyleCnt="0"/>
      <dgm:spPr/>
    </dgm:pt>
    <dgm:pt modelId="{15EE4D7B-F217-4DA3-B25A-9267D5F3211A}" type="pres">
      <dgm:prSet presAssocID="{DA116E57-8422-43CA-ABFA-6E32423F7BF6}" presName="fulcrum" presStyleLbl="alignAccFollowNode1" presStyleIdx="2" presStyleCnt="4"/>
      <dgm:spPr/>
    </dgm:pt>
    <dgm:pt modelId="{7F09BB8C-8AF2-489A-BF92-129393B6C3AB}" type="pres">
      <dgm:prSet presAssocID="{DA116E57-8422-43CA-ABFA-6E32423F7BF6}" presName="balance_11" presStyleLbl="alignAccFollowNode1" presStyleIdx="3" presStyleCnt="4" custAng="414662" custScaleX="100263" custScaleY="86066">
        <dgm:presLayoutVars>
          <dgm:bulletEnabled val="1"/>
        </dgm:presLayoutVars>
      </dgm:prSet>
      <dgm:spPr/>
    </dgm:pt>
    <dgm:pt modelId="{8E84053C-A2FD-4100-86F0-D7F8F1C8B543}" type="pres">
      <dgm:prSet presAssocID="{DA116E57-8422-43CA-ABFA-6E32423F7BF6}" presName="left_11_1" presStyleLbl="node1" presStyleIdx="0" presStyleCnt="2" custScaleY="82645" custLinFactNeighborY="1308">
        <dgm:presLayoutVars>
          <dgm:bulletEnabled val="1"/>
        </dgm:presLayoutVars>
      </dgm:prSet>
      <dgm:spPr/>
    </dgm:pt>
    <dgm:pt modelId="{30AE5521-2BBC-4E9D-A299-534F1A55FDC8}" type="pres">
      <dgm:prSet presAssocID="{DA116E57-8422-43CA-ABFA-6E32423F7BF6}" presName="right_11_1" presStyleLbl="node1" presStyleIdx="1" presStyleCnt="2" custScaleY="82645" custLinFactNeighborY="13147">
        <dgm:presLayoutVars>
          <dgm:bulletEnabled val="1"/>
        </dgm:presLayoutVars>
      </dgm:prSet>
      <dgm:spPr/>
    </dgm:pt>
  </dgm:ptLst>
  <dgm:cxnLst>
    <dgm:cxn modelId="{FBA89E00-CF46-4157-8260-1F92694157DC}" type="presOf" srcId="{06199DD4-C5BB-42E2-8CEF-BAA813317D1B}" destId="{10786B37-4CE8-4B4B-8282-D080F2415C79}" srcOrd="0" destOrd="0" presId="urn:microsoft.com/office/officeart/2005/8/layout/balance1"/>
    <dgm:cxn modelId="{EF9A7A24-E5A8-49EE-8658-3F673665253A}" srcId="{DA116E57-8422-43CA-ABFA-6E32423F7BF6}" destId="{06199DD4-C5BB-42E2-8CEF-BAA813317D1B}" srcOrd="1" destOrd="0" parTransId="{91A97427-8068-4C69-933E-648E2AF854A5}" sibTransId="{10AFF3CD-4F16-49CD-82BC-77FBD28A228C}"/>
    <dgm:cxn modelId="{C223EC71-F429-4C5C-86C0-CA1D118BCAE2}" srcId="{EF98FBB0-C8F9-404E-B856-028F83106C2B}" destId="{B7B4AD52-B4B4-483E-BF2E-730E92FE87FF}" srcOrd="0" destOrd="0" parTransId="{D5756088-E951-419D-A4E3-344C51EE5749}" sibTransId="{5DE81A60-42C8-489B-84AB-1018B93E3D12}"/>
    <dgm:cxn modelId="{066BBD74-C8D1-4AC9-907F-BB500771E3B2}" type="presOf" srcId="{B7B4AD52-B4B4-483E-BF2E-730E92FE87FF}" destId="{8E84053C-A2FD-4100-86F0-D7F8F1C8B543}" srcOrd="0" destOrd="0" presId="urn:microsoft.com/office/officeart/2005/8/layout/balance1"/>
    <dgm:cxn modelId="{644F6759-D02F-42B3-A9A9-964C07DFB39B}" srcId="{DA116E57-8422-43CA-ABFA-6E32423F7BF6}" destId="{EF98FBB0-C8F9-404E-B856-028F83106C2B}" srcOrd="0" destOrd="0" parTransId="{C239138A-3E18-44B0-9C93-BC51BA6DA7A7}" sibTransId="{76E1135F-B9BA-4FAF-839C-DE8721EEE64D}"/>
    <dgm:cxn modelId="{D13055C3-D054-4764-9895-4DFE6F019D34}" type="presOf" srcId="{A2069A0F-ACD9-4E40-8D06-C70FF2C3237A}" destId="{30AE5521-2BBC-4E9D-A299-534F1A55FDC8}" srcOrd="0" destOrd="0" presId="urn:microsoft.com/office/officeart/2005/8/layout/balance1"/>
    <dgm:cxn modelId="{6A63B8E2-0D73-44D5-8622-E566116795D0}" type="presOf" srcId="{DA116E57-8422-43CA-ABFA-6E32423F7BF6}" destId="{69C385FD-3C54-41A5-9D2A-528B7E4ACA37}" srcOrd="0" destOrd="0" presId="urn:microsoft.com/office/officeart/2005/8/layout/balance1"/>
    <dgm:cxn modelId="{CD2AABED-5AD1-4461-BD7D-89C2B90EB3B8}" srcId="{06199DD4-C5BB-42E2-8CEF-BAA813317D1B}" destId="{A2069A0F-ACD9-4E40-8D06-C70FF2C3237A}" srcOrd="0" destOrd="0" parTransId="{477BF97E-0F53-4795-9DB4-D3A3A004A013}" sibTransId="{AC77A1AF-DA0A-4EA9-B7AB-569DFF0B1A1E}"/>
    <dgm:cxn modelId="{201F7EF1-E664-49BD-BE7B-34FEDB13D149}" type="presOf" srcId="{EF98FBB0-C8F9-404E-B856-028F83106C2B}" destId="{3E1224C2-F55A-4A82-9829-CAE44C8446FB}" srcOrd="0" destOrd="0" presId="urn:microsoft.com/office/officeart/2005/8/layout/balance1"/>
    <dgm:cxn modelId="{36980788-DA2E-440B-80FC-EEBD37FE9212}" type="presParOf" srcId="{69C385FD-3C54-41A5-9D2A-528B7E4ACA37}" destId="{83D10A5B-073B-4A9B-9DDE-8111C5BCA418}" srcOrd="0" destOrd="0" presId="urn:microsoft.com/office/officeart/2005/8/layout/balance1"/>
    <dgm:cxn modelId="{47C88FA3-6A42-400D-B8CF-BEA4C727779D}" type="presParOf" srcId="{69C385FD-3C54-41A5-9D2A-528B7E4ACA37}" destId="{225B926F-58F0-4F80-B311-1D2CBAB70EC7}" srcOrd="1" destOrd="0" presId="urn:microsoft.com/office/officeart/2005/8/layout/balance1"/>
    <dgm:cxn modelId="{77ED8960-7F78-446B-BCC9-32693889C3B5}" type="presParOf" srcId="{225B926F-58F0-4F80-B311-1D2CBAB70EC7}" destId="{3E1224C2-F55A-4A82-9829-CAE44C8446FB}" srcOrd="0" destOrd="0" presId="urn:microsoft.com/office/officeart/2005/8/layout/balance1"/>
    <dgm:cxn modelId="{5A26C5AF-9C98-43A3-AE37-DC6BF19D267F}" type="presParOf" srcId="{225B926F-58F0-4F80-B311-1D2CBAB70EC7}" destId="{10786B37-4CE8-4B4B-8282-D080F2415C79}" srcOrd="1" destOrd="0" presId="urn:microsoft.com/office/officeart/2005/8/layout/balance1"/>
    <dgm:cxn modelId="{382C7166-844B-45F8-994F-EF066553E13B}" type="presParOf" srcId="{69C385FD-3C54-41A5-9D2A-528B7E4ACA37}" destId="{46F005FE-EFEB-47F2-8F7D-78B524328E9A}" srcOrd="2" destOrd="0" presId="urn:microsoft.com/office/officeart/2005/8/layout/balance1"/>
    <dgm:cxn modelId="{C46AFFAC-74F9-4B2B-A012-535987248EE8}" type="presParOf" srcId="{46F005FE-EFEB-47F2-8F7D-78B524328E9A}" destId="{CCFADD57-1468-41D8-8E08-8988A08F2234}" srcOrd="0" destOrd="0" presId="urn:microsoft.com/office/officeart/2005/8/layout/balance1"/>
    <dgm:cxn modelId="{D932494D-EF63-4D13-81C0-E2450F4CD300}" type="presParOf" srcId="{46F005FE-EFEB-47F2-8F7D-78B524328E9A}" destId="{15EE4D7B-F217-4DA3-B25A-9267D5F3211A}" srcOrd="1" destOrd="0" presId="urn:microsoft.com/office/officeart/2005/8/layout/balance1"/>
    <dgm:cxn modelId="{64387236-4D25-4FE1-8036-5D0BBD50F09E}" type="presParOf" srcId="{46F005FE-EFEB-47F2-8F7D-78B524328E9A}" destId="{7F09BB8C-8AF2-489A-BF92-129393B6C3AB}" srcOrd="2" destOrd="0" presId="urn:microsoft.com/office/officeart/2005/8/layout/balance1"/>
    <dgm:cxn modelId="{1A007087-56EF-48A6-A2A6-A668D9393A6D}" type="presParOf" srcId="{46F005FE-EFEB-47F2-8F7D-78B524328E9A}" destId="{8E84053C-A2FD-4100-86F0-D7F8F1C8B543}" srcOrd="3" destOrd="0" presId="urn:microsoft.com/office/officeart/2005/8/layout/balance1"/>
    <dgm:cxn modelId="{CFFF6A07-9F41-496B-A1BE-EE4566D73EEE}" type="presParOf" srcId="{46F005FE-EFEB-47F2-8F7D-78B524328E9A}" destId="{30AE5521-2BBC-4E9D-A299-534F1A55FDC8}" srcOrd="4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1224C2-F55A-4A82-9829-CAE44C8446FB}">
      <dsp:nvSpPr>
        <dsp:cNvPr id="0" name=""/>
        <dsp:cNvSpPr/>
      </dsp:nvSpPr>
      <dsp:spPr>
        <a:xfrm>
          <a:off x="978612" y="0"/>
          <a:ext cx="2067208" cy="1148449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Lk. 2:7</a:t>
          </a:r>
        </a:p>
      </dsp:txBody>
      <dsp:txXfrm>
        <a:off x="1012249" y="33637"/>
        <a:ext cx="1999934" cy="1081175"/>
      </dsp:txXfrm>
    </dsp:sp>
    <dsp:sp modelId="{10786B37-4CE8-4B4B-8282-D080F2415C79}">
      <dsp:nvSpPr>
        <dsp:cNvPr id="0" name=""/>
        <dsp:cNvSpPr/>
      </dsp:nvSpPr>
      <dsp:spPr>
        <a:xfrm>
          <a:off x="3964579" y="0"/>
          <a:ext cx="2067208" cy="1148449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Acts 1:14</a:t>
          </a:r>
        </a:p>
      </dsp:txBody>
      <dsp:txXfrm>
        <a:off x="3998216" y="33637"/>
        <a:ext cx="1999934" cy="1081175"/>
      </dsp:txXfrm>
    </dsp:sp>
    <dsp:sp modelId="{15EE4D7B-F217-4DA3-B25A-9267D5F3211A}">
      <dsp:nvSpPr>
        <dsp:cNvPr id="0" name=""/>
        <dsp:cNvSpPr/>
      </dsp:nvSpPr>
      <dsp:spPr>
        <a:xfrm>
          <a:off x="3074531" y="4880908"/>
          <a:ext cx="861336" cy="861336"/>
        </a:xfrm>
        <a:prstGeom prst="triangle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09BB8C-8AF2-489A-BF92-129393B6C3AB}">
      <dsp:nvSpPr>
        <dsp:cNvPr id="0" name=""/>
        <dsp:cNvSpPr/>
      </dsp:nvSpPr>
      <dsp:spPr>
        <a:xfrm>
          <a:off x="914393" y="4544619"/>
          <a:ext cx="5181612" cy="30048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84053C-A2FD-4100-86F0-D7F8F1C8B543}">
      <dsp:nvSpPr>
        <dsp:cNvPr id="0" name=""/>
        <dsp:cNvSpPr/>
      </dsp:nvSpPr>
      <dsp:spPr>
        <a:xfrm>
          <a:off x="978612" y="1996624"/>
          <a:ext cx="2067208" cy="2543683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maternal</a:t>
          </a:r>
        </a:p>
      </dsp:txBody>
      <dsp:txXfrm>
        <a:off x="1079525" y="2097537"/>
        <a:ext cx="1865382" cy="2341857"/>
      </dsp:txXfrm>
    </dsp:sp>
    <dsp:sp modelId="{30AE5521-2BBC-4E9D-A299-534F1A55FDC8}">
      <dsp:nvSpPr>
        <dsp:cNvPr id="0" name=""/>
        <dsp:cNvSpPr/>
      </dsp:nvSpPr>
      <dsp:spPr>
        <a:xfrm>
          <a:off x="3964579" y="1973140"/>
          <a:ext cx="2067208" cy="2543683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disciple</a:t>
          </a:r>
        </a:p>
      </dsp:txBody>
      <dsp:txXfrm>
        <a:off x="4065492" y="2074053"/>
        <a:ext cx="1865382" cy="23418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1224C2-F55A-4A82-9829-CAE44C8446FB}">
      <dsp:nvSpPr>
        <dsp:cNvPr id="0" name=""/>
        <dsp:cNvSpPr/>
      </dsp:nvSpPr>
      <dsp:spPr>
        <a:xfrm>
          <a:off x="978612" y="0"/>
          <a:ext cx="2067208" cy="1148449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Lk. 2:7</a:t>
          </a:r>
        </a:p>
      </dsp:txBody>
      <dsp:txXfrm>
        <a:off x="1012249" y="33637"/>
        <a:ext cx="1999934" cy="1081175"/>
      </dsp:txXfrm>
    </dsp:sp>
    <dsp:sp modelId="{10786B37-4CE8-4B4B-8282-D080F2415C79}">
      <dsp:nvSpPr>
        <dsp:cNvPr id="0" name=""/>
        <dsp:cNvSpPr/>
      </dsp:nvSpPr>
      <dsp:spPr>
        <a:xfrm>
          <a:off x="3964579" y="0"/>
          <a:ext cx="2067208" cy="1148449"/>
        </a:xfrm>
        <a:prstGeom prst="roundRect">
          <a:avLst>
            <a:gd name="adj" fmla="val 10000"/>
          </a:avLst>
        </a:prstGeom>
        <a:solidFill>
          <a:schemeClr val="tx1">
            <a:lumMod val="95000"/>
            <a:alpha val="9000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Acts 1:14</a:t>
          </a:r>
        </a:p>
      </dsp:txBody>
      <dsp:txXfrm>
        <a:off x="3998216" y="33637"/>
        <a:ext cx="1999934" cy="1081175"/>
      </dsp:txXfrm>
    </dsp:sp>
    <dsp:sp modelId="{15EE4D7B-F217-4DA3-B25A-9267D5F3211A}">
      <dsp:nvSpPr>
        <dsp:cNvPr id="0" name=""/>
        <dsp:cNvSpPr/>
      </dsp:nvSpPr>
      <dsp:spPr>
        <a:xfrm>
          <a:off x="3074531" y="4880908"/>
          <a:ext cx="861336" cy="861336"/>
        </a:xfrm>
        <a:prstGeom prst="triangle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09BB8C-8AF2-489A-BF92-129393B6C3AB}">
      <dsp:nvSpPr>
        <dsp:cNvPr id="0" name=""/>
        <dsp:cNvSpPr/>
      </dsp:nvSpPr>
      <dsp:spPr>
        <a:xfrm rot="203966">
          <a:off x="914393" y="4544619"/>
          <a:ext cx="5181612" cy="30048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84053C-A2FD-4100-86F0-D7F8F1C8B543}">
      <dsp:nvSpPr>
        <dsp:cNvPr id="0" name=""/>
        <dsp:cNvSpPr/>
      </dsp:nvSpPr>
      <dsp:spPr>
        <a:xfrm>
          <a:off x="978612" y="1844209"/>
          <a:ext cx="2067208" cy="2543683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maternal</a:t>
          </a:r>
        </a:p>
      </dsp:txBody>
      <dsp:txXfrm>
        <a:off x="1079525" y="1945122"/>
        <a:ext cx="1865382" cy="2341857"/>
      </dsp:txXfrm>
    </dsp:sp>
    <dsp:sp modelId="{30AE5521-2BBC-4E9D-A299-534F1A55FDC8}">
      <dsp:nvSpPr>
        <dsp:cNvPr id="0" name=""/>
        <dsp:cNvSpPr/>
      </dsp:nvSpPr>
      <dsp:spPr>
        <a:xfrm>
          <a:off x="3964579" y="2025709"/>
          <a:ext cx="2067208" cy="2543683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disciple</a:t>
          </a:r>
        </a:p>
      </dsp:txBody>
      <dsp:txXfrm>
        <a:off x="4065492" y="2126622"/>
        <a:ext cx="1865382" cy="23418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1224C2-F55A-4A82-9829-CAE44C8446FB}">
      <dsp:nvSpPr>
        <dsp:cNvPr id="0" name=""/>
        <dsp:cNvSpPr/>
      </dsp:nvSpPr>
      <dsp:spPr>
        <a:xfrm>
          <a:off x="978612" y="0"/>
          <a:ext cx="2067208" cy="1148449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Lk. 2:7</a:t>
          </a:r>
        </a:p>
      </dsp:txBody>
      <dsp:txXfrm>
        <a:off x="1012249" y="33637"/>
        <a:ext cx="1999934" cy="1081175"/>
      </dsp:txXfrm>
    </dsp:sp>
    <dsp:sp modelId="{10786B37-4CE8-4B4B-8282-D080F2415C79}">
      <dsp:nvSpPr>
        <dsp:cNvPr id="0" name=""/>
        <dsp:cNvSpPr/>
      </dsp:nvSpPr>
      <dsp:spPr>
        <a:xfrm>
          <a:off x="3964579" y="0"/>
          <a:ext cx="2067208" cy="114844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Acts 1:14</a:t>
          </a:r>
        </a:p>
      </dsp:txBody>
      <dsp:txXfrm>
        <a:off x="3998216" y="33637"/>
        <a:ext cx="1999934" cy="1081175"/>
      </dsp:txXfrm>
    </dsp:sp>
    <dsp:sp modelId="{15EE4D7B-F217-4DA3-B25A-9267D5F3211A}">
      <dsp:nvSpPr>
        <dsp:cNvPr id="0" name=""/>
        <dsp:cNvSpPr/>
      </dsp:nvSpPr>
      <dsp:spPr>
        <a:xfrm>
          <a:off x="3074531" y="4880908"/>
          <a:ext cx="861336" cy="861336"/>
        </a:xfrm>
        <a:prstGeom prst="triangle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09BB8C-8AF2-489A-BF92-129393B6C3AB}">
      <dsp:nvSpPr>
        <dsp:cNvPr id="0" name=""/>
        <dsp:cNvSpPr/>
      </dsp:nvSpPr>
      <dsp:spPr>
        <a:xfrm rot="414662">
          <a:off x="914393" y="4544619"/>
          <a:ext cx="5181612" cy="30048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84053C-A2FD-4100-86F0-D7F8F1C8B543}">
      <dsp:nvSpPr>
        <dsp:cNvPr id="0" name=""/>
        <dsp:cNvSpPr/>
      </dsp:nvSpPr>
      <dsp:spPr>
        <a:xfrm>
          <a:off x="978612" y="1708445"/>
          <a:ext cx="2067208" cy="2543683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maternal</a:t>
          </a:r>
        </a:p>
      </dsp:txBody>
      <dsp:txXfrm>
        <a:off x="1079525" y="1809358"/>
        <a:ext cx="1865382" cy="2341857"/>
      </dsp:txXfrm>
    </dsp:sp>
    <dsp:sp modelId="{30AE5521-2BBC-4E9D-A299-534F1A55FDC8}">
      <dsp:nvSpPr>
        <dsp:cNvPr id="0" name=""/>
        <dsp:cNvSpPr/>
      </dsp:nvSpPr>
      <dsp:spPr>
        <a:xfrm>
          <a:off x="3964579" y="2072831"/>
          <a:ext cx="2067208" cy="2543683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disciple</a:t>
          </a:r>
        </a:p>
      </dsp:txBody>
      <dsp:txXfrm>
        <a:off x="4065492" y="2173744"/>
        <a:ext cx="1865382" cy="23418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9C6BE-B0AE-484F-B4B8-0C22FD5D023C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52FAB-1ED6-46E2-A930-0A39C3C38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69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D52FAB-1ED6-46E2-A930-0A39C3C387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6083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52FAB-1ED6-46E2-A930-0A39C3C387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642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52FAB-1ED6-46E2-A930-0A39C3C3879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11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52FAB-1ED6-46E2-A930-0A39C3C3879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03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52FAB-1ED6-46E2-A930-0A39C3C387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497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52FAB-1ED6-46E2-A930-0A39C3C387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91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52FAB-1ED6-46E2-A930-0A39C3C387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853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52FAB-1ED6-46E2-A930-0A39C3C387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44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52FAB-1ED6-46E2-A930-0A39C3C387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08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52FAB-1ED6-46E2-A930-0A39C3C3879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80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52FAB-1ED6-46E2-A930-0A39C3C3879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149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52FAB-1ED6-46E2-A930-0A39C3C3879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81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B145-ABAB-4828-A7E5-D798D1080E48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79AD-25EC-4AEC-98A6-BEBC52084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046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B145-ABAB-4828-A7E5-D798D1080E48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79AD-25EC-4AEC-98A6-BEBC52084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074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B145-ABAB-4828-A7E5-D798D1080E48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79AD-25EC-4AEC-98A6-BEBC52084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22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382B-D98C-44CF-984E-0460D1DEE36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B27F-DDB3-44AE-BAD1-EBEC942D996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323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382B-D98C-44CF-984E-0460D1DEE36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B27F-DDB3-44AE-BAD1-EBEC942D996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419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382B-D98C-44CF-984E-0460D1DEE36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B27F-DDB3-44AE-BAD1-EBEC942D996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274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382B-D98C-44CF-984E-0460D1DEE36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B27F-DDB3-44AE-BAD1-EBEC942D996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372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382B-D98C-44CF-984E-0460D1DEE36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B27F-DDB3-44AE-BAD1-EBEC942D996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697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382B-D98C-44CF-984E-0460D1DEE36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B27F-DDB3-44AE-BAD1-EBEC942D996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836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382B-D98C-44CF-984E-0460D1DEE36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B27F-DDB3-44AE-BAD1-EBEC942D996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963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382B-D98C-44CF-984E-0460D1DEE36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B27F-DDB3-44AE-BAD1-EBEC942D996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42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B145-ABAB-4828-A7E5-D798D1080E48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79AD-25EC-4AEC-98A6-BEBC52084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2494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382B-D98C-44CF-984E-0460D1DEE36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B27F-DDB3-44AE-BAD1-EBEC942D996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986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382B-D98C-44CF-984E-0460D1DEE36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B27F-DDB3-44AE-BAD1-EBEC942D996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7233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382B-D98C-44CF-984E-0460D1DEE36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B27F-DDB3-44AE-BAD1-EBEC942D996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435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50735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49089" y="5270569"/>
            <a:ext cx="2887623" cy="341616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6238790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49089" y="5270569"/>
            <a:ext cx="2887623" cy="341616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437986" y="1419000"/>
            <a:ext cx="7221405" cy="2757317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9018379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488900"/>
            <a:ext cx="10949099" cy="417352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0923480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488900"/>
            <a:ext cx="10949099" cy="417352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6072129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488900"/>
            <a:ext cx="10949099" cy="417352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84044" y="4853216"/>
            <a:ext cx="2225699" cy="945345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900192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15" y="561830"/>
            <a:ext cx="10880084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85" indent="0">
              <a:buNone/>
              <a:defRPr/>
            </a:lvl2pPr>
            <a:lvl3pPr marL="1219170" indent="0">
              <a:buFont typeface="Arial"/>
              <a:buNone/>
              <a:defRPr/>
            </a:lvl3pPr>
            <a:lvl4pPr marL="1828754" indent="0">
              <a:buFont typeface="Arial"/>
              <a:buNone/>
              <a:defRPr/>
            </a:lvl4pPr>
            <a:lvl5pPr marL="243833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02733" y="5313822"/>
            <a:ext cx="10879667" cy="990253"/>
          </a:xfrm>
        </p:spPr>
        <p:txBody>
          <a:bodyPr>
            <a:normAutofit/>
          </a:bodyPr>
          <a:lstStyle>
            <a:lvl1pPr>
              <a:defRPr sz="1867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2490166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B145-ABAB-4828-A7E5-D798D1080E48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79AD-25EC-4AEC-98A6-BEBC52084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558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15" y="561830"/>
            <a:ext cx="10880084" cy="5742245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85" indent="0">
              <a:buNone/>
              <a:defRPr/>
            </a:lvl2pPr>
            <a:lvl3pPr marL="1219170" indent="0">
              <a:buFont typeface="Arial"/>
              <a:buNone/>
              <a:defRPr/>
            </a:lvl3pPr>
            <a:lvl4pPr marL="1828754" indent="0">
              <a:buFont typeface="Arial"/>
              <a:buNone/>
              <a:defRPr/>
            </a:lvl4pPr>
            <a:lvl5pPr marL="243833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236748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B145-ABAB-4828-A7E5-D798D1080E48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79AD-25EC-4AEC-98A6-BEBC52084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243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B145-ABAB-4828-A7E5-D798D1080E48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79AD-25EC-4AEC-98A6-BEBC52084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8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B145-ABAB-4828-A7E5-D798D1080E48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79AD-25EC-4AEC-98A6-BEBC52084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46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B145-ABAB-4828-A7E5-D798D1080E48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79AD-25EC-4AEC-98A6-BEBC52084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040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B145-ABAB-4828-A7E5-D798D1080E48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79AD-25EC-4AEC-98A6-BEBC52084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00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B145-ABAB-4828-A7E5-D798D1080E48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79AD-25EC-4AEC-98A6-BEBC52084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30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FB145-ABAB-4828-A7E5-D798D1080E48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E79AD-25EC-4AEC-98A6-BEBC52084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680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B382B-D98C-44CF-984E-0460D1DEE36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0B27F-DDB3-44AE-BAD1-EBEC942D996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0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1612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rgbClr val="61616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1219170" rtl="0" eaLnBrk="1" latinLnBrk="0" hangingPunct="1">
        <a:spcBef>
          <a:spcPct val="20000"/>
        </a:spcBef>
        <a:buFont typeface="Arial"/>
        <a:buNone/>
        <a:defRPr sz="4000" kern="1200">
          <a:solidFill>
            <a:srgbClr val="969696"/>
          </a:solidFill>
          <a:latin typeface="+mn-lt"/>
          <a:ea typeface="+mn-ea"/>
          <a:cs typeface="Apple Chancery"/>
        </a:defRPr>
      </a:lvl1pPr>
      <a:lvl2pPr marL="1219170" indent="-609585" algn="ctr" defTabSz="1219170" rtl="0" eaLnBrk="1" latinLnBrk="0" hangingPunct="1">
        <a:spcBef>
          <a:spcPct val="20000"/>
        </a:spcBef>
        <a:buFont typeface="Arial"/>
        <a:buChar char="•"/>
        <a:defRPr sz="4000" kern="1200">
          <a:solidFill>
            <a:srgbClr val="969696"/>
          </a:solidFill>
          <a:latin typeface="+mn-lt"/>
          <a:ea typeface="+mn-ea"/>
          <a:cs typeface="Apple Chancery"/>
        </a:defRPr>
      </a:lvl2pPr>
      <a:lvl3pPr marL="1219170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969696"/>
          </a:solidFill>
          <a:latin typeface="+mn-lt"/>
          <a:ea typeface="+mn-ea"/>
          <a:cs typeface="Apple Chancery"/>
        </a:defRPr>
      </a:lvl3pPr>
      <a:lvl4pPr marL="1828754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969696"/>
          </a:solidFill>
          <a:latin typeface="+mn-lt"/>
          <a:ea typeface="+mn-ea"/>
          <a:cs typeface="Apple Chancery"/>
        </a:defRPr>
      </a:lvl4pPr>
      <a:lvl5pPr marL="2438339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969696"/>
          </a:solidFill>
          <a:latin typeface="+mn-lt"/>
          <a:ea typeface="+mn-ea"/>
          <a:cs typeface="Apple Chancery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9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30.xml"/><Relationship Id="rId1" Type="http://schemas.openxmlformats.org/officeDocument/2006/relationships/themeOverride" Target="../theme/themeOverride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10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30.xml"/><Relationship Id="rId1" Type="http://schemas.openxmlformats.org/officeDocument/2006/relationships/themeOverride" Target="../theme/themeOverride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nd/3.0/" TargetMode="External"/><Relationship Id="rId3" Type="http://schemas.openxmlformats.org/officeDocument/2006/relationships/image" Target="../media/image10.jpeg"/><Relationship Id="rId7" Type="http://schemas.openxmlformats.org/officeDocument/2006/relationships/hyperlink" Target="http://davidmiscavige.wikiscientology.org/index.php?title=Take_over_plot_of_the_Christian_Science" TargetMode="External"/><Relationship Id="rId12" Type="http://schemas.openxmlformats.org/officeDocument/2006/relationships/hyperlink" Target="https://en.wikipedia.org/wiki/Jehovah%27s_Witness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g"/><Relationship Id="rId11" Type="http://schemas.openxmlformats.org/officeDocument/2006/relationships/image" Target="../media/image13.gif"/><Relationship Id="rId5" Type="http://schemas.openxmlformats.org/officeDocument/2006/relationships/hyperlink" Target="https://creativecommons.org/licenses/by-sa/3.0/" TargetMode="External"/><Relationship Id="rId10" Type="http://schemas.openxmlformats.org/officeDocument/2006/relationships/hyperlink" Target="https://en.wikipedia.org/wiki/William_Miller_(preacher)" TargetMode="External"/><Relationship Id="rId4" Type="http://schemas.openxmlformats.org/officeDocument/2006/relationships/hyperlink" Target="https://fi.wikipedia.org/wiki/Joseph_Smith" TargetMode="External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8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30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3B92F0A-F2DF-4220-9EAA-83A65F3655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1516003" y="853864"/>
            <a:ext cx="9160015" cy="515155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33947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randomBar dir="vert"/>
      </p:transition>
    </mc:Choice>
    <mc:Fallback xmlns="">
      <p:transition spd="slow" advClick="0" advTm="4000">
        <p:randomBar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487E64-58B0-4678-92B6-E77EF4012E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53199" y="561830"/>
            <a:ext cx="5029199" cy="5742245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And it was told Him </a:t>
            </a:r>
            <a:r>
              <a:rPr lang="en-US" i="1" dirty="0">
                <a:solidFill>
                  <a:schemeClr val="tx1"/>
                </a:solidFill>
              </a:rPr>
              <a:t>by some</a:t>
            </a:r>
            <a:r>
              <a:rPr lang="en-US" dirty="0">
                <a:solidFill>
                  <a:schemeClr val="tx1"/>
                </a:solidFill>
              </a:rPr>
              <a:t>, who said, “Your mother and Your brothers are standing outside, desiring to see You.”</a:t>
            </a:r>
          </a:p>
          <a:p>
            <a:r>
              <a:rPr lang="en-US" dirty="0">
                <a:solidFill>
                  <a:schemeClr val="tx1"/>
                </a:solidFill>
              </a:rPr>
              <a:t>But He answered and said to them, "My mother and My brothers are these who hear the word of God and do it.”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b="1" spc="3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</a:rPr>
              <a:t>(Luke 8:20, 21)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06FEEED-0D22-4E0A-9806-DA10D6BBCC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8172680"/>
              </p:ext>
            </p:extLst>
          </p:nvPr>
        </p:nvGraphicFramePr>
        <p:xfrm>
          <a:off x="-152400" y="488900"/>
          <a:ext cx="7010400" cy="5742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17802027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487E64-58B0-4678-92B6-E77EF4012E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53199" y="561830"/>
            <a:ext cx="5029199" cy="5742245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And it happened, as He spoke these things, that a certain woman from the crowd raised her voice and said to Him, “Blessed </a:t>
            </a:r>
            <a:r>
              <a:rPr lang="en-US" i="1" dirty="0">
                <a:solidFill>
                  <a:schemeClr val="tx1"/>
                </a:solidFill>
              </a:rPr>
              <a:t>is</a:t>
            </a:r>
            <a:r>
              <a:rPr lang="en-US" dirty="0">
                <a:solidFill>
                  <a:schemeClr val="tx1"/>
                </a:solidFill>
              </a:rPr>
              <a:t> the womb that bore You, and </a:t>
            </a:r>
            <a:r>
              <a:rPr lang="en-US" i="1" dirty="0">
                <a:solidFill>
                  <a:schemeClr val="tx1"/>
                </a:solidFill>
              </a:rPr>
              <a:t>the</a:t>
            </a:r>
            <a:r>
              <a:rPr lang="en-US" dirty="0">
                <a:solidFill>
                  <a:schemeClr val="tx1"/>
                </a:solidFill>
              </a:rPr>
              <a:t> breasts which nursed You!”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But He said, “More than that, blessed </a:t>
            </a:r>
            <a:r>
              <a:rPr lang="en-US" i="1" dirty="0">
                <a:solidFill>
                  <a:schemeClr val="tx1"/>
                </a:solidFill>
              </a:rPr>
              <a:t>are</a:t>
            </a:r>
            <a:r>
              <a:rPr lang="en-US" dirty="0">
                <a:solidFill>
                  <a:schemeClr val="tx1"/>
                </a:solidFill>
              </a:rPr>
              <a:t> those who hear the word of God and keep it!”</a:t>
            </a:r>
          </a:p>
          <a:p>
            <a:r>
              <a:rPr lang="en-US" b="1" spc="3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</a:rPr>
              <a:t>(Luke 11:27, 28)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06FEEED-0D22-4E0A-9806-DA10D6BBCC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4858610"/>
              </p:ext>
            </p:extLst>
          </p:nvPr>
        </p:nvGraphicFramePr>
        <p:xfrm>
          <a:off x="-152400" y="488900"/>
          <a:ext cx="7010400" cy="5742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97426903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487E64-58B0-4678-92B6-E77EF4012E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4417" y="488900"/>
            <a:ext cx="10949099" cy="3397300"/>
          </a:xfrm>
        </p:spPr>
        <p:txBody>
          <a:bodyPr/>
          <a:lstStyle/>
          <a:p>
            <a:pPr algn="l"/>
            <a:r>
              <a:rPr lang="en-US" sz="6600" spc="300" dirty="0"/>
              <a:t>Deuteronomy 13</a:t>
            </a:r>
          </a:p>
          <a:p>
            <a:pPr algn="l"/>
            <a:r>
              <a:rPr lang="en-US" b="1" spc="300" dirty="0">
                <a:ln>
                  <a:solidFill>
                    <a:srgbClr val="C00000"/>
                  </a:solidFill>
                </a:ln>
                <a:solidFill>
                  <a:schemeClr val="bg2">
                    <a:lumMod val="65000"/>
                    <a:lumOff val="35000"/>
                  </a:schemeClr>
                </a:solidFill>
              </a:rPr>
              <a:t>Testing Error Is A Test Of Our Love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7CC185-EB0E-4172-A67F-8ED5D6114876}"/>
              </a:ext>
            </a:extLst>
          </p:cNvPr>
          <p:cNvSpPr txBox="1"/>
          <p:nvPr/>
        </p:nvSpPr>
        <p:spPr>
          <a:xfrm>
            <a:off x="4038601" y="4953000"/>
            <a:ext cx="7315200" cy="12765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bliqueTopRigh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Cinzel Black" panose="00000A00000000000000" pitchFamily="2" charset="0"/>
              </a:rPr>
              <a:t>“With All Your Heart”</a:t>
            </a:r>
          </a:p>
          <a:p>
            <a:pPr algn="ctr"/>
            <a:r>
              <a:rPr lang="en-US" sz="3200" spc="600" dirty="0">
                <a:solidFill>
                  <a:srgbClr val="C00000"/>
                </a:solidFill>
                <a:latin typeface="Cinzel Black" panose="00000A00000000000000" pitchFamily="2" charset="0"/>
              </a:rPr>
              <a:t>Deuteronomy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A46CD5-27E0-4C2B-B85C-1DC125069E00}"/>
              </a:ext>
            </a:extLst>
          </p:cNvPr>
          <p:cNvSpPr txBox="1"/>
          <p:nvPr/>
        </p:nvSpPr>
        <p:spPr>
          <a:xfrm>
            <a:off x="381000" y="3733800"/>
            <a:ext cx="11430000" cy="430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200" i="1" dirty="0">
                <a:solidFill>
                  <a:srgbClr val="C00000"/>
                </a:solidFill>
              </a:rPr>
              <a:t>How willing is this person to pursue God when the duty to truth hurts the most? </a:t>
            </a:r>
          </a:p>
        </p:txBody>
      </p:sp>
    </p:spTree>
    <p:extLst>
      <p:ext uri="{BB962C8B-B14F-4D97-AF65-F5344CB8AC3E}">
        <p14:creationId xmlns:p14="http://schemas.microsoft.com/office/powerpoint/2010/main" val="34698365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487E64-58B0-4678-92B6-E77EF4012E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05400" y="488900"/>
            <a:ext cx="6468116" cy="2270117"/>
          </a:xfrm>
        </p:spPr>
        <p:txBody>
          <a:bodyPr>
            <a:normAutofit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en-US" sz="2000" spc="300" dirty="0"/>
              <a:t>SEEK HIM </a:t>
            </a:r>
            <a:r>
              <a:rPr lang="en-US" sz="2000" b="1" spc="300" dirty="0">
                <a:ln>
                  <a:solidFill>
                    <a:srgbClr val="C00000"/>
                  </a:solidFill>
                </a:ln>
                <a:solidFill>
                  <a:schemeClr val="bg2">
                    <a:lumMod val="65000"/>
                    <a:lumOff val="35000"/>
                  </a:schemeClr>
                </a:solidFill>
              </a:rPr>
              <a:t>– 4:29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2000" spc="300" dirty="0"/>
              <a:t>LOVE HIM </a:t>
            </a:r>
            <a:r>
              <a:rPr lang="en-US" sz="2000" b="1" spc="300" dirty="0">
                <a:ln>
                  <a:solidFill>
                    <a:srgbClr val="C00000"/>
                  </a:solidFill>
                </a:ln>
                <a:solidFill>
                  <a:schemeClr val="bg2">
                    <a:lumMod val="65000"/>
                    <a:lumOff val="35000"/>
                  </a:schemeClr>
                </a:solidFill>
              </a:rPr>
              <a:t>– 6:5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2000" spc="300" dirty="0"/>
              <a:t>SERVE HIM </a:t>
            </a:r>
            <a:r>
              <a:rPr lang="en-US" sz="2000" b="1" spc="300" dirty="0">
                <a:ln>
                  <a:solidFill>
                    <a:srgbClr val="C00000"/>
                  </a:solidFill>
                </a:ln>
                <a:solidFill>
                  <a:schemeClr val="bg2">
                    <a:lumMod val="65000"/>
                    <a:lumOff val="35000"/>
                  </a:schemeClr>
                </a:solidFill>
              </a:rPr>
              <a:t>– 10:12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2000" spc="300" dirty="0"/>
              <a:t>OBSERVE HIS JUDGMENTS</a:t>
            </a:r>
            <a:r>
              <a:rPr lang="en-US" sz="2000" b="1" spc="300" dirty="0">
                <a:ln>
                  <a:solidFill>
                    <a:srgbClr val="C00000"/>
                  </a:solidFill>
                </a:ln>
                <a:solidFill>
                  <a:schemeClr val="bg2">
                    <a:lumMod val="65000"/>
                    <a:lumOff val="35000"/>
                  </a:schemeClr>
                </a:solidFill>
              </a:rPr>
              <a:t> – 26:16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86B098-EB1B-4C48-8F73-6504B4661B6C}"/>
              </a:ext>
            </a:extLst>
          </p:cNvPr>
          <p:cNvSpPr txBox="1"/>
          <p:nvPr/>
        </p:nvSpPr>
        <p:spPr>
          <a:xfrm>
            <a:off x="618484" y="1279582"/>
            <a:ext cx="3420117" cy="717435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“OBEDIENCE”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20E9969B-E6AB-4E04-A692-59BF2046F918}"/>
              </a:ext>
            </a:extLst>
          </p:cNvPr>
          <p:cNvSpPr/>
          <p:nvPr/>
        </p:nvSpPr>
        <p:spPr>
          <a:xfrm flipH="1">
            <a:off x="4277518" y="838200"/>
            <a:ext cx="827881" cy="1600200"/>
          </a:xfrm>
          <a:prstGeom prst="rightBrace">
            <a:avLst>
              <a:gd name="adj1" fmla="val 8333"/>
              <a:gd name="adj2" fmla="val 48239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87A0F8-1908-446F-8E72-1542BFC89CA1}"/>
              </a:ext>
            </a:extLst>
          </p:cNvPr>
          <p:cNvSpPr txBox="1"/>
          <p:nvPr/>
        </p:nvSpPr>
        <p:spPr>
          <a:xfrm>
            <a:off x="886684" y="653534"/>
            <a:ext cx="277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The Bible’s Definition of: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89FB6D-A055-4D8E-88D0-262481F6B0A4}"/>
              </a:ext>
            </a:extLst>
          </p:cNvPr>
          <p:cNvSpPr txBox="1"/>
          <p:nvPr/>
        </p:nvSpPr>
        <p:spPr>
          <a:xfrm>
            <a:off x="4495800" y="2895600"/>
            <a:ext cx="6705600" cy="3415963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spc="300" dirty="0">
                <a:solidFill>
                  <a:schemeClr val="bg1"/>
                </a:solidFill>
              </a:rPr>
              <a:t>JOHN 14: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b="1" dirty="0">
                <a:solidFill>
                  <a:schemeClr val="bg1"/>
                </a:solidFill>
              </a:rPr>
              <a:t>23  Jesus answered and said to him, "If anyone loves Me, he will keep My word; and My Father will love him, and We will come to him and make Our home with him.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b="1" dirty="0">
                <a:solidFill>
                  <a:schemeClr val="bg1"/>
                </a:solidFill>
              </a:rPr>
              <a:t>24  "He who does not love Me does not keep My words…</a:t>
            </a:r>
          </a:p>
        </p:txBody>
      </p:sp>
      <p:pic>
        <p:nvPicPr>
          <p:cNvPr id="10" name="Graphic 9" descr="Arrow: Clockwise curve">
            <a:extLst>
              <a:ext uri="{FF2B5EF4-FFF2-40B4-BE49-F238E27FC236}">
                <a16:creationId xmlns:a16="http://schemas.microsoft.com/office/drawing/2014/main" id="{82FBABE5-7748-47E7-823D-9EB843051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19644" y="2534206"/>
            <a:ext cx="1789588" cy="178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47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1AE061AC-8194-4C9B-971A-B9001A38D3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2383"/>
          <a:stretch/>
        </p:blipFill>
        <p:spPr>
          <a:xfrm>
            <a:off x="7552944" y="10"/>
            <a:ext cx="4636008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C64D96-8036-465F-A414-4D9AEB036A58}"/>
              </a:ext>
            </a:extLst>
          </p:cNvPr>
          <p:cNvSpPr txBox="1"/>
          <p:nvPr/>
        </p:nvSpPr>
        <p:spPr>
          <a:xfrm>
            <a:off x="9067683" y="6486938"/>
            <a:ext cx="1606529" cy="2000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 tooltip="https://fi.wikipedia.org/wiki/Joseph_Smith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is licensed under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An old photo of a person&#10;&#10;Description automatically generated">
            <a:extLst>
              <a:ext uri="{FF2B5EF4-FFF2-40B4-BE49-F238E27FC236}">
                <a16:creationId xmlns:a16="http://schemas.microsoft.com/office/drawing/2014/main" id="{48654B59-DF93-443F-BB83-CAB1FFC7D8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143000" y="152400"/>
            <a:ext cx="1168115" cy="19200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7AB329-0C71-4DFF-A107-565936A3CBC3}"/>
              </a:ext>
            </a:extLst>
          </p:cNvPr>
          <p:cNvSpPr txBox="1"/>
          <p:nvPr/>
        </p:nvSpPr>
        <p:spPr>
          <a:xfrm>
            <a:off x="760225" y="2277640"/>
            <a:ext cx="1933663" cy="2154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50000"/>
                  </a:schemeClr>
                </a:solidFill>
                <a:hlinkClick r:id="rId7" tooltip="http://davidmiscavige.wikiscientology.org/index.php?title=Take_over_plot_of_the_Christian_Scienc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is licensed under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hlinkClick r:id="rId8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Picture 8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70AD94E9-B948-4AE0-AD66-4633D486CE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914400" y="3737377"/>
            <a:ext cx="1669829" cy="20962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BB161D-3251-4A34-9E0F-26335E02BB21}"/>
              </a:ext>
            </a:extLst>
          </p:cNvPr>
          <p:cNvSpPr txBox="1"/>
          <p:nvPr/>
        </p:nvSpPr>
        <p:spPr>
          <a:xfrm>
            <a:off x="867401" y="6154213"/>
            <a:ext cx="1763827" cy="2308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50000"/>
                  </a:schemeClr>
                </a:solidFill>
                <a:hlinkClick r:id="rId10" tooltip="https://en.wikipedia.org/wiki/William_Miller_(preacher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is licensed under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Picture 11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494063EB-40FB-4FAB-8023-F3AD165105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3325134" y="2508472"/>
            <a:ext cx="1606896" cy="20962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455CE02-1D20-467A-8EDC-EE2F882D3DC0}"/>
              </a:ext>
            </a:extLst>
          </p:cNvPr>
          <p:cNvSpPr txBox="1"/>
          <p:nvPr/>
        </p:nvSpPr>
        <p:spPr>
          <a:xfrm>
            <a:off x="3176082" y="4677789"/>
            <a:ext cx="1905000" cy="2154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50000"/>
                  </a:schemeClr>
                </a:solidFill>
                <a:hlinkClick r:id="rId12" tooltip="https://en.wikipedia.org/wiki/Jehovah%27s_Witness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 is licensed under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DD695C-DEF8-4F1F-B05F-F9EC4C385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9057" y="1524000"/>
            <a:ext cx="3783836" cy="2492733"/>
          </a:xfrm>
          <a:noFill/>
        </p:spPr>
        <p:txBody>
          <a:bodyPr>
            <a:normAutofit fontScale="90000"/>
          </a:bodyPr>
          <a:lstStyle/>
          <a:p>
            <a:pPr algn="r"/>
            <a:r>
              <a:rPr lang="en-US" sz="6000" dirty="0">
                <a:latin typeface="Agency FB" panose="020B0503020202020204" pitchFamily="34" charset="0"/>
              </a:rPr>
              <a:t>Why </a:t>
            </a:r>
            <a:r>
              <a:rPr lang="en-US" sz="6000" b="1" dirty="0">
                <a:latin typeface="Agency FB" panose="020B0503020202020204" pitchFamily="34" charset="0"/>
              </a:rPr>
              <a:t>Investigate</a:t>
            </a:r>
            <a:r>
              <a:rPr lang="en-US" sz="6000" dirty="0">
                <a:latin typeface="Agency FB" panose="020B0503020202020204" pitchFamily="34" charset="0"/>
              </a:rPr>
              <a:t> Error?</a:t>
            </a:r>
          </a:p>
        </p:txBody>
      </p:sp>
    </p:spTree>
    <p:extLst>
      <p:ext uri="{BB962C8B-B14F-4D97-AF65-F5344CB8AC3E}">
        <p14:creationId xmlns:p14="http://schemas.microsoft.com/office/powerpoint/2010/main" val="47311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5334806"/>
            <a:ext cx="9144000" cy="1142996"/>
          </a:xfrm>
        </p:spPr>
        <p:txBody>
          <a:bodyPr>
            <a:normAutofit/>
          </a:bodyPr>
          <a:lstStyle/>
          <a:p>
            <a:r>
              <a:rPr lang="en-US" sz="3600" spc="600" baseline="30000" dirty="0">
                <a:solidFill>
                  <a:srgbClr val="E7E6E6"/>
                </a:solidFill>
              </a:rPr>
              <a:t>FAKE RELIGION</a:t>
            </a:r>
          </a:p>
          <a:p>
            <a:r>
              <a:rPr lang="en-US" sz="2800" spc="600" baseline="30000" dirty="0">
                <a:solidFill>
                  <a:srgbClr val="E7E6E6"/>
                </a:solidFill>
              </a:rPr>
              <a:t>&amp; The Motive To Investigate It</a:t>
            </a:r>
            <a:endParaRPr lang="en-US" sz="2800" spc="600" dirty="0">
              <a:solidFill>
                <a:srgbClr val="E7E6E6"/>
              </a:solidFill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2061D85-F00F-4E9A-B46D-D7D3401C2C43}"/>
              </a:ext>
            </a:extLst>
          </p:cNvPr>
          <p:cNvSpPr txBox="1"/>
          <p:nvPr/>
        </p:nvSpPr>
        <p:spPr>
          <a:xfrm>
            <a:off x="952500" y="2951976"/>
            <a:ext cx="1036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“ For if he who comes preaches another Jesus whom we have not preached, or </a:t>
            </a:r>
            <a:r>
              <a:rPr lang="en-US" sz="2400" i="1" dirty="0"/>
              <a:t>if</a:t>
            </a:r>
            <a:r>
              <a:rPr lang="en-US" sz="2400" dirty="0"/>
              <a:t> you receive a different spirit which you have not received, or a different gospel which you have not accepted—you may well put up with it!” –2 Cor. 11:4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06F23E-7B46-40DB-80F4-0C7CCB83D30D}"/>
              </a:ext>
            </a:extLst>
          </p:cNvPr>
          <p:cNvSpPr txBox="1"/>
          <p:nvPr/>
        </p:nvSpPr>
        <p:spPr>
          <a:xfrm>
            <a:off x="685800" y="457200"/>
            <a:ext cx="1089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/>
              <a:t>CATHOLICISM | ADVENTISM | RUSSELLISM | MORMONISM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6C4DAC-D49E-4B08-831D-10F3417CAB7F}"/>
              </a:ext>
            </a:extLst>
          </p:cNvPr>
          <p:cNvSpPr txBox="1"/>
          <p:nvPr/>
        </p:nvSpPr>
        <p:spPr>
          <a:xfrm>
            <a:off x="129540" y="2057400"/>
            <a:ext cx="11986260" cy="7078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000" spc="300" dirty="0"/>
              <a:t>LUTHERANISM | JEHOVAH’S WITNESSES | BAPTIST | CHURCH-GROWTH MOVEMENT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064A8F-CEE6-4AB6-8677-D988DFFF4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1000115"/>
            <a:ext cx="10498222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01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7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47FBC-C2CD-405A-A015-490BC47BD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2971799"/>
            <a:ext cx="7499685" cy="381000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To better understand other religions?</a:t>
            </a:r>
          </a:p>
          <a:p>
            <a:r>
              <a:rPr lang="en-US" dirty="0"/>
              <a:t>To guard against being deceived with fake religion?</a:t>
            </a:r>
          </a:p>
          <a:p>
            <a:r>
              <a:rPr lang="en-US" dirty="0"/>
              <a:t>To guard against holding up the hands of those in error?</a:t>
            </a:r>
          </a:p>
          <a:p>
            <a:r>
              <a:rPr lang="en-US" dirty="0"/>
              <a:t>To rescue the lost?</a:t>
            </a:r>
          </a:p>
          <a:p>
            <a:r>
              <a:rPr lang="en-US" dirty="0"/>
              <a:t>To keep the saved, saved?</a:t>
            </a:r>
          </a:p>
          <a:p>
            <a:r>
              <a:rPr lang="en-US" dirty="0"/>
              <a:t>To prove my love to Christ?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4CD3EE-EDC8-4FCC-A9A6-B43B7A092D82}"/>
              </a:ext>
            </a:extLst>
          </p:cNvPr>
          <p:cNvSpPr txBox="1"/>
          <p:nvPr/>
        </p:nvSpPr>
        <p:spPr>
          <a:xfrm>
            <a:off x="4384039" y="1752600"/>
            <a:ext cx="7164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What Is My </a:t>
            </a:r>
            <a:r>
              <a:rPr lang="en-US" sz="2400" b="1" spc="300" dirty="0"/>
              <a:t>Primary</a:t>
            </a:r>
            <a:r>
              <a:rPr lang="en-US" sz="2400" spc="300" dirty="0">
                <a:solidFill>
                  <a:srgbClr val="C00000"/>
                </a:solidFill>
              </a:rPr>
              <a:t> </a:t>
            </a:r>
            <a:r>
              <a:rPr lang="en-US" sz="2400" b="1" spc="300" dirty="0"/>
              <a:t>Reason</a:t>
            </a:r>
            <a:r>
              <a:rPr lang="en-US" sz="2400" spc="300" dirty="0">
                <a:solidFill>
                  <a:srgbClr val="C00000"/>
                </a:solidFill>
              </a:rPr>
              <a:t> </a:t>
            </a:r>
            <a:r>
              <a:rPr lang="en-US" sz="2400" spc="3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For Examining Any False Religion?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82A8FC-29A3-44DB-A33D-B716B53A4B4C}"/>
              </a:ext>
            </a:extLst>
          </p:cNvPr>
          <p:cNvSpPr/>
          <p:nvPr/>
        </p:nvSpPr>
        <p:spPr>
          <a:xfrm>
            <a:off x="4419600" y="5971447"/>
            <a:ext cx="4812146" cy="503802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EE81F7-F5AA-40D7-A71F-D838DD207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235552"/>
            <a:ext cx="9784928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032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0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4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1502F87-464F-4BB2-BF50-BE0F49A5E581}"/>
              </a:ext>
            </a:extLst>
          </p:cNvPr>
          <p:cNvSpPr/>
          <p:nvPr/>
        </p:nvSpPr>
        <p:spPr>
          <a:xfrm>
            <a:off x="1295400" y="1359187"/>
            <a:ext cx="9601200" cy="30604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535100" y="5270568"/>
            <a:ext cx="5115601" cy="520632"/>
          </a:xfrm>
        </p:spPr>
        <p:txBody>
          <a:bodyPr>
            <a:normAutofit/>
          </a:bodyPr>
          <a:lstStyle/>
          <a:p>
            <a:r>
              <a:rPr lang="en-US" sz="2400" spc="600" dirty="0"/>
              <a:t>MATTHEW 22:34-38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9A8E55-70AD-4137-8B96-C83186EBD815}"/>
              </a:ext>
            </a:extLst>
          </p:cNvPr>
          <p:cNvSpPr txBox="1"/>
          <p:nvPr/>
        </p:nvSpPr>
        <p:spPr>
          <a:xfrm>
            <a:off x="1295400" y="1836241"/>
            <a:ext cx="9601200" cy="212365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Agency FB" panose="020B0503020202020204" pitchFamily="34" charset="0"/>
              </a:rPr>
              <a:t>“Teacher, which [is] the great commandment in the law?"”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58560C-7D05-4B04-B54E-8436DA293E42}"/>
              </a:ext>
            </a:extLst>
          </p:cNvPr>
          <p:cNvSpPr txBox="1"/>
          <p:nvPr/>
        </p:nvSpPr>
        <p:spPr>
          <a:xfrm>
            <a:off x="4869651" y="4065508"/>
            <a:ext cx="2446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pc="600" dirty="0"/>
              <a:t>22:36 (NKJV)</a:t>
            </a:r>
          </a:p>
        </p:txBody>
      </p:sp>
    </p:spTree>
    <p:extLst>
      <p:ext uri="{BB962C8B-B14F-4D97-AF65-F5344CB8AC3E}">
        <p14:creationId xmlns:p14="http://schemas.microsoft.com/office/powerpoint/2010/main" val="328404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535100" y="5270568"/>
            <a:ext cx="5115601" cy="520632"/>
          </a:xfrm>
        </p:spPr>
        <p:txBody>
          <a:bodyPr>
            <a:normAutofit/>
          </a:bodyPr>
          <a:lstStyle/>
          <a:p>
            <a:r>
              <a:rPr lang="en-US" sz="2400" spc="600" dirty="0"/>
              <a:t>MATTHEW 22:34-38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C4279A-0892-42E0-B791-F56F13E8FDF3}"/>
              </a:ext>
            </a:extLst>
          </p:cNvPr>
          <p:cNvSpPr txBox="1"/>
          <p:nvPr/>
        </p:nvSpPr>
        <p:spPr>
          <a:xfrm>
            <a:off x="4712554" y="482025"/>
            <a:ext cx="27606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spc="600" dirty="0">
                <a:solidFill>
                  <a:srgbClr val="C00000"/>
                </a:solidFill>
                <a:latin typeface="Agency FB" panose="020B0503020202020204" pitchFamily="34" charset="0"/>
              </a:rPr>
              <a:t>Deuteronomy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FE0E8F-2DAA-4C92-83F3-B9C68F9FB5FC}"/>
              </a:ext>
            </a:extLst>
          </p:cNvPr>
          <p:cNvSpPr txBox="1"/>
          <p:nvPr/>
        </p:nvSpPr>
        <p:spPr>
          <a:xfrm>
            <a:off x="4924953" y="5867400"/>
            <a:ext cx="23358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spc="600" dirty="0">
                <a:solidFill>
                  <a:srgbClr val="C00000"/>
                </a:solidFill>
                <a:latin typeface="Agency FB" panose="020B0503020202020204" pitchFamily="34" charset="0"/>
              </a:rPr>
              <a:t>Framework</a:t>
            </a:r>
          </a:p>
        </p:txBody>
      </p: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6E3DA010-050A-47C3-8228-D3D045A8AF35}"/>
              </a:ext>
            </a:extLst>
          </p:cNvPr>
          <p:cNvCxnSpPr>
            <a:stCxn id="3" idx="3"/>
            <a:endCxn id="4" idx="3"/>
          </p:cNvCxnSpPr>
          <p:nvPr/>
        </p:nvCxnSpPr>
        <p:spPr>
          <a:xfrm flipH="1">
            <a:off x="7260850" y="774413"/>
            <a:ext cx="212396" cy="5385375"/>
          </a:xfrm>
          <a:prstGeom prst="bentConnector3">
            <a:avLst>
              <a:gd name="adj1" fmla="val -1809054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1ACC4A1E-204D-419D-BAFC-73407E527F74}"/>
              </a:ext>
            </a:extLst>
          </p:cNvPr>
          <p:cNvCxnSpPr>
            <a:stCxn id="3" idx="1"/>
            <a:endCxn id="4" idx="1"/>
          </p:cNvCxnSpPr>
          <p:nvPr/>
        </p:nvCxnSpPr>
        <p:spPr>
          <a:xfrm rot="10800000" flipH="1" flipV="1">
            <a:off x="4712553" y="774412"/>
            <a:ext cx="212399" cy="5385375"/>
          </a:xfrm>
          <a:prstGeom prst="bentConnector3">
            <a:avLst>
              <a:gd name="adj1" fmla="val -1806081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49A8E55-70AD-4137-8B96-C83186EBD815}"/>
              </a:ext>
            </a:extLst>
          </p:cNvPr>
          <p:cNvSpPr txBox="1"/>
          <p:nvPr/>
        </p:nvSpPr>
        <p:spPr>
          <a:xfrm>
            <a:off x="1330400" y="1310165"/>
            <a:ext cx="9525000" cy="313932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Agency FB" panose="020B0503020202020204" pitchFamily="34" charset="0"/>
              </a:rPr>
              <a:t>“You shall love the LORD your God with all your heart, with all your soul, and with all your mind.”</a:t>
            </a:r>
          </a:p>
        </p:txBody>
      </p:sp>
    </p:spTree>
    <p:extLst>
      <p:ext uri="{BB962C8B-B14F-4D97-AF65-F5344CB8AC3E}">
        <p14:creationId xmlns:p14="http://schemas.microsoft.com/office/powerpoint/2010/main" val="6498696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500"/>
                            </p:stCondLst>
                            <p:childTnLst>
                              <p:par>
                                <p:cTn id="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916FAA-B344-401C-BE15-57DECC7D13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2315" y="457200"/>
            <a:ext cx="10880084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9  "Only </a:t>
            </a:r>
            <a:r>
              <a:rPr lang="en-US" u="sng" dirty="0">
                <a:solidFill>
                  <a:schemeClr val="tx1"/>
                </a:solidFill>
              </a:rPr>
              <a:t>take heed</a:t>
            </a:r>
            <a:r>
              <a:rPr lang="en-US" dirty="0">
                <a:solidFill>
                  <a:schemeClr val="tx1"/>
                </a:solidFill>
              </a:rPr>
              <a:t> to yourself, and diligently keep yourself, lest you forget the things your eyes have seen, and </a:t>
            </a:r>
            <a:r>
              <a:rPr lang="en-US" u="sng" dirty="0">
                <a:solidFill>
                  <a:schemeClr val="tx1"/>
                </a:solidFill>
              </a:rPr>
              <a:t>lest they depart from your heart</a:t>
            </a:r>
            <a:r>
              <a:rPr lang="en-US" dirty="0">
                <a:solidFill>
                  <a:schemeClr val="tx1"/>
                </a:solidFill>
              </a:rPr>
              <a:t> all the days of your life. And teach them to your children and your grandchildren,</a:t>
            </a:r>
          </a:p>
          <a:p>
            <a:r>
              <a:rPr lang="en-US" dirty="0">
                <a:solidFill>
                  <a:schemeClr val="tx1"/>
                </a:solidFill>
              </a:rPr>
              <a:t>10  "</a:t>
            </a:r>
            <a:r>
              <a:rPr lang="en-US" i="1" dirty="0">
                <a:solidFill>
                  <a:schemeClr val="tx1"/>
                </a:solidFill>
              </a:rPr>
              <a:t>especially concerning</a:t>
            </a:r>
            <a:r>
              <a:rPr lang="en-US" dirty="0">
                <a:solidFill>
                  <a:schemeClr val="tx1"/>
                </a:solidFill>
              </a:rPr>
              <a:t> the day you stood before the LORD your God in Horeb, when the LORD said to me, ‘Gather the people to Me, and I will let them </a:t>
            </a:r>
            <a:r>
              <a:rPr lang="en-US" dirty="0">
                <a:solidFill>
                  <a:schemeClr val="tx1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</a:rPr>
              <a:t>hear</a:t>
            </a:r>
            <a:r>
              <a:rPr lang="en-US" dirty="0">
                <a:solidFill>
                  <a:schemeClr val="tx1"/>
                </a:solidFill>
              </a:rPr>
              <a:t> My words, that they may </a:t>
            </a:r>
            <a:r>
              <a:rPr lang="en-US" dirty="0">
                <a:solidFill>
                  <a:schemeClr val="tx1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</a:rPr>
              <a:t>learn</a:t>
            </a:r>
            <a:r>
              <a:rPr lang="en-US" dirty="0">
                <a:solidFill>
                  <a:schemeClr val="tx1"/>
                </a:solidFill>
              </a:rPr>
              <a:t> to fear Me all the days they live on the earth, and </a:t>
            </a:r>
            <a:r>
              <a:rPr lang="en-US" i="1" dirty="0">
                <a:solidFill>
                  <a:schemeClr val="tx1"/>
                </a:solidFill>
              </a:rPr>
              <a:t>that</a:t>
            </a:r>
            <a:r>
              <a:rPr lang="en-US" dirty="0">
                <a:solidFill>
                  <a:schemeClr val="tx1"/>
                </a:solidFill>
              </a:rPr>
              <a:t> they may </a:t>
            </a:r>
            <a:r>
              <a:rPr lang="en-US" dirty="0">
                <a:solidFill>
                  <a:schemeClr val="tx1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</a:rPr>
              <a:t>teach</a:t>
            </a:r>
            <a:r>
              <a:rPr lang="en-US" dirty="0">
                <a:solidFill>
                  <a:schemeClr val="tx1"/>
                </a:solidFill>
              </a:rPr>
              <a:t> their children.’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76C8C1-B7EC-4959-8881-EDA6F5D8B1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6166" y="5334000"/>
            <a:ext cx="10879667" cy="761653"/>
          </a:xfrm>
        </p:spPr>
        <p:txBody>
          <a:bodyPr>
            <a:prstTxWarp prst="textChevron">
              <a:avLst/>
            </a:prstTxWarp>
            <a:normAutofit fontScale="92500" lnSpcReduction="10000"/>
          </a:bodyPr>
          <a:lstStyle/>
          <a:p>
            <a:r>
              <a:rPr lang="en-US" sz="4800" spc="600" dirty="0">
                <a:solidFill>
                  <a:schemeClr val="tx1"/>
                </a:solidFill>
                <a:latin typeface="Bradley Hand ITC" panose="03070402050302030203" pitchFamily="66" charset="0"/>
              </a:rPr>
              <a:t>DEUTERONOMY 4:9, 10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297323C-5523-45C0-8A6F-C232889323AB}"/>
              </a:ext>
            </a:extLst>
          </p:cNvPr>
          <p:cNvCxnSpPr/>
          <p:nvPr/>
        </p:nvCxnSpPr>
        <p:spPr>
          <a:xfrm>
            <a:off x="1143000" y="3505200"/>
            <a:ext cx="5334000" cy="0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rgbClr val="FFC0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3A1C104-1835-4A99-801C-3F1D670AC126}"/>
              </a:ext>
            </a:extLst>
          </p:cNvPr>
          <p:cNvCxnSpPr>
            <a:cxnSpLocks/>
          </p:cNvCxnSpPr>
          <p:nvPr/>
        </p:nvCxnSpPr>
        <p:spPr>
          <a:xfrm>
            <a:off x="1981200" y="3048000"/>
            <a:ext cx="9067800" cy="0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rgbClr val="FFC0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53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487E64-58B0-4678-92B6-E77EF4012E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05400" y="488900"/>
            <a:ext cx="6468116" cy="4173528"/>
          </a:xfrm>
        </p:spPr>
        <p:txBody>
          <a:bodyPr/>
          <a:lstStyle/>
          <a:p>
            <a:pPr marL="742950" indent="-742950" algn="l">
              <a:buFont typeface="+mj-lt"/>
              <a:buAutoNum type="arabicPeriod"/>
            </a:pPr>
            <a:r>
              <a:rPr lang="en-US" spc="300" dirty="0"/>
              <a:t>SEEK HIM </a:t>
            </a:r>
            <a:r>
              <a:rPr lang="en-US" b="1" spc="300" dirty="0">
                <a:ln>
                  <a:solidFill>
                    <a:srgbClr val="C00000"/>
                  </a:solidFill>
                </a:ln>
                <a:solidFill>
                  <a:schemeClr val="bg2">
                    <a:lumMod val="65000"/>
                    <a:lumOff val="35000"/>
                  </a:schemeClr>
                </a:solidFill>
              </a:rPr>
              <a:t>– 4:29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pc="300" dirty="0"/>
              <a:t>LOVE HIM </a:t>
            </a:r>
            <a:r>
              <a:rPr lang="en-US" b="1" spc="300" dirty="0">
                <a:ln>
                  <a:solidFill>
                    <a:srgbClr val="C00000"/>
                  </a:solidFill>
                </a:ln>
                <a:solidFill>
                  <a:schemeClr val="bg2">
                    <a:lumMod val="65000"/>
                    <a:lumOff val="35000"/>
                  </a:schemeClr>
                </a:solidFill>
              </a:rPr>
              <a:t>– 6:5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pc="300" dirty="0"/>
              <a:t>SERVE HIM </a:t>
            </a:r>
            <a:r>
              <a:rPr lang="en-US" b="1" spc="300" dirty="0">
                <a:ln>
                  <a:solidFill>
                    <a:srgbClr val="C00000"/>
                  </a:solidFill>
                </a:ln>
                <a:solidFill>
                  <a:schemeClr val="bg2">
                    <a:lumMod val="65000"/>
                    <a:lumOff val="35000"/>
                  </a:schemeClr>
                </a:solidFill>
              </a:rPr>
              <a:t>– 10:12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pc="300" dirty="0"/>
              <a:t>OBSERVE HIS JUDGMENTS</a:t>
            </a:r>
            <a:r>
              <a:rPr lang="en-US" b="1" spc="300" dirty="0">
                <a:ln>
                  <a:solidFill>
                    <a:srgbClr val="C00000"/>
                  </a:solidFill>
                </a:ln>
                <a:solidFill>
                  <a:schemeClr val="bg2">
                    <a:lumMod val="65000"/>
                    <a:lumOff val="35000"/>
                  </a:schemeClr>
                </a:solidFill>
              </a:rPr>
              <a:t> – 26:16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7CC185-EB0E-4172-A67F-8ED5D6114876}"/>
              </a:ext>
            </a:extLst>
          </p:cNvPr>
          <p:cNvSpPr txBox="1"/>
          <p:nvPr/>
        </p:nvSpPr>
        <p:spPr>
          <a:xfrm>
            <a:off x="4038601" y="4953000"/>
            <a:ext cx="7315200" cy="12765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bliqueTopRigh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Cinzel Black" panose="00000A00000000000000" pitchFamily="2" charset="0"/>
              </a:rPr>
              <a:t>“With All Your Heart”</a:t>
            </a:r>
          </a:p>
          <a:p>
            <a:pPr algn="ctr"/>
            <a:r>
              <a:rPr lang="en-US" sz="3200" spc="600" dirty="0">
                <a:solidFill>
                  <a:srgbClr val="C00000"/>
                </a:solidFill>
                <a:latin typeface="Cinzel Black" panose="00000A00000000000000" pitchFamily="2" charset="0"/>
              </a:rPr>
              <a:t>Deuteronomy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86B098-EB1B-4C48-8F73-6504B4661B6C}"/>
              </a:ext>
            </a:extLst>
          </p:cNvPr>
          <p:cNvSpPr txBox="1"/>
          <p:nvPr/>
        </p:nvSpPr>
        <p:spPr>
          <a:xfrm>
            <a:off x="618484" y="2041582"/>
            <a:ext cx="3420117" cy="717435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“OBEDIENCE”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20E9969B-E6AB-4E04-A692-59BF2046F918}"/>
              </a:ext>
            </a:extLst>
          </p:cNvPr>
          <p:cNvSpPr/>
          <p:nvPr/>
        </p:nvSpPr>
        <p:spPr>
          <a:xfrm flipH="1">
            <a:off x="4277519" y="838200"/>
            <a:ext cx="827881" cy="3124200"/>
          </a:xfrm>
          <a:prstGeom prst="rightBrace">
            <a:avLst>
              <a:gd name="adj1" fmla="val 8333"/>
              <a:gd name="adj2" fmla="val 48239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87A0F8-1908-446F-8E72-1542BFC89CA1}"/>
              </a:ext>
            </a:extLst>
          </p:cNvPr>
          <p:cNvSpPr txBox="1"/>
          <p:nvPr/>
        </p:nvSpPr>
        <p:spPr>
          <a:xfrm>
            <a:off x="943324" y="1219200"/>
            <a:ext cx="277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The Bible’s Definition of:</a:t>
            </a:r>
          </a:p>
        </p:txBody>
      </p:sp>
    </p:spTree>
    <p:extLst>
      <p:ext uri="{BB962C8B-B14F-4D97-AF65-F5344CB8AC3E}">
        <p14:creationId xmlns:p14="http://schemas.microsoft.com/office/powerpoint/2010/main" val="110601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2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75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2" grpId="0"/>
      <p:bldP spid="3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06FEEED-0D22-4E0A-9806-DA10D6BBCC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3983725"/>
              </p:ext>
            </p:extLst>
          </p:nvPr>
        </p:nvGraphicFramePr>
        <p:xfrm>
          <a:off x="-152400" y="488900"/>
          <a:ext cx="7010400" cy="5742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18845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unge 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Red">
    <a:dk1>
      <a:sysClr val="windowText" lastClr="000000"/>
    </a:dk1>
    <a:lt1>
      <a:sysClr val="window" lastClr="FFFFFF"/>
    </a:lt1>
    <a:dk2>
      <a:srgbClr val="323232"/>
    </a:dk2>
    <a:lt2>
      <a:srgbClr val="E5C243"/>
    </a:lt2>
    <a:accent1>
      <a:srgbClr val="A5300F"/>
    </a:accent1>
    <a:accent2>
      <a:srgbClr val="D55816"/>
    </a:accent2>
    <a:accent3>
      <a:srgbClr val="E19825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</a:themeOverride>
</file>

<file path=ppt/theme/themeOverride2.xml><?xml version="1.0" encoding="utf-8"?>
<a:themeOverride xmlns:a="http://schemas.openxmlformats.org/drawingml/2006/main">
  <a:clrScheme name="Red">
    <a:dk1>
      <a:sysClr val="windowText" lastClr="000000"/>
    </a:dk1>
    <a:lt1>
      <a:sysClr val="window" lastClr="FFFFFF"/>
    </a:lt1>
    <a:dk2>
      <a:srgbClr val="323232"/>
    </a:dk2>
    <a:lt2>
      <a:srgbClr val="E5C243"/>
    </a:lt2>
    <a:accent1>
      <a:srgbClr val="A5300F"/>
    </a:accent1>
    <a:accent2>
      <a:srgbClr val="D55816"/>
    </a:accent2>
    <a:accent3>
      <a:srgbClr val="E19825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</a:themeOverride>
</file>

<file path=ppt/theme/themeOverride3.xml><?xml version="1.0" encoding="utf-8"?>
<a:themeOverride xmlns:a="http://schemas.openxmlformats.org/drawingml/2006/main">
  <a:clrScheme name="Red">
    <a:dk1>
      <a:sysClr val="windowText" lastClr="000000"/>
    </a:dk1>
    <a:lt1>
      <a:sysClr val="window" lastClr="FFFFFF"/>
    </a:lt1>
    <a:dk2>
      <a:srgbClr val="323232"/>
    </a:dk2>
    <a:lt2>
      <a:srgbClr val="E5C243"/>
    </a:lt2>
    <a:accent1>
      <a:srgbClr val="A5300F"/>
    </a:accent1>
    <a:accent2>
      <a:srgbClr val="D55816"/>
    </a:accent2>
    <a:accent3>
      <a:srgbClr val="E19825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636</Words>
  <Application>Microsoft Office PowerPoint</Application>
  <PresentationFormat>Widescreen</PresentationFormat>
  <Paragraphs>77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Cinzel Black</vt:lpstr>
      <vt:lpstr>Arial Black</vt:lpstr>
      <vt:lpstr>Calibri</vt:lpstr>
      <vt:lpstr>Trebuchet MS</vt:lpstr>
      <vt:lpstr>Arial</vt:lpstr>
      <vt:lpstr>Agency FB</vt:lpstr>
      <vt:lpstr>Bradley Hand ITC</vt:lpstr>
      <vt:lpstr>Office Theme</vt:lpstr>
      <vt:lpstr>1_Office Theme</vt:lpstr>
      <vt:lpstr>Default</vt:lpstr>
      <vt:lpstr>PowerPoint Presentation</vt:lpstr>
      <vt:lpstr>Why Investigate Error?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J. Wallace</dc:creator>
  <cp:lastModifiedBy>Steven Wallace</cp:lastModifiedBy>
  <cp:revision>1</cp:revision>
  <dcterms:created xsi:type="dcterms:W3CDTF">2020-06-27T16:56:22Z</dcterms:created>
  <dcterms:modified xsi:type="dcterms:W3CDTF">2022-09-18T05:06:17Z</dcterms:modified>
</cp:coreProperties>
</file>