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83" r:id="rId5"/>
    <p:sldId id="266" r:id="rId6"/>
    <p:sldId id="262" r:id="rId7"/>
    <p:sldId id="293" r:id="rId8"/>
    <p:sldId id="294" r:id="rId9"/>
    <p:sldId id="267" r:id="rId10"/>
    <p:sldId id="268" r:id="rId11"/>
    <p:sldId id="295" r:id="rId12"/>
    <p:sldId id="296" r:id="rId13"/>
    <p:sldId id="286" r:id="rId14"/>
    <p:sldId id="291" r:id="rId15"/>
    <p:sldId id="289" r:id="rId16"/>
    <p:sldId id="287" r:id="rId17"/>
    <p:sldId id="288" r:id="rId18"/>
    <p:sldId id="259" r:id="rId19"/>
    <p:sldId id="261" r:id="rId20"/>
    <p:sldId id="292" r:id="rId21"/>
  </p:sldIdLst>
  <p:sldSz cx="12192000" cy="6858000"/>
  <p:notesSz cx="7315200" cy="9601200"/>
  <p:embeddedFontLst>
    <p:embeddedFont>
      <p:font typeface="Agency FB" panose="020B0503020202020204" pitchFamily="34" charset="0"/>
      <p:regular r:id="rId24"/>
      <p:bold r:id="rId25"/>
    </p:embeddedFont>
    <p:embeddedFont>
      <p:font typeface="Aharoni" panose="02010803020104030203" pitchFamily="2" charset="-79"/>
      <p:bold r:id="rId26"/>
    </p:embeddedFont>
    <p:embeddedFont>
      <p:font typeface="Amasis MT Pro Black" panose="02040A04050005020304" pitchFamily="18" charset="0"/>
      <p:bold r:id="rId27"/>
      <p:boldItalic r:id="rId28"/>
    </p:embeddedFont>
    <p:embeddedFont>
      <p:font typeface="Arial Black" panose="020B0A04020102020204" pitchFamily="34" charset="0"/>
      <p:bold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  <p:embeddedFont>
      <p:font typeface="Ink Free" panose="03080402000500000000" pitchFamily="66" charset="0"/>
      <p:regular r:id="rId46"/>
    </p:embeddedFont>
    <p:embeddedFont>
      <p:font typeface="Rockwell" panose="02060603020205020403" pitchFamily="18" charset="0"/>
      <p:regular r:id="rId47"/>
      <p:bold r:id="rId48"/>
      <p:italic r:id="rId49"/>
      <p:boldItalic r:id="rId50"/>
    </p:embeddedFont>
    <p:embeddedFont>
      <p:font typeface="Rockwell Condensed" panose="02060603050405020104" pitchFamily="18" charset="0"/>
      <p:regular r:id="rId51"/>
      <p:bold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D9C16E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3BA45-7702-456F-89E8-385BCED92158}" v="19" dt="2022-09-04T12:59:35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13" autoAdjust="0"/>
    <p:restoredTop sz="91539" autoAdjust="0"/>
  </p:normalViewPr>
  <p:slideViewPr>
    <p:cSldViewPr snapToGrid="0">
      <p:cViewPr varScale="1">
        <p:scale>
          <a:sx n="74" d="100"/>
          <a:sy n="74" d="100"/>
        </p:scale>
        <p:origin x="58" y="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CF4823D0-D44B-487F-B35A-AAC700496903}"/>
    <pc:docChg chg="custSel modSld">
      <pc:chgData name="Steven Wallace" userId="f455ab06884d4394" providerId="LiveId" clId="{CF4823D0-D44B-487F-B35A-AAC700496903}" dt="2022-07-20T20:55:23.363" v="52" actId="6549"/>
      <pc:docMkLst>
        <pc:docMk/>
      </pc:docMkLst>
      <pc:sldChg chg="modAnim">
        <pc:chgData name="Steven Wallace" userId="f455ab06884d4394" providerId="LiveId" clId="{CF4823D0-D44B-487F-B35A-AAC700496903}" dt="2022-07-20T20:52:50.151" v="30"/>
        <pc:sldMkLst>
          <pc:docMk/>
          <pc:sldMk cId="2611662331" sldId="259"/>
        </pc:sldMkLst>
      </pc:sldChg>
      <pc:sldChg chg="modSp mod">
        <pc:chgData name="Steven Wallace" userId="f455ab06884d4394" providerId="LiveId" clId="{CF4823D0-D44B-487F-B35A-AAC700496903}" dt="2022-07-20T20:35:05.182" v="2" actId="403"/>
        <pc:sldMkLst>
          <pc:docMk/>
          <pc:sldMk cId="721441560" sldId="262"/>
        </pc:sldMkLst>
        <pc:spChg chg="mod">
          <ac:chgData name="Steven Wallace" userId="f455ab06884d4394" providerId="LiveId" clId="{CF4823D0-D44B-487F-B35A-AAC700496903}" dt="2022-07-20T20:35:05.182" v="2" actId="403"/>
          <ac:spMkLst>
            <pc:docMk/>
            <pc:sldMk cId="721441560" sldId="262"/>
            <ac:spMk id="5" creationId="{4BAE418D-49F7-4B5F-900C-7EFC6CC3B65D}"/>
          </ac:spMkLst>
        </pc:spChg>
      </pc:sldChg>
      <pc:sldChg chg="addSp modSp mod modAnim">
        <pc:chgData name="Steven Wallace" userId="f455ab06884d4394" providerId="LiveId" clId="{CF4823D0-D44B-487F-B35A-AAC700496903}" dt="2022-07-20T20:39:23.700" v="16"/>
        <pc:sldMkLst>
          <pc:docMk/>
          <pc:sldMk cId="3163815511" sldId="268"/>
        </pc:sldMkLst>
        <pc:spChg chg="add mod">
          <ac:chgData name="Steven Wallace" userId="f455ab06884d4394" providerId="LiveId" clId="{CF4823D0-D44B-487F-B35A-AAC700496903}" dt="2022-07-20T20:39:03.195" v="13"/>
          <ac:spMkLst>
            <pc:docMk/>
            <pc:sldMk cId="3163815511" sldId="268"/>
            <ac:spMk id="2" creationId="{6B9EBF01-FAD5-C385-0A9D-DD5E2F95358D}"/>
          </ac:spMkLst>
        </pc:spChg>
      </pc:sldChg>
      <pc:sldChg chg="modAnim">
        <pc:chgData name="Steven Wallace" userId="f455ab06884d4394" providerId="LiveId" clId="{CF4823D0-D44B-487F-B35A-AAC700496903}" dt="2022-07-20T20:34:26.838" v="0"/>
        <pc:sldMkLst>
          <pc:docMk/>
          <pc:sldMk cId="2645488646" sldId="283"/>
        </pc:sldMkLst>
      </pc:sldChg>
      <pc:sldChg chg="modSp mod">
        <pc:chgData name="Steven Wallace" userId="f455ab06884d4394" providerId="LiveId" clId="{CF4823D0-D44B-487F-B35A-AAC700496903}" dt="2022-07-20T20:45:11.469" v="20" actId="403"/>
        <pc:sldMkLst>
          <pc:docMk/>
          <pc:sldMk cId="782844480" sldId="287"/>
        </pc:sldMkLst>
        <pc:spChg chg="mod">
          <ac:chgData name="Steven Wallace" userId="f455ab06884d4394" providerId="LiveId" clId="{CF4823D0-D44B-487F-B35A-AAC700496903}" dt="2022-07-20T20:45:11.469" v="20" actId="403"/>
          <ac:spMkLst>
            <pc:docMk/>
            <pc:sldMk cId="782844480" sldId="287"/>
            <ac:spMk id="3" creationId="{3A47E7C7-22D9-461D-A19C-D2316ADB8FA3}"/>
          </ac:spMkLst>
        </pc:spChg>
      </pc:sldChg>
      <pc:sldChg chg="modSp mod">
        <pc:chgData name="Steven Wallace" userId="f455ab06884d4394" providerId="LiveId" clId="{CF4823D0-D44B-487F-B35A-AAC700496903}" dt="2022-07-20T20:45:38.477" v="29" actId="6549"/>
        <pc:sldMkLst>
          <pc:docMk/>
          <pc:sldMk cId="2069207215" sldId="288"/>
        </pc:sldMkLst>
        <pc:spChg chg="mod">
          <ac:chgData name="Steven Wallace" userId="f455ab06884d4394" providerId="LiveId" clId="{CF4823D0-D44B-487F-B35A-AAC700496903}" dt="2022-07-20T20:45:38.477" v="29" actId="6549"/>
          <ac:spMkLst>
            <pc:docMk/>
            <pc:sldMk cId="2069207215" sldId="288"/>
            <ac:spMk id="3" creationId="{3A47E7C7-22D9-461D-A19C-D2316ADB8FA3}"/>
          </ac:spMkLst>
        </pc:spChg>
      </pc:sldChg>
      <pc:sldChg chg="modSp mod">
        <pc:chgData name="Steven Wallace" userId="f455ab06884d4394" providerId="LiveId" clId="{CF4823D0-D44B-487F-B35A-AAC700496903}" dt="2022-07-20T20:55:23.363" v="52" actId="6549"/>
        <pc:sldMkLst>
          <pc:docMk/>
          <pc:sldMk cId="506111975" sldId="292"/>
        </pc:sldMkLst>
        <pc:spChg chg="mod">
          <ac:chgData name="Steven Wallace" userId="f455ab06884d4394" providerId="LiveId" clId="{CF4823D0-D44B-487F-B35A-AAC700496903}" dt="2022-07-20T20:55:23.363" v="52" actId="6549"/>
          <ac:spMkLst>
            <pc:docMk/>
            <pc:sldMk cId="506111975" sldId="292"/>
            <ac:spMk id="2" creationId="{FD411AB2-1A9D-45BB-B1A7-6A0646704E33}"/>
          </ac:spMkLst>
        </pc:spChg>
        <pc:spChg chg="mod">
          <ac:chgData name="Steven Wallace" userId="f455ab06884d4394" providerId="LiveId" clId="{CF4823D0-D44B-487F-B35A-AAC700496903}" dt="2022-07-20T20:55:06.640" v="39" actId="1076"/>
          <ac:spMkLst>
            <pc:docMk/>
            <pc:sldMk cId="506111975" sldId="292"/>
            <ac:spMk id="3" creationId="{CAB87F87-B1B6-45E8-AF00-F977A02B6820}"/>
          </ac:spMkLst>
        </pc:spChg>
        <pc:spChg chg="mod">
          <ac:chgData name="Steven Wallace" userId="f455ab06884d4394" providerId="LiveId" clId="{CF4823D0-D44B-487F-B35A-AAC700496903}" dt="2022-07-20T20:54:10.678" v="32" actId="403"/>
          <ac:spMkLst>
            <pc:docMk/>
            <pc:sldMk cId="506111975" sldId="292"/>
            <ac:spMk id="4" creationId="{24961AD3-0905-4A03-8D2E-B4555F4B25C4}"/>
          </ac:spMkLst>
        </pc:spChg>
      </pc:sldChg>
      <pc:sldChg chg="modSp mod">
        <pc:chgData name="Steven Wallace" userId="f455ab06884d4394" providerId="LiveId" clId="{CF4823D0-D44B-487F-B35A-AAC700496903}" dt="2022-07-20T20:35:14.112" v="4" actId="403"/>
        <pc:sldMkLst>
          <pc:docMk/>
          <pc:sldMk cId="2119442543" sldId="293"/>
        </pc:sldMkLst>
        <pc:spChg chg="mod">
          <ac:chgData name="Steven Wallace" userId="f455ab06884d4394" providerId="LiveId" clId="{CF4823D0-D44B-487F-B35A-AAC700496903}" dt="2022-07-20T20:35:14.112" v="4" actId="403"/>
          <ac:spMkLst>
            <pc:docMk/>
            <pc:sldMk cId="2119442543" sldId="293"/>
            <ac:spMk id="5" creationId="{4BAE418D-49F7-4B5F-900C-7EFC6CC3B65D}"/>
          </ac:spMkLst>
        </pc:spChg>
      </pc:sldChg>
      <pc:sldChg chg="modSp modAnim">
        <pc:chgData name="Steven Wallace" userId="f455ab06884d4394" providerId="LiveId" clId="{CF4823D0-D44B-487F-B35A-AAC700496903}" dt="2022-07-20T20:37:24.184" v="8"/>
        <pc:sldMkLst>
          <pc:docMk/>
          <pc:sldMk cId="155309472" sldId="294"/>
        </pc:sldMkLst>
        <pc:spChg chg="mod">
          <ac:chgData name="Steven Wallace" userId="f455ab06884d4394" providerId="LiveId" clId="{CF4823D0-D44B-487F-B35A-AAC700496903}" dt="2022-07-20T20:35:37.148" v="6" actId="403"/>
          <ac:spMkLst>
            <pc:docMk/>
            <pc:sldMk cId="155309472" sldId="294"/>
            <ac:spMk id="5" creationId="{4BAE418D-49F7-4B5F-900C-7EFC6CC3B65D}"/>
          </ac:spMkLst>
        </pc:spChg>
      </pc:sldChg>
      <pc:sldChg chg="modSp modAnim">
        <pc:chgData name="Steven Wallace" userId="f455ab06884d4394" providerId="LiveId" clId="{CF4823D0-D44B-487F-B35A-AAC700496903}" dt="2022-07-20T20:42:42.288" v="19"/>
        <pc:sldMkLst>
          <pc:docMk/>
          <pc:sldMk cId="3852844286" sldId="295"/>
        </pc:sldMkLst>
        <pc:spChg chg="mod">
          <ac:chgData name="Steven Wallace" userId="f455ab06884d4394" providerId="LiveId" clId="{CF4823D0-D44B-487F-B35A-AAC700496903}" dt="2022-07-20T20:42:04.508" v="18" actId="403"/>
          <ac:spMkLst>
            <pc:docMk/>
            <pc:sldMk cId="3852844286" sldId="295"/>
            <ac:spMk id="5" creationId="{4BAE418D-49F7-4B5F-900C-7EFC6CC3B65D}"/>
          </ac:spMkLst>
        </pc:spChg>
      </pc:sldChg>
    </pc:docChg>
  </pc:docChgLst>
  <pc:docChgLst>
    <pc:chgData name="Steven Wallace" userId="f455ab06884d4394" providerId="LiveId" clId="{B9E3BA45-7702-456F-89E8-385BCED92158}"/>
    <pc:docChg chg="undo custSel delSld modSld delMainMaster">
      <pc:chgData name="Steven Wallace" userId="f455ab06884d4394" providerId="LiveId" clId="{B9E3BA45-7702-456F-89E8-385BCED92158}" dt="2022-09-19T05:46:21.539" v="113" actId="47"/>
      <pc:docMkLst>
        <pc:docMk/>
      </pc:docMkLst>
      <pc:sldChg chg="modSp mod">
        <pc:chgData name="Steven Wallace" userId="f455ab06884d4394" providerId="LiveId" clId="{B9E3BA45-7702-456F-89E8-385BCED92158}" dt="2022-09-03T20:48:59.189" v="33" actId="403"/>
        <pc:sldMkLst>
          <pc:docMk/>
          <pc:sldMk cId="2349589056" sldId="257"/>
        </pc:sldMkLst>
        <pc:spChg chg="mod">
          <ac:chgData name="Steven Wallace" userId="f455ab06884d4394" providerId="LiveId" clId="{B9E3BA45-7702-456F-89E8-385BCED92158}" dt="2022-09-03T20:48:48.933" v="31" actId="6559"/>
          <ac:spMkLst>
            <pc:docMk/>
            <pc:sldMk cId="2349589056" sldId="257"/>
            <ac:spMk id="6" creationId="{0CD4A355-A64F-4313-B4F5-E7D2ADAD4C30}"/>
          </ac:spMkLst>
        </pc:spChg>
        <pc:spChg chg="mod">
          <ac:chgData name="Steven Wallace" userId="f455ab06884d4394" providerId="LiveId" clId="{B9E3BA45-7702-456F-89E8-385BCED92158}" dt="2022-09-03T20:48:48.933" v="31" actId="6559"/>
          <ac:spMkLst>
            <pc:docMk/>
            <pc:sldMk cId="2349589056" sldId="257"/>
            <ac:spMk id="7" creationId="{7294543F-F238-4B07-8A5C-536EF172808D}"/>
          </ac:spMkLst>
        </pc:spChg>
        <pc:spChg chg="mod">
          <ac:chgData name="Steven Wallace" userId="f455ab06884d4394" providerId="LiveId" clId="{B9E3BA45-7702-456F-89E8-385BCED92158}" dt="2022-09-03T20:48:59.189" v="33" actId="403"/>
          <ac:spMkLst>
            <pc:docMk/>
            <pc:sldMk cId="2349589056" sldId="257"/>
            <ac:spMk id="12" creationId="{72CD2191-558E-4493-A6D4-E25A9627406A}"/>
          </ac:spMkLst>
        </pc:spChg>
        <pc:grpChg chg="mod">
          <ac:chgData name="Steven Wallace" userId="f455ab06884d4394" providerId="LiveId" clId="{B9E3BA45-7702-456F-89E8-385BCED92158}" dt="2022-09-03T20:48:48.933" v="31" actId="6559"/>
          <ac:grpSpMkLst>
            <pc:docMk/>
            <pc:sldMk cId="2349589056" sldId="257"/>
            <ac:grpSpMk id="10" creationId="{C7E36958-52D6-43D4-ACE3-8E32B5818C2A}"/>
          </ac:grpSpMkLst>
        </pc:grpChg>
        <pc:cxnChg chg="mod">
          <ac:chgData name="Steven Wallace" userId="f455ab06884d4394" providerId="LiveId" clId="{B9E3BA45-7702-456F-89E8-385BCED92158}" dt="2022-09-03T20:48:48.933" v="31" actId="6559"/>
          <ac:cxnSpMkLst>
            <pc:docMk/>
            <pc:sldMk cId="2349589056" sldId="257"/>
            <ac:cxnSpMk id="9" creationId="{34142D52-D418-4BEA-B886-1F8152A3C8E3}"/>
          </ac:cxnSpMkLst>
        </pc:cxnChg>
      </pc:sldChg>
      <pc:sldChg chg="modSp mod">
        <pc:chgData name="Steven Wallace" userId="f455ab06884d4394" providerId="LiveId" clId="{B9E3BA45-7702-456F-89E8-385BCED92158}" dt="2022-09-03T21:05:38.388" v="93" actId="113"/>
        <pc:sldMkLst>
          <pc:docMk/>
          <pc:sldMk cId="2611662331" sldId="259"/>
        </pc:sldMkLst>
        <pc:spChg chg="mod">
          <ac:chgData name="Steven Wallace" userId="f455ab06884d4394" providerId="LiveId" clId="{B9E3BA45-7702-456F-89E8-385BCED92158}" dt="2022-09-03T21:05:38.388" v="93" actId="113"/>
          <ac:spMkLst>
            <pc:docMk/>
            <pc:sldMk cId="2611662331" sldId="259"/>
            <ac:spMk id="9" creationId="{3742EE57-4B22-4583-AC2D-441BE8B79A56}"/>
          </ac:spMkLst>
        </pc:spChg>
      </pc:sldChg>
      <pc:sldChg chg="modSp mod">
        <pc:chgData name="Steven Wallace" userId="f455ab06884d4394" providerId="LiveId" clId="{B9E3BA45-7702-456F-89E8-385BCED92158}" dt="2022-09-03T21:06:10.918" v="96" actId="113"/>
        <pc:sldMkLst>
          <pc:docMk/>
          <pc:sldMk cId="3470349389" sldId="261"/>
        </pc:sldMkLst>
        <pc:spChg chg="mod">
          <ac:chgData name="Steven Wallace" userId="f455ab06884d4394" providerId="LiveId" clId="{B9E3BA45-7702-456F-89E8-385BCED92158}" dt="2022-09-03T21:06:10.918" v="96" actId="113"/>
          <ac:spMkLst>
            <pc:docMk/>
            <pc:sldMk cId="3470349389" sldId="261"/>
            <ac:spMk id="8" creationId="{3A2F5270-A671-4D11-B8C3-185B648E5AF4}"/>
          </ac:spMkLst>
        </pc:spChg>
      </pc:sldChg>
      <pc:sldChg chg="modSp mod">
        <pc:chgData name="Steven Wallace" userId="f455ab06884d4394" providerId="LiveId" clId="{B9E3BA45-7702-456F-89E8-385BCED92158}" dt="2022-09-03T20:55:11.545" v="57" actId="20577"/>
        <pc:sldMkLst>
          <pc:docMk/>
          <pc:sldMk cId="721441560" sldId="262"/>
        </pc:sldMkLst>
        <pc:spChg chg="mod">
          <ac:chgData name="Steven Wallace" userId="f455ab06884d4394" providerId="LiveId" clId="{B9E3BA45-7702-456F-89E8-385BCED92158}" dt="2022-09-03T20:55:11.545" v="57" actId="20577"/>
          <ac:spMkLst>
            <pc:docMk/>
            <pc:sldMk cId="721441560" sldId="262"/>
            <ac:spMk id="5" creationId="{4BAE418D-49F7-4B5F-900C-7EFC6CC3B65D}"/>
          </ac:spMkLst>
        </pc:spChg>
      </pc:sldChg>
      <pc:sldChg chg="modSp mod modAnim">
        <pc:chgData name="Steven Wallace" userId="f455ab06884d4394" providerId="LiveId" clId="{B9E3BA45-7702-456F-89E8-385BCED92158}" dt="2022-09-04T12:57:36.806" v="105"/>
        <pc:sldMkLst>
          <pc:docMk/>
          <pc:sldMk cId="2024611333" sldId="267"/>
        </pc:sldMkLst>
        <pc:spChg chg="mod">
          <ac:chgData name="Steven Wallace" userId="f455ab06884d4394" providerId="LiveId" clId="{B9E3BA45-7702-456F-89E8-385BCED92158}" dt="2022-09-03T20:57:03.670" v="63" actId="113"/>
          <ac:spMkLst>
            <pc:docMk/>
            <pc:sldMk cId="2024611333" sldId="267"/>
            <ac:spMk id="12" creationId="{00000000-0000-0000-0000-000000000000}"/>
          </ac:spMkLst>
        </pc:spChg>
      </pc:sldChg>
      <pc:sldChg chg="modSp mod">
        <pc:chgData name="Steven Wallace" userId="f455ab06884d4394" providerId="LiveId" clId="{B9E3BA45-7702-456F-89E8-385BCED92158}" dt="2022-09-04T12:58:39.352" v="107" actId="208"/>
        <pc:sldMkLst>
          <pc:docMk/>
          <pc:sldMk cId="3163815511" sldId="268"/>
        </pc:sldMkLst>
        <pc:spChg chg="mod">
          <ac:chgData name="Steven Wallace" userId="f455ab06884d4394" providerId="LiveId" clId="{B9E3BA45-7702-456F-89E8-385BCED92158}" dt="2022-09-04T12:58:39.352" v="107" actId="208"/>
          <ac:spMkLst>
            <pc:docMk/>
            <pc:sldMk cId="3163815511" sldId="268"/>
            <ac:spMk id="2" creationId="{6B9EBF01-FAD5-C385-0A9D-DD5E2F95358D}"/>
          </ac:spMkLst>
        </pc:spChg>
        <pc:spChg chg="mod">
          <ac:chgData name="Steven Wallace" userId="f455ab06884d4394" providerId="LiveId" clId="{B9E3BA45-7702-456F-89E8-385BCED92158}" dt="2022-09-04T12:58:03.660" v="106"/>
          <ac:spMkLst>
            <pc:docMk/>
            <pc:sldMk cId="3163815511" sldId="268"/>
            <ac:spMk id="5" creationId="{4BAE418D-49F7-4B5F-900C-7EFC6CC3B65D}"/>
          </ac:spMkLst>
        </pc:spChg>
      </pc:sldChg>
      <pc:sldChg chg="modSp mod">
        <pc:chgData name="Steven Wallace" userId="f455ab06884d4394" providerId="LiveId" clId="{B9E3BA45-7702-456F-89E8-385BCED92158}" dt="2022-09-03T20:50:12.160" v="36" actId="113"/>
        <pc:sldMkLst>
          <pc:docMk/>
          <pc:sldMk cId="2645488646" sldId="283"/>
        </pc:sldMkLst>
        <pc:spChg chg="mod">
          <ac:chgData name="Steven Wallace" userId="f455ab06884d4394" providerId="LiveId" clId="{B9E3BA45-7702-456F-89E8-385BCED92158}" dt="2022-09-03T20:50:12.160" v="36" actId="113"/>
          <ac:spMkLst>
            <pc:docMk/>
            <pc:sldMk cId="2645488646" sldId="283"/>
            <ac:spMk id="4" creationId="{3EF59ED2-21C1-4223-A522-E0F45997973F}"/>
          </ac:spMkLst>
        </pc:spChg>
        <pc:spChg chg="mod">
          <ac:chgData name="Steven Wallace" userId="f455ab06884d4394" providerId="LiveId" clId="{B9E3BA45-7702-456F-89E8-385BCED92158}" dt="2022-09-03T20:49:47.450" v="35" actId="403"/>
          <ac:spMkLst>
            <pc:docMk/>
            <pc:sldMk cId="2645488646" sldId="283"/>
            <ac:spMk id="12" creationId="{72CD2191-558E-4493-A6D4-E25A9627406A}"/>
          </ac:spMkLst>
        </pc:spChg>
      </pc:sldChg>
      <pc:sldChg chg="delSp del mod">
        <pc:chgData name="Steven Wallace" userId="f455ab06884d4394" providerId="LiveId" clId="{B9E3BA45-7702-456F-89E8-385BCED92158}" dt="2022-09-19T05:46:21.539" v="113" actId="47"/>
        <pc:sldMkLst>
          <pc:docMk/>
          <pc:sldMk cId="2072879457" sldId="285"/>
        </pc:sldMkLst>
        <pc:spChg chg="del">
          <ac:chgData name="Steven Wallace" userId="f455ab06884d4394" providerId="LiveId" clId="{B9E3BA45-7702-456F-89E8-385BCED92158}" dt="2022-09-18T23:28:57.808" v="112" actId="478"/>
          <ac:spMkLst>
            <pc:docMk/>
            <pc:sldMk cId="2072879457" sldId="285"/>
            <ac:spMk id="5" creationId="{30DAA94F-684A-2351-8321-1A02BF539607}"/>
          </ac:spMkLst>
        </pc:spChg>
      </pc:sldChg>
      <pc:sldChg chg="modSp mod">
        <pc:chgData name="Steven Wallace" userId="f455ab06884d4394" providerId="LiveId" clId="{B9E3BA45-7702-456F-89E8-385BCED92158}" dt="2022-09-04T12:59:44.491" v="111" actId="1076"/>
        <pc:sldMkLst>
          <pc:docMk/>
          <pc:sldMk cId="3516437211" sldId="286"/>
        </pc:sldMkLst>
        <pc:spChg chg="mod">
          <ac:chgData name="Steven Wallace" userId="f455ab06884d4394" providerId="LiveId" clId="{B9E3BA45-7702-456F-89E8-385BCED92158}" dt="2022-09-03T17:50:02.525" v="26" actId="1036"/>
          <ac:spMkLst>
            <pc:docMk/>
            <pc:sldMk cId="3516437211" sldId="286"/>
            <ac:spMk id="3" creationId="{3A47E7C7-22D9-461D-A19C-D2316ADB8FA3}"/>
          </ac:spMkLst>
        </pc:spChg>
        <pc:spChg chg="mod">
          <ac:chgData name="Steven Wallace" userId="f455ab06884d4394" providerId="LiveId" clId="{B9E3BA45-7702-456F-89E8-385BCED92158}" dt="2022-09-04T12:59:25.249" v="108"/>
          <ac:spMkLst>
            <pc:docMk/>
            <pc:sldMk cId="3516437211" sldId="286"/>
            <ac:spMk id="4" creationId="{9D9CEC1E-4277-4A07-ACF6-9FEC941900CE}"/>
          </ac:spMkLst>
        </pc:spChg>
        <pc:spChg chg="mod">
          <ac:chgData name="Steven Wallace" userId="f455ab06884d4394" providerId="LiveId" clId="{B9E3BA45-7702-456F-89E8-385BCED92158}" dt="2022-09-04T12:59:25.249" v="108"/>
          <ac:spMkLst>
            <pc:docMk/>
            <pc:sldMk cId="3516437211" sldId="286"/>
            <ac:spMk id="5" creationId="{88204A82-A295-4527-872A-928E2690E7D6}"/>
          </ac:spMkLst>
        </pc:spChg>
        <pc:spChg chg="mod">
          <ac:chgData name="Steven Wallace" userId="f455ab06884d4394" providerId="LiveId" clId="{B9E3BA45-7702-456F-89E8-385BCED92158}" dt="2022-09-03T17:49:54.575" v="11" actId="403"/>
          <ac:spMkLst>
            <pc:docMk/>
            <pc:sldMk cId="3516437211" sldId="286"/>
            <ac:spMk id="8" creationId="{88055968-7D7D-4630-BBDE-A4BCF538BD2C}"/>
          </ac:spMkLst>
        </pc:spChg>
        <pc:spChg chg="mod">
          <ac:chgData name="Steven Wallace" userId="f455ab06884d4394" providerId="LiveId" clId="{B9E3BA45-7702-456F-89E8-385BCED92158}" dt="2022-09-04T12:59:44.491" v="111" actId="1076"/>
          <ac:spMkLst>
            <pc:docMk/>
            <pc:sldMk cId="3516437211" sldId="286"/>
            <ac:spMk id="9" creationId="{B0EECEAB-65AB-4EFE-8D0D-C710AEE69193}"/>
          </ac:spMkLst>
        </pc:spChg>
      </pc:sldChg>
      <pc:sldChg chg="modSp mod">
        <pc:chgData name="Steven Wallace" userId="f455ab06884d4394" providerId="LiveId" clId="{B9E3BA45-7702-456F-89E8-385BCED92158}" dt="2022-09-03T21:03:21.307" v="90" actId="403"/>
        <pc:sldMkLst>
          <pc:docMk/>
          <pc:sldMk cId="1376350919" sldId="289"/>
        </pc:sldMkLst>
        <pc:spChg chg="mod">
          <ac:chgData name="Steven Wallace" userId="f455ab06884d4394" providerId="LiveId" clId="{B9E3BA45-7702-456F-89E8-385BCED92158}" dt="2022-09-03T21:02:05.907" v="79" actId="20577"/>
          <ac:spMkLst>
            <pc:docMk/>
            <pc:sldMk cId="1376350919" sldId="289"/>
            <ac:spMk id="2" creationId="{6249BC58-E21E-4606-A4D6-B4483C701CFF}"/>
          </ac:spMkLst>
        </pc:spChg>
        <pc:spChg chg="mod">
          <ac:chgData name="Steven Wallace" userId="f455ab06884d4394" providerId="LiveId" clId="{B9E3BA45-7702-456F-89E8-385BCED92158}" dt="2022-09-03T21:03:21.307" v="90" actId="403"/>
          <ac:spMkLst>
            <pc:docMk/>
            <pc:sldMk cId="1376350919" sldId="289"/>
            <ac:spMk id="5" creationId="{CC5A3A67-AFE8-471E-8FEC-72814BEBE84D}"/>
          </ac:spMkLst>
        </pc:spChg>
      </pc:sldChg>
      <pc:sldChg chg="modSp mod">
        <pc:chgData name="Steven Wallace" userId="f455ab06884d4394" providerId="LiveId" clId="{B9E3BA45-7702-456F-89E8-385BCED92158}" dt="2022-09-03T21:01:18.177" v="77" actId="403"/>
        <pc:sldMkLst>
          <pc:docMk/>
          <pc:sldMk cId="560612728" sldId="291"/>
        </pc:sldMkLst>
        <pc:spChg chg="mod">
          <ac:chgData name="Steven Wallace" userId="f455ab06884d4394" providerId="LiveId" clId="{B9E3BA45-7702-456F-89E8-385BCED92158}" dt="2022-09-03T21:01:18.177" v="77" actId="403"/>
          <ac:spMkLst>
            <pc:docMk/>
            <pc:sldMk cId="560612728" sldId="291"/>
            <ac:spMk id="3" creationId="{0C0281E7-4E27-4D61-9590-4E2997F8898E}"/>
          </ac:spMkLst>
        </pc:spChg>
        <pc:spChg chg="mod">
          <ac:chgData name="Steven Wallace" userId="f455ab06884d4394" providerId="LiveId" clId="{B9E3BA45-7702-456F-89E8-385BCED92158}" dt="2022-09-03T21:01:09.399" v="74" actId="1076"/>
          <ac:spMkLst>
            <pc:docMk/>
            <pc:sldMk cId="560612728" sldId="291"/>
            <ac:spMk id="6" creationId="{A744FFA6-4DCA-4AE4-B98B-7DCC67735892}"/>
          </ac:spMkLst>
        </pc:spChg>
      </pc:sldChg>
      <pc:sldChg chg="modSp mod modTransition">
        <pc:chgData name="Steven Wallace" userId="f455ab06884d4394" providerId="LiveId" clId="{B9E3BA45-7702-456F-89E8-385BCED92158}" dt="2022-09-03T21:08:31.825" v="101"/>
        <pc:sldMkLst>
          <pc:docMk/>
          <pc:sldMk cId="506111975" sldId="292"/>
        </pc:sldMkLst>
        <pc:spChg chg="mod">
          <ac:chgData name="Steven Wallace" userId="f455ab06884d4394" providerId="LiveId" clId="{B9E3BA45-7702-456F-89E8-385BCED92158}" dt="2022-09-03T21:07:20.286" v="99" actId="1076"/>
          <ac:spMkLst>
            <pc:docMk/>
            <pc:sldMk cId="506111975" sldId="292"/>
            <ac:spMk id="4" creationId="{24961AD3-0905-4A03-8D2E-B4555F4B25C4}"/>
          </ac:spMkLst>
        </pc:spChg>
      </pc:sldChg>
      <pc:sldChg chg="modSp mod modTransition">
        <pc:chgData name="Steven Wallace" userId="f455ab06884d4394" providerId="LiveId" clId="{B9E3BA45-7702-456F-89E8-385BCED92158}" dt="2022-09-04T12:52:31.707" v="102"/>
        <pc:sldMkLst>
          <pc:docMk/>
          <pc:sldMk cId="2119442543" sldId="293"/>
        </pc:sldMkLst>
        <pc:spChg chg="mod">
          <ac:chgData name="Steven Wallace" userId="f455ab06884d4394" providerId="LiveId" clId="{B9E3BA45-7702-456F-89E8-385BCED92158}" dt="2022-09-03T20:56:25.515" v="61" actId="14100"/>
          <ac:spMkLst>
            <pc:docMk/>
            <pc:sldMk cId="2119442543" sldId="293"/>
            <ac:spMk id="5" creationId="{4BAE418D-49F7-4B5F-900C-7EFC6CC3B65D}"/>
          </ac:spMkLst>
        </pc:spChg>
      </pc:sldChg>
      <pc:sldChg chg="modTransition">
        <pc:chgData name="Steven Wallace" userId="f455ab06884d4394" providerId="LiveId" clId="{B9E3BA45-7702-456F-89E8-385BCED92158}" dt="2022-09-04T12:52:38.708" v="103"/>
        <pc:sldMkLst>
          <pc:docMk/>
          <pc:sldMk cId="155309472" sldId="294"/>
        </pc:sldMkLst>
      </pc:sldChg>
      <pc:sldChg chg="modSp mod">
        <pc:chgData name="Steven Wallace" userId="f455ab06884d4394" providerId="LiveId" clId="{B9E3BA45-7702-456F-89E8-385BCED92158}" dt="2022-09-03T20:59:08.862" v="71" actId="14100"/>
        <pc:sldMkLst>
          <pc:docMk/>
          <pc:sldMk cId="3852844286" sldId="295"/>
        </pc:sldMkLst>
        <pc:spChg chg="mod">
          <ac:chgData name="Steven Wallace" userId="f455ab06884d4394" providerId="LiveId" clId="{B9E3BA45-7702-456F-89E8-385BCED92158}" dt="2022-09-03T20:59:08.862" v="71" actId="14100"/>
          <ac:spMkLst>
            <pc:docMk/>
            <pc:sldMk cId="3852844286" sldId="295"/>
            <ac:spMk id="5" creationId="{4BAE418D-49F7-4B5F-900C-7EFC6CC3B65D}"/>
          </ac:spMkLst>
        </pc:spChg>
        <pc:spChg chg="mod">
          <ac:chgData name="Steven Wallace" userId="f455ab06884d4394" providerId="LiveId" clId="{B9E3BA45-7702-456F-89E8-385BCED92158}" dt="2022-09-03T20:58:27.615" v="70" actId="14100"/>
          <ac:spMkLst>
            <pc:docMk/>
            <pc:sldMk cId="3852844286" sldId="295"/>
            <ac:spMk id="6" creationId="{B7A213DF-BAAF-B5E1-E041-0088B6656AC6}"/>
          </ac:spMkLst>
        </pc:spChg>
      </pc:sldChg>
      <pc:sldMasterChg chg="del delSldLayout">
        <pc:chgData name="Steven Wallace" userId="f455ab06884d4394" providerId="LiveId" clId="{B9E3BA45-7702-456F-89E8-385BCED92158}" dt="2022-09-19T05:46:21.539" v="113" actId="47"/>
        <pc:sldMasterMkLst>
          <pc:docMk/>
          <pc:sldMasterMk cId="3002237738" sldId="2147483685"/>
        </pc:sldMasterMkLst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3869648771" sldId="2147483686"/>
          </pc:sldLayoutMkLst>
        </pc:sldLayoutChg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1955981361" sldId="2147483687"/>
          </pc:sldLayoutMkLst>
        </pc:sldLayoutChg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4058134074" sldId="2147483688"/>
          </pc:sldLayoutMkLst>
        </pc:sldLayoutChg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2905471459" sldId="2147483689"/>
          </pc:sldLayoutMkLst>
        </pc:sldLayoutChg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1223199251" sldId="2147483690"/>
          </pc:sldLayoutMkLst>
        </pc:sldLayoutChg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358909100" sldId="2147483691"/>
          </pc:sldLayoutMkLst>
        </pc:sldLayoutChg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523420081" sldId="2147483692"/>
          </pc:sldLayoutMkLst>
        </pc:sldLayoutChg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1100810264" sldId="2147483693"/>
          </pc:sldLayoutMkLst>
        </pc:sldLayoutChg>
        <pc:sldLayoutChg chg="del">
          <pc:chgData name="Steven Wallace" userId="f455ab06884d4394" providerId="LiveId" clId="{B9E3BA45-7702-456F-89E8-385BCED92158}" dt="2022-09-19T05:46:21.539" v="113" actId="47"/>
          <pc:sldLayoutMkLst>
            <pc:docMk/>
            <pc:sldMasterMk cId="3002237738" sldId="2147483685"/>
            <pc:sldLayoutMk cId="227361328" sldId="2147483694"/>
          </pc:sldLayoutMkLst>
        </pc:sldLayoutChg>
      </pc:sldMasterChg>
    </pc:docChg>
  </pc:docChgLst>
  <pc:docChgLst>
    <pc:chgData name="Steven Wallace" userId="f455ab06884d4394" providerId="LiveId" clId="{3CB8B064-D052-460E-B8C8-4E21002F26F8}"/>
    <pc:docChg chg="custSel modSld">
      <pc:chgData name="Steven Wallace" userId="f455ab06884d4394" providerId="LiveId" clId="{3CB8B064-D052-460E-B8C8-4E21002F26F8}" dt="2022-08-11T04:58:31.743" v="61" actId="1076"/>
      <pc:docMkLst>
        <pc:docMk/>
      </pc:docMkLst>
      <pc:sldChg chg="modSp mod">
        <pc:chgData name="Steven Wallace" userId="f455ab06884d4394" providerId="LiveId" clId="{3CB8B064-D052-460E-B8C8-4E21002F26F8}" dt="2022-08-11T04:28:38.567" v="2" actId="113"/>
        <pc:sldMkLst>
          <pc:docMk/>
          <pc:sldMk cId="721441560" sldId="262"/>
        </pc:sldMkLst>
        <pc:spChg chg="mod">
          <ac:chgData name="Steven Wallace" userId="f455ab06884d4394" providerId="LiveId" clId="{3CB8B064-D052-460E-B8C8-4E21002F26F8}" dt="2022-08-11T04:28:38.567" v="2" actId="113"/>
          <ac:spMkLst>
            <pc:docMk/>
            <pc:sldMk cId="721441560" sldId="262"/>
            <ac:spMk id="5" creationId="{4BAE418D-49F7-4B5F-900C-7EFC6CC3B65D}"/>
          </ac:spMkLst>
        </pc:spChg>
      </pc:sldChg>
      <pc:sldChg chg="delSp modSp mod">
        <pc:chgData name="Steven Wallace" userId="f455ab06884d4394" providerId="LiveId" clId="{3CB8B064-D052-460E-B8C8-4E21002F26F8}" dt="2022-08-11T04:58:03.595" v="55" actId="14100"/>
        <pc:sldMkLst>
          <pc:docMk/>
          <pc:sldMk cId="782844480" sldId="287"/>
        </pc:sldMkLst>
        <pc:spChg chg="del">
          <ac:chgData name="Steven Wallace" userId="f455ab06884d4394" providerId="LiveId" clId="{3CB8B064-D052-460E-B8C8-4E21002F26F8}" dt="2022-08-11T04:57:42.458" v="47" actId="478"/>
          <ac:spMkLst>
            <pc:docMk/>
            <pc:sldMk cId="782844480" sldId="287"/>
            <ac:spMk id="5" creationId="{88204A82-A295-4527-872A-928E2690E7D6}"/>
          </ac:spMkLst>
        </pc:spChg>
        <pc:spChg chg="mod">
          <ac:chgData name="Steven Wallace" userId="f455ab06884d4394" providerId="LiveId" clId="{3CB8B064-D052-460E-B8C8-4E21002F26F8}" dt="2022-08-11T04:58:03.595" v="55" actId="14100"/>
          <ac:spMkLst>
            <pc:docMk/>
            <pc:sldMk cId="782844480" sldId="287"/>
            <ac:spMk id="6" creationId="{377E2733-B7D3-4540-8B27-7354CDCCB995}"/>
          </ac:spMkLst>
        </pc:spChg>
        <pc:spChg chg="mod">
          <ac:chgData name="Steven Wallace" userId="f455ab06884d4394" providerId="LiveId" clId="{3CB8B064-D052-460E-B8C8-4E21002F26F8}" dt="2022-08-11T04:57:47.024" v="48" actId="1076"/>
          <ac:spMkLst>
            <pc:docMk/>
            <pc:sldMk cId="782844480" sldId="287"/>
            <ac:spMk id="7" creationId="{5CD513F4-B3FE-44EF-A96B-D035CAE9BD2F}"/>
          </ac:spMkLst>
        </pc:spChg>
      </pc:sldChg>
      <pc:sldChg chg="delSp modSp mod">
        <pc:chgData name="Steven Wallace" userId="f455ab06884d4394" providerId="LiveId" clId="{3CB8B064-D052-460E-B8C8-4E21002F26F8}" dt="2022-08-11T04:58:31.743" v="61" actId="1076"/>
        <pc:sldMkLst>
          <pc:docMk/>
          <pc:sldMk cId="2069207215" sldId="288"/>
        </pc:sldMkLst>
        <pc:spChg chg="del">
          <ac:chgData name="Steven Wallace" userId="f455ab06884d4394" providerId="LiveId" clId="{3CB8B064-D052-460E-B8C8-4E21002F26F8}" dt="2022-08-11T04:58:19.624" v="56" actId="478"/>
          <ac:spMkLst>
            <pc:docMk/>
            <pc:sldMk cId="2069207215" sldId="288"/>
            <ac:spMk id="5" creationId="{88204A82-A295-4527-872A-928E2690E7D6}"/>
          </ac:spMkLst>
        </pc:spChg>
        <pc:spChg chg="mod">
          <ac:chgData name="Steven Wallace" userId="f455ab06884d4394" providerId="LiveId" clId="{3CB8B064-D052-460E-B8C8-4E21002F26F8}" dt="2022-08-11T04:58:31.743" v="61" actId="1076"/>
          <ac:spMkLst>
            <pc:docMk/>
            <pc:sldMk cId="2069207215" sldId="288"/>
            <ac:spMk id="6" creationId="{377E2733-B7D3-4540-8B27-7354CDCCB995}"/>
          </ac:spMkLst>
        </pc:spChg>
        <pc:spChg chg="mod">
          <ac:chgData name="Steven Wallace" userId="f455ab06884d4394" providerId="LiveId" clId="{3CB8B064-D052-460E-B8C8-4E21002F26F8}" dt="2022-08-11T04:58:23.119" v="57" actId="1076"/>
          <ac:spMkLst>
            <pc:docMk/>
            <pc:sldMk cId="2069207215" sldId="288"/>
            <ac:spMk id="7" creationId="{5CD513F4-B3FE-44EF-A96B-D035CAE9BD2F}"/>
          </ac:spMkLst>
        </pc:spChg>
      </pc:sldChg>
      <pc:sldChg chg="addSp modSp mod modAnim">
        <pc:chgData name="Steven Wallace" userId="f455ab06884d4394" providerId="LiveId" clId="{3CB8B064-D052-460E-B8C8-4E21002F26F8}" dt="2022-08-11T04:36:50.006" v="46"/>
        <pc:sldMkLst>
          <pc:docMk/>
          <pc:sldMk cId="506111975" sldId="292"/>
        </pc:sldMkLst>
        <pc:spChg chg="add mod">
          <ac:chgData name="Steven Wallace" userId="f455ab06884d4394" providerId="LiveId" clId="{3CB8B064-D052-460E-B8C8-4E21002F26F8}" dt="2022-08-11T04:35:57.625" v="40" actId="115"/>
          <ac:spMkLst>
            <pc:docMk/>
            <pc:sldMk cId="506111975" sldId="292"/>
            <ac:spMk id="5" creationId="{C32AD546-2CC0-88DF-B4CD-9FEC52C96FEA}"/>
          </ac:spMkLst>
        </pc:spChg>
        <pc:cxnChg chg="add mod">
          <ac:chgData name="Steven Wallace" userId="f455ab06884d4394" providerId="LiveId" clId="{3CB8B064-D052-460E-B8C8-4E21002F26F8}" dt="2022-08-11T04:34:49.915" v="26" actId="208"/>
          <ac:cxnSpMkLst>
            <pc:docMk/>
            <pc:sldMk cId="506111975" sldId="292"/>
            <ac:cxnSpMk id="7" creationId="{93214610-34AC-23D0-76A3-5770ACE5FF2C}"/>
          </ac:cxnSpMkLst>
        </pc:cxnChg>
        <pc:cxnChg chg="add mod">
          <ac:chgData name="Steven Wallace" userId="f455ab06884d4394" providerId="LiveId" clId="{3CB8B064-D052-460E-B8C8-4E21002F26F8}" dt="2022-08-11T04:35:11.526" v="33" actId="14100"/>
          <ac:cxnSpMkLst>
            <pc:docMk/>
            <pc:sldMk cId="506111975" sldId="292"/>
            <ac:cxnSpMk id="8" creationId="{98A49768-C75A-E453-FD8C-B99D57B1D804}"/>
          </ac:cxnSpMkLst>
        </pc:cxnChg>
        <pc:cxnChg chg="add mod">
          <ac:chgData name="Steven Wallace" userId="f455ab06884d4394" providerId="LiveId" clId="{3CB8B064-D052-460E-B8C8-4E21002F26F8}" dt="2022-08-11T04:35:21.073" v="35" actId="14100"/>
          <ac:cxnSpMkLst>
            <pc:docMk/>
            <pc:sldMk cId="506111975" sldId="292"/>
            <ac:cxnSpMk id="9" creationId="{CC65BF90-A490-4A88-64CB-F27E5FB956AF}"/>
          </ac:cxnSpMkLst>
        </pc:cxnChg>
        <pc:cxnChg chg="add mod">
          <ac:chgData name="Steven Wallace" userId="f455ab06884d4394" providerId="LiveId" clId="{3CB8B064-D052-460E-B8C8-4E21002F26F8}" dt="2022-08-11T04:35:31.066" v="37" actId="14100"/>
          <ac:cxnSpMkLst>
            <pc:docMk/>
            <pc:sldMk cId="506111975" sldId="292"/>
            <ac:cxnSpMk id="10" creationId="{EE69CD19-BB79-52AB-8CA8-9347648E2D8A}"/>
          </ac:cxnSpMkLst>
        </pc:cxnChg>
      </pc:sldChg>
      <pc:sldChg chg="modSp mod">
        <pc:chgData name="Steven Wallace" userId="f455ab06884d4394" providerId="LiveId" clId="{3CB8B064-D052-460E-B8C8-4E21002F26F8}" dt="2022-08-11T04:28:48.727" v="3" actId="113"/>
        <pc:sldMkLst>
          <pc:docMk/>
          <pc:sldMk cId="2119442543" sldId="293"/>
        </pc:sldMkLst>
        <pc:spChg chg="mod">
          <ac:chgData name="Steven Wallace" userId="f455ab06884d4394" providerId="LiveId" clId="{3CB8B064-D052-460E-B8C8-4E21002F26F8}" dt="2022-08-11T04:28:48.727" v="3" actId="113"/>
          <ac:spMkLst>
            <pc:docMk/>
            <pc:sldMk cId="2119442543" sldId="293"/>
            <ac:spMk id="5" creationId="{4BAE418D-49F7-4B5F-900C-7EFC6CC3B65D}"/>
          </ac:spMkLst>
        </pc:spChg>
      </pc:sldChg>
      <pc:sldChg chg="modSp">
        <pc:chgData name="Steven Wallace" userId="f455ab06884d4394" providerId="LiveId" clId="{3CB8B064-D052-460E-B8C8-4E21002F26F8}" dt="2022-08-11T04:28:58.404" v="4" actId="113"/>
        <pc:sldMkLst>
          <pc:docMk/>
          <pc:sldMk cId="155309472" sldId="294"/>
        </pc:sldMkLst>
        <pc:spChg chg="mod">
          <ac:chgData name="Steven Wallace" userId="f455ab06884d4394" providerId="LiveId" clId="{3CB8B064-D052-460E-B8C8-4E21002F26F8}" dt="2022-08-11T04:28:58.404" v="4" actId="113"/>
          <ac:spMkLst>
            <pc:docMk/>
            <pc:sldMk cId="155309472" sldId="294"/>
            <ac:spMk id="5" creationId="{4BAE418D-49F7-4B5F-900C-7EFC6CC3B65D}"/>
          </ac:spMkLst>
        </pc:spChg>
      </pc:sldChg>
      <pc:sldChg chg="modSp modAnim">
        <pc:chgData name="Steven Wallace" userId="f455ab06884d4394" providerId="LiveId" clId="{3CB8B064-D052-460E-B8C8-4E21002F26F8}" dt="2022-08-11T04:29:41.171" v="6" actId="113"/>
        <pc:sldMkLst>
          <pc:docMk/>
          <pc:sldMk cId="3852844286" sldId="295"/>
        </pc:sldMkLst>
        <pc:spChg chg="mod">
          <ac:chgData name="Steven Wallace" userId="f455ab06884d4394" providerId="LiveId" clId="{3CB8B064-D052-460E-B8C8-4E21002F26F8}" dt="2022-08-11T04:29:41.171" v="6" actId="113"/>
          <ac:spMkLst>
            <pc:docMk/>
            <pc:sldMk cId="3852844286" sldId="295"/>
            <ac:spMk id="5" creationId="{4BAE418D-49F7-4B5F-900C-7EFC6CC3B65D}"/>
          </ac:spMkLst>
        </pc:spChg>
      </pc:sldChg>
    </pc:docChg>
  </pc:docChgLst>
  <pc:docChgLst>
    <pc:chgData name="Steven Wallace" userId="f455ab06884d4394" providerId="LiveId" clId="{81434B32-096D-48E5-9F98-A8B9E48B0BAD}"/>
    <pc:docChg chg="custSel modSld">
      <pc:chgData name="Steven Wallace" userId="f455ab06884d4394" providerId="LiveId" clId="{81434B32-096D-48E5-9F98-A8B9E48B0BAD}" dt="2020-02-28T18:27:37.941" v="110"/>
      <pc:docMkLst>
        <pc:docMk/>
      </pc:docMkLst>
      <pc:sldChg chg="modNotesTx">
        <pc:chgData name="Steven Wallace" userId="f455ab06884d4394" providerId="LiveId" clId="{81434B32-096D-48E5-9F98-A8B9E48B0BAD}" dt="2020-02-28T17:25:04.929" v="0" actId="6549"/>
        <pc:sldMkLst>
          <pc:docMk/>
          <pc:sldMk cId="3927109002" sldId="256"/>
        </pc:sldMkLst>
      </pc:sldChg>
      <pc:sldChg chg="modSp mod">
        <pc:chgData name="Steven Wallace" userId="f455ab06884d4394" providerId="LiveId" clId="{81434B32-096D-48E5-9F98-A8B9E48B0BAD}" dt="2020-02-28T18:27:37.941" v="110"/>
        <pc:sldMkLst>
          <pc:docMk/>
          <pc:sldMk cId="2778515462" sldId="284"/>
        </pc:sldMkLst>
        <pc:spChg chg="mod">
          <ac:chgData name="Steven Wallace" userId="f455ab06884d4394" providerId="LiveId" clId="{81434B32-096D-48E5-9F98-A8B9E48B0BAD}" dt="2020-02-28T18:27:37.941" v="110"/>
          <ac:spMkLst>
            <pc:docMk/>
            <pc:sldMk cId="2778515462" sldId="284"/>
            <ac:spMk id="16" creationId="{31BA7FB8-49BC-4348-AE9D-F633A50DA85C}"/>
          </ac:spMkLst>
        </pc:spChg>
      </pc:sldChg>
      <pc:sldChg chg="modSp mod">
        <pc:chgData name="Steven Wallace" userId="f455ab06884d4394" providerId="LiveId" clId="{81434B32-096D-48E5-9F98-A8B9E48B0BAD}" dt="2020-02-28T18:09:13.255" v="6" actId="207"/>
        <pc:sldMkLst>
          <pc:docMk/>
          <pc:sldMk cId="1376350919" sldId="289"/>
        </pc:sldMkLst>
        <pc:spChg chg="mod">
          <ac:chgData name="Steven Wallace" userId="f455ab06884d4394" providerId="LiveId" clId="{81434B32-096D-48E5-9F98-A8B9E48B0BAD}" dt="2020-02-28T18:09:13.255" v="6" actId="207"/>
          <ac:spMkLst>
            <pc:docMk/>
            <pc:sldMk cId="1376350919" sldId="289"/>
            <ac:spMk id="2" creationId="{6249BC58-E21E-4606-A4D6-B4483C701CFF}"/>
          </ac:spMkLst>
        </pc:spChg>
      </pc:sldChg>
      <pc:sldChg chg="addSp modSp mod">
        <pc:chgData name="Steven Wallace" userId="f455ab06884d4394" providerId="LiveId" clId="{81434B32-096D-48E5-9F98-A8B9E48B0BAD}" dt="2020-02-28T18:26:25.310" v="108"/>
        <pc:sldMkLst>
          <pc:docMk/>
          <pc:sldMk cId="506111975" sldId="292"/>
        </pc:sldMkLst>
        <pc:spChg chg="add mod">
          <ac:chgData name="Steven Wallace" userId="f455ab06884d4394" providerId="LiveId" clId="{81434B32-096D-48E5-9F98-A8B9E48B0BAD}" dt="2020-02-28T18:26:25.310" v="108"/>
          <ac:spMkLst>
            <pc:docMk/>
            <pc:sldMk cId="506111975" sldId="292"/>
            <ac:spMk id="4" creationId="{24961AD3-0905-4A03-8D2E-B4555F4B25C4}"/>
          </ac:spMkLst>
        </pc:spChg>
      </pc:sldChg>
    </pc:docChg>
  </pc:docChgLst>
  <pc:docChgLst>
    <pc:chgData name="Steven Wallace" userId="f455ab06884d4394" providerId="LiveId" clId="{07467754-64F2-443F-93F2-507A52B9ECBB}"/>
    <pc:docChg chg="modNotesMaster">
      <pc:chgData name="Steven Wallace" userId="f455ab06884d4394" providerId="LiveId" clId="{07467754-64F2-443F-93F2-507A52B9ECBB}" dt="2022-09-04T18:59:49.889" v="0"/>
      <pc:docMkLst>
        <pc:docMk/>
      </pc:docMkLst>
    </pc:docChg>
  </pc:docChgLst>
  <pc:docChgLst>
    <pc:chgData name="Steven Wallace" userId="f455ab06884d4394" providerId="LiveId" clId="{3B8F8BA6-B749-4C4F-9786-A90AC9EE7780}"/>
    <pc:docChg chg="undo redo custSel addSld delSld modSld">
      <pc:chgData name="Steven Wallace" userId="f455ab06884d4394" providerId="LiveId" clId="{3B8F8BA6-B749-4C4F-9786-A90AC9EE7780}" dt="2022-09-02T20:40:03.044" v="270" actId="14100"/>
      <pc:docMkLst>
        <pc:docMk/>
      </pc:docMkLst>
      <pc:sldChg chg="del">
        <pc:chgData name="Steven Wallace" userId="f455ab06884d4394" providerId="LiveId" clId="{3B8F8BA6-B749-4C4F-9786-A90AC9EE7780}" dt="2022-08-31T21:27:56.023" v="233" actId="47"/>
        <pc:sldMkLst>
          <pc:docMk/>
          <pc:sldMk cId="1709569634" sldId="258"/>
        </pc:sldMkLst>
      </pc:sldChg>
      <pc:sldChg chg="modSp mod">
        <pc:chgData name="Steven Wallace" userId="f455ab06884d4394" providerId="LiveId" clId="{3B8F8BA6-B749-4C4F-9786-A90AC9EE7780}" dt="2022-09-02T20:40:03.044" v="270" actId="14100"/>
        <pc:sldMkLst>
          <pc:docMk/>
          <pc:sldMk cId="2611662331" sldId="259"/>
        </pc:sldMkLst>
        <pc:spChg chg="mod">
          <ac:chgData name="Steven Wallace" userId="f455ab06884d4394" providerId="LiveId" clId="{3B8F8BA6-B749-4C4F-9786-A90AC9EE7780}" dt="2022-09-02T20:40:03.044" v="270" actId="14100"/>
          <ac:spMkLst>
            <pc:docMk/>
            <pc:sldMk cId="2611662331" sldId="259"/>
            <ac:spMk id="9" creationId="{3742EE57-4B22-4583-AC2D-441BE8B79A56}"/>
          </ac:spMkLst>
        </pc:spChg>
      </pc:sldChg>
      <pc:sldChg chg="modSp mod">
        <pc:chgData name="Steven Wallace" userId="f455ab06884d4394" providerId="LiveId" clId="{3B8F8BA6-B749-4C4F-9786-A90AC9EE7780}" dt="2022-09-02T20:39:43.947" v="266" actId="403"/>
        <pc:sldMkLst>
          <pc:docMk/>
          <pc:sldMk cId="3470349389" sldId="261"/>
        </pc:sldMkLst>
        <pc:spChg chg="mod">
          <ac:chgData name="Steven Wallace" userId="f455ab06884d4394" providerId="LiveId" clId="{3B8F8BA6-B749-4C4F-9786-A90AC9EE7780}" dt="2022-09-02T20:39:43.947" v="266" actId="403"/>
          <ac:spMkLst>
            <pc:docMk/>
            <pc:sldMk cId="3470349389" sldId="261"/>
            <ac:spMk id="8" creationId="{3A2F5270-A671-4D11-B8C3-185B648E5AF4}"/>
          </ac:spMkLst>
        </pc:spChg>
      </pc:sldChg>
      <pc:sldChg chg="modSp">
        <pc:chgData name="Steven Wallace" userId="f455ab06884d4394" providerId="LiveId" clId="{3B8F8BA6-B749-4C4F-9786-A90AC9EE7780}" dt="2022-08-31T21:44:13.192" v="253" actId="20577"/>
        <pc:sldMkLst>
          <pc:docMk/>
          <pc:sldMk cId="3163815511" sldId="268"/>
        </pc:sldMkLst>
        <pc:spChg chg="mod">
          <ac:chgData name="Steven Wallace" userId="f455ab06884d4394" providerId="LiveId" clId="{3B8F8BA6-B749-4C4F-9786-A90AC9EE7780}" dt="2022-08-31T21:44:13.192" v="253" actId="20577"/>
          <ac:spMkLst>
            <pc:docMk/>
            <pc:sldMk cId="3163815511" sldId="268"/>
            <ac:spMk id="5" creationId="{4BAE418D-49F7-4B5F-900C-7EFC6CC3B65D}"/>
          </ac:spMkLst>
        </pc:spChg>
      </pc:sldChg>
      <pc:sldChg chg="modSp mod">
        <pc:chgData name="Steven Wallace" userId="f455ab06884d4394" providerId="LiveId" clId="{3B8F8BA6-B749-4C4F-9786-A90AC9EE7780}" dt="2022-08-31T21:09:32.203" v="232" actId="20577"/>
        <pc:sldMkLst>
          <pc:docMk/>
          <pc:sldMk cId="2645488646" sldId="283"/>
        </pc:sldMkLst>
        <pc:spChg chg="mod">
          <ac:chgData name="Steven Wallace" userId="f455ab06884d4394" providerId="LiveId" clId="{3B8F8BA6-B749-4C4F-9786-A90AC9EE7780}" dt="2022-08-31T21:09:32.203" v="232" actId="20577"/>
          <ac:spMkLst>
            <pc:docMk/>
            <pc:sldMk cId="2645488646" sldId="283"/>
            <ac:spMk id="5" creationId="{A5711974-91DB-4734-BC29-24E1940858C7}"/>
          </ac:spMkLst>
        </pc:spChg>
      </pc:sldChg>
      <pc:sldChg chg="modAnim">
        <pc:chgData name="Steven Wallace" userId="f455ab06884d4394" providerId="LiveId" clId="{3B8F8BA6-B749-4C4F-9786-A90AC9EE7780}" dt="2022-08-31T20:58:01.894" v="171"/>
        <pc:sldMkLst>
          <pc:docMk/>
          <pc:sldMk cId="3516437211" sldId="286"/>
        </pc:sldMkLst>
      </pc:sldChg>
      <pc:sldChg chg="modSp mod">
        <pc:chgData name="Steven Wallace" userId="f455ab06884d4394" providerId="LiveId" clId="{3B8F8BA6-B749-4C4F-9786-A90AC9EE7780}" dt="2022-08-31T21:03:58.839" v="173" actId="20577"/>
        <pc:sldMkLst>
          <pc:docMk/>
          <pc:sldMk cId="2069207215" sldId="288"/>
        </pc:sldMkLst>
        <pc:spChg chg="mod">
          <ac:chgData name="Steven Wallace" userId="f455ab06884d4394" providerId="LiveId" clId="{3B8F8BA6-B749-4C4F-9786-A90AC9EE7780}" dt="2022-08-31T21:03:58.839" v="173" actId="20577"/>
          <ac:spMkLst>
            <pc:docMk/>
            <pc:sldMk cId="2069207215" sldId="288"/>
            <ac:spMk id="3" creationId="{3A47E7C7-22D9-461D-A19C-D2316ADB8FA3}"/>
          </ac:spMkLst>
        </pc:spChg>
      </pc:sldChg>
      <pc:sldChg chg="modSp">
        <pc:chgData name="Steven Wallace" userId="f455ab06884d4394" providerId="LiveId" clId="{3B8F8BA6-B749-4C4F-9786-A90AC9EE7780}" dt="2022-08-31T21:43:41.077" v="241" actId="20577"/>
        <pc:sldMkLst>
          <pc:docMk/>
          <pc:sldMk cId="155309472" sldId="294"/>
        </pc:sldMkLst>
        <pc:spChg chg="mod">
          <ac:chgData name="Steven Wallace" userId="f455ab06884d4394" providerId="LiveId" clId="{3B8F8BA6-B749-4C4F-9786-A90AC9EE7780}" dt="2022-08-31T21:43:41.077" v="241" actId="20577"/>
          <ac:spMkLst>
            <pc:docMk/>
            <pc:sldMk cId="155309472" sldId="294"/>
            <ac:spMk id="5" creationId="{4BAE418D-49F7-4B5F-900C-7EFC6CC3B65D}"/>
          </ac:spMkLst>
        </pc:spChg>
      </pc:sldChg>
      <pc:sldChg chg="addSp modSp new mod modTransition modClrScheme modAnim chgLayout">
        <pc:chgData name="Steven Wallace" userId="f455ab06884d4394" providerId="LiveId" clId="{3B8F8BA6-B749-4C4F-9786-A90AC9EE7780}" dt="2022-09-02T20:21:59.016" v="262"/>
        <pc:sldMkLst>
          <pc:docMk/>
          <pc:sldMk cId="4044927607" sldId="296"/>
        </pc:sldMkLst>
        <pc:spChg chg="mod ord">
          <ac:chgData name="Steven Wallace" userId="f455ab06884d4394" providerId="LiveId" clId="{3B8F8BA6-B749-4C4F-9786-A90AC9EE7780}" dt="2022-08-31T21:55:02.938" v="255" actId="27636"/>
          <ac:spMkLst>
            <pc:docMk/>
            <pc:sldMk cId="4044927607" sldId="296"/>
            <ac:spMk id="2" creationId="{D50059ED-2693-8172-6B96-E949CF8E95BC}"/>
          </ac:spMkLst>
        </pc:spChg>
        <pc:spChg chg="add mod">
          <ac:chgData name="Steven Wallace" userId="f455ab06884d4394" providerId="LiveId" clId="{3B8F8BA6-B749-4C4F-9786-A90AC9EE7780}" dt="2022-08-31T20:49:37.730" v="154"/>
          <ac:spMkLst>
            <pc:docMk/>
            <pc:sldMk cId="4044927607" sldId="296"/>
            <ac:spMk id="4" creationId="{C1323292-566E-3F71-5886-5D81E6ADB658}"/>
          </ac:spMkLst>
        </pc:spChg>
      </pc:sldChg>
    </pc:docChg>
  </pc:docChgLst>
  <pc:docChgLst>
    <pc:chgData name="Steven Wallace" userId="f455ab06884d4394" providerId="LiveId" clId="{40FEF297-7000-4D55-A339-3A03025CCDF9}"/>
    <pc:docChg chg="custSel delSld modSld">
      <pc:chgData name="Steven Wallace" userId="f455ab06884d4394" providerId="LiveId" clId="{40FEF297-7000-4D55-A339-3A03025CCDF9}" dt="2020-02-27T23:53:18.044" v="155"/>
      <pc:docMkLst>
        <pc:docMk/>
      </pc:docMkLst>
      <pc:sldChg chg="modTransition">
        <pc:chgData name="Steven Wallace" userId="f455ab06884d4394" providerId="LiveId" clId="{40FEF297-7000-4D55-A339-3A03025CCDF9}" dt="2020-02-27T22:19:37.106" v="15"/>
        <pc:sldMkLst>
          <pc:docMk/>
          <pc:sldMk cId="3927109002" sldId="256"/>
        </pc:sldMkLst>
      </pc:sldChg>
      <pc:sldChg chg="modSp">
        <pc:chgData name="Steven Wallace" userId="f455ab06884d4394" providerId="LiveId" clId="{40FEF297-7000-4D55-A339-3A03025CCDF9}" dt="2020-02-27T22:20:02.782" v="21" actId="20577"/>
        <pc:sldMkLst>
          <pc:docMk/>
          <pc:sldMk cId="1709569634" sldId="258"/>
        </pc:sldMkLst>
        <pc:spChg chg="mod">
          <ac:chgData name="Steven Wallace" userId="f455ab06884d4394" providerId="LiveId" clId="{40FEF297-7000-4D55-A339-3A03025CCDF9}" dt="2020-02-27T22:20:02.782" v="21" actId="20577"/>
          <ac:spMkLst>
            <pc:docMk/>
            <pc:sldMk cId="1709569634" sldId="258"/>
            <ac:spMk id="12" creationId="{72CD2191-558E-4493-A6D4-E25A9627406A}"/>
          </ac:spMkLst>
        </pc:spChg>
      </pc:sldChg>
      <pc:sldChg chg="modTransition modAnim">
        <pc:chgData name="Steven Wallace" userId="f455ab06884d4394" providerId="LiveId" clId="{40FEF297-7000-4D55-A339-3A03025CCDF9}" dt="2020-02-27T23:53:18.044" v="155"/>
        <pc:sldMkLst>
          <pc:docMk/>
          <pc:sldMk cId="3470349389" sldId="261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4198933657" sldId="263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3687705002" sldId="264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1163247005" sldId="265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101111548" sldId="269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4184986917" sldId="270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2739315870" sldId="272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3886336129" sldId="273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654373622" sldId="275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4087846723" sldId="276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1329028624" sldId="277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1307800610" sldId="278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3291788480" sldId="279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3927981178" sldId="280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3847192897" sldId="281"/>
        </pc:sldMkLst>
      </pc:sldChg>
      <pc:sldChg chg="del">
        <pc:chgData name="Steven Wallace" userId="f455ab06884d4394" providerId="LiveId" clId="{40FEF297-7000-4D55-A339-3A03025CCDF9}" dt="2020-02-27T22:05:19.964" v="0" actId="47"/>
        <pc:sldMkLst>
          <pc:docMk/>
          <pc:sldMk cId="2749512119" sldId="282"/>
        </pc:sldMkLst>
      </pc:sldChg>
      <pc:sldChg chg="modSp modAnim">
        <pc:chgData name="Steven Wallace" userId="f455ab06884d4394" providerId="LiveId" clId="{40FEF297-7000-4D55-A339-3A03025CCDF9}" dt="2020-02-27T22:31:19.038" v="105"/>
        <pc:sldMkLst>
          <pc:docMk/>
          <pc:sldMk cId="2645488646" sldId="283"/>
        </pc:sldMkLst>
        <pc:spChg chg="mod">
          <ac:chgData name="Steven Wallace" userId="f455ab06884d4394" providerId="LiveId" clId="{40FEF297-7000-4D55-A339-3A03025CCDF9}" dt="2020-02-27T22:20:10.949" v="23" actId="20577"/>
          <ac:spMkLst>
            <pc:docMk/>
            <pc:sldMk cId="2645488646" sldId="283"/>
            <ac:spMk id="12" creationId="{72CD2191-558E-4493-A6D4-E25A9627406A}"/>
          </ac:spMkLst>
        </pc:spChg>
      </pc:sldChg>
      <pc:sldChg chg="modSp modTransition modAnim">
        <pc:chgData name="Steven Wallace" userId="f455ab06884d4394" providerId="LiveId" clId="{40FEF297-7000-4D55-A339-3A03025CCDF9}" dt="2020-02-27T22:22:05.622" v="30"/>
        <pc:sldMkLst>
          <pc:docMk/>
          <pc:sldMk cId="2778515462" sldId="284"/>
        </pc:sldMkLst>
        <pc:spChg chg="mod">
          <ac:chgData name="Steven Wallace" userId="f455ab06884d4394" providerId="LiveId" clId="{40FEF297-7000-4D55-A339-3A03025CCDF9}" dt="2020-02-27T22:20:30.570" v="26"/>
          <ac:spMkLst>
            <pc:docMk/>
            <pc:sldMk cId="2778515462" sldId="284"/>
            <ac:spMk id="4" creationId="{1C8931AC-E41F-4A3E-91BE-0D10621CBFC2}"/>
          </ac:spMkLst>
        </pc:spChg>
        <pc:spChg chg="mod">
          <ac:chgData name="Steven Wallace" userId="f455ab06884d4394" providerId="LiveId" clId="{40FEF297-7000-4D55-A339-3A03025CCDF9}" dt="2020-02-27T22:21:35.608" v="27" actId="1076"/>
          <ac:spMkLst>
            <pc:docMk/>
            <pc:sldMk cId="2778515462" sldId="284"/>
            <ac:spMk id="16" creationId="{31BA7FB8-49BC-4348-AE9D-F633A50DA85C}"/>
          </ac:spMkLst>
        </pc:spChg>
      </pc:sldChg>
      <pc:sldChg chg="modSp modTransition">
        <pc:chgData name="Steven Wallace" userId="f455ab06884d4394" providerId="LiveId" clId="{40FEF297-7000-4D55-A339-3A03025CCDF9}" dt="2020-02-27T22:22:42.305" v="32"/>
        <pc:sldMkLst>
          <pc:docMk/>
          <pc:sldMk cId="3516437211" sldId="286"/>
        </pc:sldMkLst>
        <pc:spChg chg="mod">
          <ac:chgData name="Steven Wallace" userId="f455ab06884d4394" providerId="LiveId" clId="{40FEF297-7000-4D55-A339-3A03025CCDF9}" dt="2020-02-27T22:22:33.147" v="31"/>
          <ac:spMkLst>
            <pc:docMk/>
            <pc:sldMk cId="3516437211" sldId="286"/>
            <ac:spMk id="3" creationId="{3A47E7C7-22D9-461D-A19C-D2316ADB8FA3}"/>
          </ac:spMkLst>
        </pc:spChg>
      </pc:sldChg>
      <pc:sldChg chg="modSp modTransition">
        <pc:chgData name="Steven Wallace" userId="f455ab06884d4394" providerId="LiveId" clId="{40FEF297-7000-4D55-A339-3A03025CCDF9}" dt="2020-02-27T23:50:11.239" v="153" actId="1036"/>
        <pc:sldMkLst>
          <pc:docMk/>
          <pc:sldMk cId="1376350919" sldId="289"/>
        </pc:sldMkLst>
        <pc:spChg chg="mod">
          <ac:chgData name="Steven Wallace" userId="f455ab06884d4394" providerId="LiveId" clId="{40FEF297-7000-4D55-A339-3A03025CCDF9}" dt="2020-02-27T23:50:11.239" v="153" actId="1036"/>
          <ac:spMkLst>
            <pc:docMk/>
            <pc:sldMk cId="1376350919" sldId="289"/>
            <ac:spMk id="2" creationId="{6249BC58-E21E-4606-A4D6-B4483C701CFF}"/>
          </ac:spMkLst>
        </pc:spChg>
        <pc:spChg chg="mod">
          <ac:chgData name="Steven Wallace" userId="f455ab06884d4394" providerId="LiveId" clId="{40FEF297-7000-4D55-A339-3A03025CCDF9}" dt="2020-02-27T23:44:52.808" v="127" actId="207"/>
          <ac:spMkLst>
            <pc:docMk/>
            <pc:sldMk cId="1376350919" sldId="289"/>
            <ac:spMk id="5" creationId="{CC5A3A67-AFE8-471E-8FEC-72814BEBE84D}"/>
          </ac:spMkLst>
        </pc:spChg>
        <pc:picChg chg="mod ord">
          <ac:chgData name="Steven Wallace" userId="f455ab06884d4394" providerId="LiveId" clId="{40FEF297-7000-4D55-A339-3A03025CCDF9}" dt="2020-02-27T23:44:10.506" v="119" actId="14100"/>
          <ac:picMkLst>
            <pc:docMk/>
            <pc:sldMk cId="1376350919" sldId="289"/>
            <ac:picMk id="4" creationId="{6312E178-27EC-4937-BD7A-5196C01C7A70}"/>
          </ac:picMkLst>
        </pc:picChg>
      </pc:sldChg>
      <pc:sldChg chg="modSp modTransition">
        <pc:chgData name="Steven Wallace" userId="f455ab06884d4394" providerId="LiveId" clId="{40FEF297-7000-4D55-A339-3A03025CCDF9}" dt="2020-02-27T22:23:30.503" v="39"/>
        <pc:sldMkLst>
          <pc:docMk/>
          <pc:sldMk cId="4155972008" sldId="290"/>
        </pc:sldMkLst>
        <pc:spChg chg="mod">
          <ac:chgData name="Steven Wallace" userId="f455ab06884d4394" providerId="LiveId" clId="{40FEF297-7000-4D55-A339-3A03025CCDF9}" dt="2020-02-27T22:23:25.611" v="38"/>
          <ac:spMkLst>
            <pc:docMk/>
            <pc:sldMk cId="4155972008" sldId="290"/>
            <ac:spMk id="3" creationId="{3A47E7C7-22D9-461D-A19C-D2316ADB8FA3}"/>
          </ac:spMkLst>
        </pc:spChg>
      </pc:sldChg>
      <pc:sldChg chg="modTransition">
        <pc:chgData name="Steven Wallace" userId="f455ab06884d4394" providerId="LiveId" clId="{40FEF297-7000-4D55-A339-3A03025CCDF9}" dt="2020-02-27T22:23:01.869" v="36"/>
        <pc:sldMkLst>
          <pc:docMk/>
          <pc:sldMk cId="560612728" sldId="291"/>
        </pc:sldMkLst>
      </pc:sldChg>
      <pc:sldChg chg="modSp modAnim">
        <pc:chgData name="Steven Wallace" userId="f455ab06884d4394" providerId="LiveId" clId="{40FEF297-7000-4D55-A339-3A03025CCDF9}" dt="2020-02-27T22:26:47.854" v="101"/>
        <pc:sldMkLst>
          <pc:docMk/>
          <pc:sldMk cId="506111975" sldId="292"/>
        </pc:sldMkLst>
        <pc:spChg chg="mod">
          <ac:chgData name="Steven Wallace" userId="f455ab06884d4394" providerId="LiveId" clId="{40FEF297-7000-4D55-A339-3A03025CCDF9}" dt="2020-02-27T22:26:32.467" v="100" actId="20577"/>
          <ac:spMkLst>
            <pc:docMk/>
            <pc:sldMk cId="506111975" sldId="292"/>
            <ac:spMk id="2" creationId="{FD411AB2-1A9D-45BB-B1A7-6A0646704E33}"/>
          </ac:spMkLst>
        </pc:spChg>
      </pc:sldChg>
    </pc:docChg>
  </pc:docChgLst>
  <pc:docChgLst>
    <pc:chgData name="Steven Wallace" userId="f455ab06884d4394" providerId="LiveId" clId="{C6004CAE-8F16-42C3-8952-E7FCA3DCFED5}"/>
    <pc:docChg chg="modSld">
      <pc:chgData name="Steven Wallace" userId="f455ab06884d4394" providerId="LiveId" clId="{C6004CAE-8F16-42C3-8952-E7FCA3DCFED5}" dt="2022-06-28T02:01:04.407" v="11" actId="20577"/>
      <pc:docMkLst>
        <pc:docMk/>
      </pc:docMkLst>
      <pc:sldChg chg="modSp mod">
        <pc:chgData name="Steven Wallace" userId="f455ab06884d4394" providerId="LiveId" clId="{C6004CAE-8F16-42C3-8952-E7FCA3DCFED5}" dt="2022-06-28T02:01:04.407" v="11" actId="20577"/>
        <pc:sldMkLst>
          <pc:docMk/>
          <pc:sldMk cId="3163815511" sldId="268"/>
        </pc:sldMkLst>
        <pc:spChg chg="mod">
          <ac:chgData name="Steven Wallace" userId="f455ab06884d4394" providerId="LiveId" clId="{C6004CAE-8F16-42C3-8952-E7FCA3DCFED5}" dt="2022-06-28T02:01:04.407" v="11" actId="20577"/>
          <ac:spMkLst>
            <pc:docMk/>
            <pc:sldMk cId="3163815511" sldId="268"/>
            <ac:spMk id="4" creationId="{1AD27242-3C5D-4F94-8C9D-E53B0C783ED5}"/>
          </ac:spMkLst>
        </pc:spChg>
      </pc:sldChg>
    </pc:docChg>
  </pc:docChgLst>
  <pc:docChgLst>
    <pc:chgData name="Steven Wallace" userId="f455ab06884d4394" providerId="LiveId" clId="{B34221B9-E9B2-4E73-B4A1-15BE252497D1}"/>
    <pc:docChg chg="undo custSel addSld delSld modSld modMainMaster">
      <pc:chgData name="Steven Wallace" userId="f455ab06884d4394" providerId="LiveId" clId="{B34221B9-E9B2-4E73-B4A1-15BE252497D1}" dt="2022-07-20T19:29:14.279" v="1016" actId="14100"/>
      <pc:docMkLst>
        <pc:docMk/>
      </pc:docMkLst>
      <pc:sldChg chg="addSp delSp modSp mod modClrScheme chgLayout">
        <pc:chgData name="Steven Wallace" userId="f455ab06884d4394" providerId="LiveId" clId="{B34221B9-E9B2-4E73-B4A1-15BE252497D1}" dt="2022-07-20T18:37:13.111" v="531" actId="1035"/>
        <pc:sldMkLst>
          <pc:docMk/>
          <pc:sldMk cId="3927109002" sldId="256"/>
        </pc:sldMkLst>
        <pc:spChg chg="mod">
          <ac:chgData name="Steven Wallace" userId="f455ab06884d4394" providerId="LiveId" clId="{B34221B9-E9B2-4E73-B4A1-15BE252497D1}" dt="2022-07-20T18:37:13.111" v="531" actId="1035"/>
          <ac:spMkLst>
            <pc:docMk/>
            <pc:sldMk cId="3927109002" sldId="256"/>
            <ac:spMk id="2" creationId="{4F80535B-79FF-4390-9ECA-0AA47905723E}"/>
          </ac:spMkLst>
        </pc:spChg>
        <pc:spChg chg="add mod ord">
          <ac:chgData name="Steven Wallace" userId="f455ab06884d4394" providerId="LiveId" clId="{B34221B9-E9B2-4E73-B4A1-15BE252497D1}" dt="2022-07-20T18:20:37.031" v="280" actId="14100"/>
          <ac:spMkLst>
            <pc:docMk/>
            <pc:sldMk cId="3927109002" sldId="256"/>
            <ac:spMk id="3" creationId="{B4316573-B50C-306D-F019-FBE643901F63}"/>
          </ac:spMkLst>
        </pc:spChg>
        <pc:spChg chg="add del mod ord">
          <ac:chgData name="Steven Wallace" userId="f455ab06884d4394" providerId="LiveId" clId="{B34221B9-E9B2-4E73-B4A1-15BE252497D1}" dt="2022-07-20T18:19:48.729" v="258" actId="478"/>
          <ac:spMkLst>
            <pc:docMk/>
            <pc:sldMk cId="3927109002" sldId="256"/>
            <ac:spMk id="4" creationId="{0C9ABCF2-1AC0-74DD-E451-1189EF679E75}"/>
          </ac:spMkLst>
        </pc:spChg>
      </pc:sldChg>
      <pc:sldChg chg="delSp modSp mod modClrScheme chgLayout">
        <pc:chgData name="Steven Wallace" userId="f455ab06884d4394" providerId="LiveId" clId="{B34221B9-E9B2-4E73-B4A1-15BE252497D1}" dt="2022-07-20T18:23:29.448" v="293" actId="403"/>
        <pc:sldMkLst>
          <pc:docMk/>
          <pc:sldMk cId="2349589056" sldId="257"/>
        </pc:sldMkLst>
        <pc:spChg chg="mod ord">
          <ac:chgData name="Steven Wallace" userId="f455ab06884d4394" providerId="LiveId" clId="{B34221B9-E9B2-4E73-B4A1-15BE252497D1}" dt="2022-07-20T18:22:17.943" v="283" actId="700"/>
          <ac:spMkLst>
            <pc:docMk/>
            <pc:sldMk cId="2349589056" sldId="257"/>
            <ac:spMk id="4" creationId="{3EF59ED2-21C1-4223-A522-E0F45997973F}"/>
          </ac:spMkLst>
        </pc:spChg>
        <pc:spChg chg="mod ord">
          <ac:chgData name="Steven Wallace" userId="f455ab06884d4394" providerId="LiveId" clId="{B34221B9-E9B2-4E73-B4A1-15BE252497D1}" dt="2022-07-20T18:22:17.943" v="283" actId="700"/>
          <ac:spMkLst>
            <pc:docMk/>
            <pc:sldMk cId="2349589056" sldId="257"/>
            <ac:spMk id="5" creationId="{A5711974-91DB-4734-BC29-24E1940858C7}"/>
          </ac:spMkLst>
        </pc:spChg>
        <pc:spChg chg="mod">
          <ac:chgData name="Steven Wallace" userId="f455ab06884d4394" providerId="LiveId" clId="{B34221B9-E9B2-4E73-B4A1-15BE252497D1}" dt="2022-07-20T18:23:29.448" v="293" actId="403"/>
          <ac:spMkLst>
            <pc:docMk/>
            <pc:sldMk cId="2349589056" sldId="257"/>
            <ac:spMk id="12" creationId="{72CD2191-558E-4493-A6D4-E25A9627406A}"/>
          </ac:spMkLst>
        </pc:spChg>
        <pc:spChg chg="del mod">
          <ac:chgData name="Steven Wallace" userId="f455ab06884d4394" providerId="LiveId" clId="{B34221B9-E9B2-4E73-B4A1-15BE252497D1}" dt="2022-07-20T18:23:21.097" v="290" actId="478"/>
          <ac:spMkLst>
            <pc:docMk/>
            <pc:sldMk cId="2349589056" sldId="257"/>
            <ac:spMk id="14" creationId="{008C2CC0-4FCA-4624-8823-FF92CCEDDD12}"/>
          </ac:spMkLst>
        </pc:spChg>
      </pc:sldChg>
      <pc:sldChg chg="modSp mod modClrScheme chgLayout">
        <pc:chgData name="Steven Wallace" userId="f455ab06884d4394" providerId="LiveId" clId="{B34221B9-E9B2-4E73-B4A1-15BE252497D1}" dt="2022-07-20T18:23:48.303" v="294" actId="207"/>
        <pc:sldMkLst>
          <pc:docMk/>
          <pc:sldMk cId="1709569634" sldId="258"/>
        </pc:sldMkLst>
        <pc:spChg chg="mod ord">
          <ac:chgData name="Steven Wallace" userId="f455ab06884d4394" providerId="LiveId" clId="{B34221B9-E9B2-4E73-B4A1-15BE252497D1}" dt="2022-07-20T18:23:10.044" v="289" actId="1076"/>
          <ac:spMkLst>
            <pc:docMk/>
            <pc:sldMk cId="1709569634" sldId="258"/>
            <ac:spMk id="4" creationId="{3EF59ED2-21C1-4223-A522-E0F45997973F}"/>
          </ac:spMkLst>
        </pc:spChg>
        <pc:spChg chg="mod ord">
          <ac:chgData name="Steven Wallace" userId="f455ab06884d4394" providerId="LiveId" clId="{B34221B9-E9B2-4E73-B4A1-15BE252497D1}" dt="2022-07-20T18:23:48.303" v="294" actId="207"/>
          <ac:spMkLst>
            <pc:docMk/>
            <pc:sldMk cId="1709569634" sldId="258"/>
            <ac:spMk id="5" creationId="{A5711974-91DB-4734-BC29-24E1940858C7}"/>
          </ac:spMkLst>
        </pc:spChg>
        <pc:spChg chg="mod">
          <ac:chgData name="Steven Wallace" userId="f455ab06884d4394" providerId="LiveId" clId="{B34221B9-E9B2-4E73-B4A1-15BE252497D1}" dt="2022-07-20T18:23:05.048" v="288" actId="207"/>
          <ac:spMkLst>
            <pc:docMk/>
            <pc:sldMk cId="1709569634" sldId="258"/>
            <ac:spMk id="12" creationId="{72CD2191-558E-4493-A6D4-E25A9627406A}"/>
          </ac:spMkLst>
        </pc:spChg>
      </pc:sldChg>
      <pc:sldChg chg="modSp mod">
        <pc:chgData name="Steven Wallace" userId="f455ab06884d4394" providerId="LiveId" clId="{B34221B9-E9B2-4E73-B4A1-15BE252497D1}" dt="2022-07-20T19:29:14.279" v="1016" actId="14100"/>
        <pc:sldMkLst>
          <pc:docMk/>
          <pc:sldMk cId="2611662331" sldId="259"/>
        </pc:sldMkLst>
        <pc:spChg chg="mod">
          <ac:chgData name="Steven Wallace" userId="f455ab06884d4394" providerId="LiveId" clId="{B34221B9-E9B2-4E73-B4A1-15BE252497D1}" dt="2022-07-20T19:01:14.599" v="801" actId="115"/>
          <ac:spMkLst>
            <pc:docMk/>
            <pc:sldMk cId="2611662331" sldId="259"/>
            <ac:spMk id="4" creationId="{1AD27242-3C5D-4F94-8C9D-E53B0C783ED5}"/>
          </ac:spMkLst>
        </pc:spChg>
        <pc:spChg chg="mod">
          <ac:chgData name="Steven Wallace" userId="f455ab06884d4394" providerId="LiveId" clId="{B34221B9-E9B2-4E73-B4A1-15BE252497D1}" dt="2022-07-20T19:01:31.520" v="802" actId="1076"/>
          <ac:spMkLst>
            <pc:docMk/>
            <pc:sldMk cId="2611662331" sldId="259"/>
            <ac:spMk id="6" creationId="{DFE72E78-0CBF-43C3-B45F-51FA83527DCB}"/>
          </ac:spMkLst>
        </pc:spChg>
        <pc:spChg chg="mod">
          <ac:chgData name="Steven Wallace" userId="f455ab06884d4394" providerId="LiveId" clId="{B34221B9-E9B2-4E73-B4A1-15BE252497D1}" dt="2022-07-20T19:29:14.279" v="1016" actId="14100"/>
          <ac:spMkLst>
            <pc:docMk/>
            <pc:sldMk cId="2611662331" sldId="259"/>
            <ac:spMk id="9" creationId="{3742EE57-4B22-4583-AC2D-441BE8B79A56}"/>
          </ac:spMkLst>
        </pc:spChg>
      </pc:sldChg>
      <pc:sldChg chg="addSp delSp modSp mod">
        <pc:chgData name="Steven Wallace" userId="f455ab06884d4394" providerId="LiveId" clId="{B34221B9-E9B2-4E73-B4A1-15BE252497D1}" dt="2022-07-20T19:02:09.582" v="806" actId="478"/>
        <pc:sldMkLst>
          <pc:docMk/>
          <pc:sldMk cId="3470349389" sldId="261"/>
        </pc:sldMkLst>
        <pc:spChg chg="add del mod">
          <ac:chgData name="Steven Wallace" userId="f455ab06884d4394" providerId="LiveId" clId="{B34221B9-E9B2-4E73-B4A1-15BE252497D1}" dt="2022-07-20T19:02:09.582" v="806" actId="478"/>
          <ac:spMkLst>
            <pc:docMk/>
            <pc:sldMk cId="3470349389" sldId="261"/>
            <ac:spMk id="3" creationId="{1BCA3ADC-5033-50D3-6964-B24F309F989C}"/>
          </ac:spMkLst>
        </pc:spChg>
        <pc:spChg chg="del">
          <ac:chgData name="Steven Wallace" userId="f455ab06884d4394" providerId="LiveId" clId="{B34221B9-E9B2-4E73-B4A1-15BE252497D1}" dt="2022-07-20T19:01:47.631" v="803" actId="478"/>
          <ac:spMkLst>
            <pc:docMk/>
            <pc:sldMk cId="3470349389" sldId="261"/>
            <ac:spMk id="4" creationId="{1AD27242-3C5D-4F94-8C9D-E53B0C783ED5}"/>
          </ac:spMkLst>
        </pc:spChg>
        <pc:spChg chg="add mod">
          <ac:chgData name="Steven Wallace" userId="f455ab06884d4394" providerId="LiveId" clId="{B34221B9-E9B2-4E73-B4A1-15BE252497D1}" dt="2022-07-20T19:02:04.275" v="805"/>
          <ac:spMkLst>
            <pc:docMk/>
            <pc:sldMk cId="3470349389" sldId="261"/>
            <ac:spMk id="7" creationId="{38774257-8CB3-1DE7-5D45-131C2023FE52}"/>
          </ac:spMkLst>
        </pc:spChg>
        <pc:spChg chg="del">
          <ac:chgData name="Steven Wallace" userId="f455ab06884d4394" providerId="LiveId" clId="{B34221B9-E9B2-4E73-B4A1-15BE252497D1}" dt="2022-07-20T19:01:55.428" v="804" actId="478"/>
          <ac:spMkLst>
            <pc:docMk/>
            <pc:sldMk cId="3470349389" sldId="261"/>
            <ac:spMk id="9" creationId="{1A636C2A-FB47-45F8-A74E-A437EC0BAF67}"/>
          </ac:spMkLst>
        </pc:spChg>
        <pc:spChg chg="add mod">
          <ac:chgData name="Steven Wallace" userId="f455ab06884d4394" providerId="LiveId" clId="{B34221B9-E9B2-4E73-B4A1-15BE252497D1}" dt="2022-07-20T19:02:04.275" v="805"/>
          <ac:spMkLst>
            <pc:docMk/>
            <pc:sldMk cId="3470349389" sldId="261"/>
            <ac:spMk id="10" creationId="{5D1C72CA-B3B2-5AAC-CD3F-54D1C5859373}"/>
          </ac:spMkLst>
        </pc:spChg>
      </pc:sldChg>
      <pc:sldChg chg="modSp mod modAnim">
        <pc:chgData name="Steven Wallace" userId="f455ab06884d4394" providerId="LiveId" clId="{B34221B9-E9B2-4E73-B4A1-15BE252497D1}" dt="2022-07-20T18:27:06.927" v="451" actId="113"/>
        <pc:sldMkLst>
          <pc:docMk/>
          <pc:sldMk cId="721441560" sldId="262"/>
        </pc:sldMkLst>
        <pc:spChg chg="mod">
          <ac:chgData name="Steven Wallace" userId="f455ab06884d4394" providerId="LiveId" clId="{B34221B9-E9B2-4E73-B4A1-15BE252497D1}" dt="2022-07-20T18:27:06.927" v="451" actId="113"/>
          <ac:spMkLst>
            <pc:docMk/>
            <pc:sldMk cId="721441560" sldId="262"/>
            <ac:spMk id="4" creationId="{1AD27242-3C5D-4F94-8C9D-E53B0C783ED5}"/>
          </ac:spMkLst>
        </pc:spChg>
        <pc:spChg chg="mod">
          <ac:chgData name="Steven Wallace" userId="f455ab06884d4394" providerId="LiveId" clId="{B34221B9-E9B2-4E73-B4A1-15BE252497D1}" dt="2022-07-20T17:15:56.282" v="60" actId="20577"/>
          <ac:spMkLst>
            <pc:docMk/>
            <pc:sldMk cId="721441560" sldId="262"/>
            <ac:spMk id="5" creationId="{4BAE418D-49F7-4B5F-900C-7EFC6CC3B65D}"/>
          </ac:spMkLst>
        </pc:spChg>
      </pc:sldChg>
      <pc:sldChg chg="modSp mod">
        <pc:chgData name="Steven Wallace" userId="f455ab06884d4394" providerId="LiveId" clId="{B34221B9-E9B2-4E73-B4A1-15BE252497D1}" dt="2022-07-20T18:26:32.224" v="447" actId="403"/>
        <pc:sldMkLst>
          <pc:docMk/>
          <pc:sldMk cId="3503189218" sldId="266"/>
        </pc:sldMkLst>
        <pc:spChg chg="mod">
          <ac:chgData name="Steven Wallace" userId="f455ab06884d4394" providerId="LiveId" clId="{B34221B9-E9B2-4E73-B4A1-15BE252497D1}" dt="2022-07-20T18:26:32.224" v="447" actId="403"/>
          <ac:spMkLst>
            <pc:docMk/>
            <pc:sldMk cId="3503189218" sldId="266"/>
            <ac:spMk id="4" creationId="{81725EBF-6B66-495F-863F-DC0399B96912}"/>
          </ac:spMkLst>
        </pc:spChg>
      </pc:sldChg>
      <pc:sldChg chg="delSp modSp mod delAnim">
        <pc:chgData name="Steven Wallace" userId="f455ab06884d4394" providerId="LiveId" clId="{B34221B9-E9B2-4E73-B4A1-15BE252497D1}" dt="2022-07-20T18:42:18.982" v="563" actId="1076"/>
        <pc:sldMkLst>
          <pc:docMk/>
          <pc:sldMk cId="3163815511" sldId="268"/>
        </pc:sldMkLst>
        <pc:spChg chg="del mod">
          <ac:chgData name="Steven Wallace" userId="f455ab06884d4394" providerId="LiveId" clId="{B34221B9-E9B2-4E73-B4A1-15BE252497D1}" dt="2022-07-20T18:28:34.038" v="495" actId="478"/>
          <ac:spMkLst>
            <pc:docMk/>
            <pc:sldMk cId="3163815511" sldId="268"/>
            <ac:spMk id="2" creationId="{D978E28D-506B-4B41-9011-C3397EF334B2}"/>
          </ac:spMkLst>
        </pc:spChg>
        <pc:spChg chg="del">
          <ac:chgData name="Steven Wallace" userId="f455ab06884d4394" providerId="LiveId" clId="{B34221B9-E9B2-4E73-B4A1-15BE252497D1}" dt="2022-07-20T18:42:04.102" v="558" actId="21"/>
          <ac:spMkLst>
            <pc:docMk/>
            <pc:sldMk cId="3163815511" sldId="268"/>
            <ac:spMk id="3" creationId="{64C0F051-F7FE-4BBA-914A-6AE3648D5980}"/>
          </ac:spMkLst>
        </pc:spChg>
        <pc:spChg chg="mod">
          <ac:chgData name="Steven Wallace" userId="f455ab06884d4394" providerId="LiveId" clId="{B34221B9-E9B2-4E73-B4A1-15BE252497D1}" dt="2022-07-20T18:28:56.742" v="500" actId="403"/>
          <ac:spMkLst>
            <pc:docMk/>
            <pc:sldMk cId="3163815511" sldId="268"/>
            <ac:spMk id="4" creationId="{1AD27242-3C5D-4F94-8C9D-E53B0C783ED5}"/>
          </ac:spMkLst>
        </pc:spChg>
        <pc:spChg chg="mod">
          <ac:chgData name="Steven Wallace" userId="f455ab06884d4394" providerId="LiveId" clId="{B34221B9-E9B2-4E73-B4A1-15BE252497D1}" dt="2022-07-20T18:42:18.982" v="563" actId="1076"/>
          <ac:spMkLst>
            <pc:docMk/>
            <pc:sldMk cId="3163815511" sldId="268"/>
            <ac:spMk id="5" creationId="{4BAE418D-49F7-4B5F-900C-7EFC6CC3B65D}"/>
          </ac:spMkLst>
        </pc:spChg>
      </pc:sldChg>
      <pc:sldChg chg="modSp mod modClrScheme modAnim chgLayout">
        <pc:chgData name="Steven Wallace" userId="f455ab06884d4394" providerId="LiveId" clId="{B34221B9-E9B2-4E73-B4A1-15BE252497D1}" dt="2022-07-20T18:25:47.234" v="441" actId="20577"/>
        <pc:sldMkLst>
          <pc:docMk/>
          <pc:sldMk cId="2645488646" sldId="283"/>
        </pc:sldMkLst>
        <pc:spChg chg="mod ord">
          <ac:chgData name="Steven Wallace" userId="f455ab06884d4394" providerId="LiveId" clId="{B34221B9-E9B2-4E73-B4A1-15BE252497D1}" dt="2022-07-20T18:24:20.268" v="314" actId="1035"/>
          <ac:spMkLst>
            <pc:docMk/>
            <pc:sldMk cId="2645488646" sldId="283"/>
            <ac:spMk id="4" creationId="{3EF59ED2-21C1-4223-A522-E0F45997973F}"/>
          </ac:spMkLst>
        </pc:spChg>
        <pc:spChg chg="mod ord">
          <ac:chgData name="Steven Wallace" userId="f455ab06884d4394" providerId="LiveId" clId="{B34221B9-E9B2-4E73-B4A1-15BE252497D1}" dt="2022-07-20T18:25:47.234" v="441" actId="20577"/>
          <ac:spMkLst>
            <pc:docMk/>
            <pc:sldMk cId="2645488646" sldId="283"/>
            <ac:spMk id="5" creationId="{A5711974-91DB-4734-BC29-24E1940858C7}"/>
          </ac:spMkLst>
        </pc:spChg>
        <pc:spChg chg="mod">
          <ac:chgData name="Steven Wallace" userId="f455ab06884d4394" providerId="LiveId" clId="{B34221B9-E9B2-4E73-B4A1-15BE252497D1}" dt="2022-07-20T18:24:15.282" v="296" actId="207"/>
          <ac:spMkLst>
            <pc:docMk/>
            <pc:sldMk cId="2645488646" sldId="283"/>
            <ac:spMk id="12" creationId="{72CD2191-558E-4493-A6D4-E25A9627406A}"/>
          </ac:spMkLst>
        </pc:spChg>
      </pc:sldChg>
      <pc:sldChg chg="del mod modShow">
        <pc:chgData name="Steven Wallace" userId="f455ab06884d4394" providerId="LiveId" clId="{B34221B9-E9B2-4E73-B4A1-15BE252497D1}" dt="2022-07-20T19:21:02.567" v="1011" actId="2696"/>
        <pc:sldMkLst>
          <pc:docMk/>
          <pc:sldMk cId="2778515462" sldId="284"/>
        </pc:sldMkLst>
      </pc:sldChg>
      <pc:sldChg chg="del">
        <pc:chgData name="Steven Wallace" userId="f455ab06884d4394" providerId="LiveId" clId="{B34221B9-E9B2-4E73-B4A1-15BE252497D1}" dt="2022-07-20T19:26:54.845" v="1012" actId="47"/>
        <pc:sldMkLst>
          <pc:docMk/>
          <pc:sldMk cId="2275655132" sldId="285"/>
        </pc:sldMkLst>
      </pc:sldChg>
      <pc:sldChg chg="modSp mod">
        <pc:chgData name="Steven Wallace" userId="f455ab06884d4394" providerId="LiveId" clId="{B34221B9-E9B2-4E73-B4A1-15BE252497D1}" dt="2022-07-20T18:47:40.989" v="718" actId="1076"/>
        <pc:sldMkLst>
          <pc:docMk/>
          <pc:sldMk cId="3516437211" sldId="286"/>
        </pc:sldMkLst>
        <pc:spChg chg="mod">
          <ac:chgData name="Steven Wallace" userId="f455ab06884d4394" providerId="LiveId" clId="{B34221B9-E9B2-4E73-B4A1-15BE252497D1}" dt="2022-07-20T18:47:40.989" v="718" actId="1076"/>
          <ac:spMkLst>
            <pc:docMk/>
            <pc:sldMk cId="3516437211" sldId="286"/>
            <ac:spMk id="4" creationId="{9D9CEC1E-4277-4A07-ACF6-9FEC941900CE}"/>
          </ac:spMkLst>
        </pc:spChg>
        <pc:spChg chg="mod">
          <ac:chgData name="Steven Wallace" userId="f455ab06884d4394" providerId="LiveId" clId="{B34221B9-E9B2-4E73-B4A1-15BE252497D1}" dt="2022-07-20T18:47:40.989" v="718" actId="1076"/>
          <ac:spMkLst>
            <pc:docMk/>
            <pc:sldMk cId="3516437211" sldId="286"/>
            <ac:spMk id="5" creationId="{88204A82-A295-4527-872A-928E2690E7D6}"/>
          </ac:spMkLst>
        </pc:spChg>
        <pc:spChg chg="mod">
          <ac:chgData name="Steven Wallace" userId="f455ab06884d4394" providerId="LiveId" clId="{B34221B9-E9B2-4E73-B4A1-15BE252497D1}" dt="2022-07-20T18:46:36.427" v="706" actId="1076"/>
          <ac:spMkLst>
            <pc:docMk/>
            <pc:sldMk cId="3516437211" sldId="286"/>
            <ac:spMk id="9" creationId="{B0EECEAB-65AB-4EFE-8D0D-C710AEE69193}"/>
          </ac:spMkLst>
        </pc:spChg>
        <pc:spChg chg="mod">
          <ac:chgData name="Steven Wallace" userId="f455ab06884d4394" providerId="LiveId" clId="{B34221B9-E9B2-4E73-B4A1-15BE252497D1}" dt="2022-07-20T18:47:24.068" v="717" actId="403"/>
          <ac:spMkLst>
            <pc:docMk/>
            <pc:sldMk cId="3516437211" sldId="286"/>
            <ac:spMk id="10" creationId="{E1C7C308-FE96-45C3-9F42-C3BC12DE62B5}"/>
          </ac:spMkLst>
        </pc:spChg>
      </pc:sldChg>
      <pc:sldChg chg="modSp mod">
        <pc:chgData name="Steven Wallace" userId="f455ab06884d4394" providerId="LiveId" clId="{B34221B9-E9B2-4E73-B4A1-15BE252497D1}" dt="2022-07-20T19:16:20.346" v="825"/>
        <pc:sldMkLst>
          <pc:docMk/>
          <pc:sldMk cId="1376350919" sldId="289"/>
        </pc:sldMkLst>
        <pc:spChg chg="mod">
          <ac:chgData name="Steven Wallace" userId="f455ab06884d4394" providerId="LiveId" clId="{B34221B9-E9B2-4E73-B4A1-15BE252497D1}" dt="2022-07-20T19:16:20.346" v="825"/>
          <ac:spMkLst>
            <pc:docMk/>
            <pc:sldMk cId="1376350919" sldId="289"/>
            <ac:spMk id="2" creationId="{6249BC58-E21E-4606-A4D6-B4483C701CFF}"/>
          </ac:spMkLst>
        </pc:spChg>
      </pc:sldChg>
      <pc:sldChg chg="del">
        <pc:chgData name="Steven Wallace" userId="f455ab06884d4394" providerId="LiveId" clId="{B34221B9-E9B2-4E73-B4A1-15BE252497D1}" dt="2022-07-20T18:57:59.189" v="738" actId="47"/>
        <pc:sldMkLst>
          <pc:docMk/>
          <pc:sldMk cId="4155972008" sldId="290"/>
        </pc:sldMkLst>
      </pc:sldChg>
      <pc:sldChg chg="modSp mod modAnim">
        <pc:chgData name="Steven Wallace" userId="f455ab06884d4394" providerId="LiveId" clId="{B34221B9-E9B2-4E73-B4A1-15BE252497D1}" dt="2022-07-20T19:19:56.330" v="1010" actId="20577"/>
        <pc:sldMkLst>
          <pc:docMk/>
          <pc:sldMk cId="506111975" sldId="292"/>
        </pc:sldMkLst>
        <pc:spChg chg="mod">
          <ac:chgData name="Steven Wallace" userId="f455ab06884d4394" providerId="LiveId" clId="{B34221B9-E9B2-4E73-B4A1-15BE252497D1}" dt="2022-07-20T19:19:56.330" v="1010" actId="20577"/>
          <ac:spMkLst>
            <pc:docMk/>
            <pc:sldMk cId="506111975" sldId="292"/>
            <ac:spMk id="2" creationId="{FD411AB2-1A9D-45BB-B1A7-6A0646704E33}"/>
          </ac:spMkLst>
        </pc:spChg>
      </pc:sldChg>
      <pc:sldChg chg="modSp add mod modAnim">
        <pc:chgData name="Steven Wallace" userId="f455ab06884d4394" providerId="LiveId" clId="{B34221B9-E9B2-4E73-B4A1-15BE252497D1}" dt="2022-07-20T18:27:01.182" v="450" actId="113"/>
        <pc:sldMkLst>
          <pc:docMk/>
          <pc:sldMk cId="2119442543" sldId="293"/>
        </pc:sldMkLst>
        <pc:spChg chg="mod">
          <ac:chgData name="Steven Wallace" userId="f455ab06884d4394" providerId="LiveId" clId="{B34221B9-E9B2-4E73-B4A1-15BE252497D1}" dt="2022-07-20T17:18:31.461" v="179" actId="20577"/>
          <ac:spMkLst>
            <pc:docMk/>
            <pc:sldMk cId="2119442543" sldId="293"/>
            <ac:spMk id="2" creationId="{D978E28D-506B-4B41-9011-C3397EF334B2}"/>
          </ac:spMkLst>
        </pc:spChg>
        <pc:spChg chg="mod">
          <ac:chgData name="Steven Wallace" userId="f455ab06884d4394" providerId="LiveId" clId="{B34221B9-E9B2-4E73-B4A1-15BE252497D1}" dt="2022-07-20T18:27:01.182" v="450" actId="113"/>
          <ac:spMkLst>
            <pc:docMk/>
            <pc:sldMk cId="2119442543" sldId="293"/>
            <ac:spMk id="4" creationId="{1AD27242-3C5D-4F94-8C9D-E53B0C783ED5}"/>
          </ac:spMkLst>
        </pc:spChg>
        <pc:spChg chg="mod">
          <ac:chgData name="Steven Wallace" userId="f455ab06884d4394" providerId="LiveId" clId="{B34221B9-E9B2-4E73-B4A1-15BE252497D1}" dt="2022-07-20T17:23:43.407" v="208" actId="20577"/>
          <ac:spMkLst>
            <pc:docMk/>
            <pc:sldMk cId="2119442543" sldId="293"/>
            <ac:spMk id="5" creationId="{4BAE418D-49F7-4B5F-900C-7EFC6CC3B65D}"/>
          </ac:spMkLst>
        </pc:spChg>
      </pc:sldChg>
      <pc:sldChg chg="modSp add mod modAnim">
        <pc:chgData name="Steven Wallace" userId="f455ab06884d4394" providerId="LiveId" clId="{B34221B9-E9B2-4E73-B4A1-15BE252497D1}" dt="2022-07-20T18:40:48.202" v="557" actId="20577"/>
        <pc:sldMkLst>
          <pc:docMk/>
          <pc:sldMk cId="155309472" sldId="294"/>
        </pc:sldMkLst>
        <pc:spChg chg="mod">
          <ac:chgData name="Steven Wallace" userId="f455ab06884d4394" providerId="LiveId" clId="{B34221B9-E9B2-4E73-B4A1-15BE252497D1}" dt="2022-07-20T17:18:35.779" v="181" actId="20577"/>
          <ac:spMkLst>
            <pc:docMk/>
            <pc:sldMk cId="155309472" sldId="294"/>
            <ac:spMk id="2" creationId="{D978E28D-506B-4B41-9011-C3397EF334B2}"/>
          </ac:spMkLst>
        </pc:spChg>
        <pc:spChg chg="mod">
          <ac:chgData name="Steven Wallace" userId="f455ab06884d4394" providerId="LiveId" clId="{B34221B9-E9B2-4E73-B4A1-15BE252497D1}" dt="2022-07-20T18:27:31.332" v="468" actId="115"/>
          <ac:spMkLst>
            <pc:docMk/>
            <pc:sldMk cId="155309472" sldId="294"/>
            <ac:spMk id="4" creationId="{1AD27242-3C5D-4F94-8C9D-E53B0C783ED5}"/>
          </ac:spMkLst>
        </pc:spChg>
        <pc:spChg chg="mod">
          <ac:chgData name="Steven Wallace" userId="f455ab06884d4394" providerId="LiveId" clId="{B34221B9-E9B2-4E73-B4A1-15BE252497D1}" dt="2022-07-20T18:40:48.202" v="557" actId="20577"/>
          <ac:spMkLst>
            <pc:docMk/>
            <pc:sldMk cId="155309472" sldId="294"/>
            <ac:spMk id="5" creationId="{4BAE418D-49F7-4B5F-900C-7EFC6CC3B65D}"/>
          </ac:spMkLst>
        </pc:spChg>
      </pc:sldChg>
      <pc:sldChg chg="addSp modSp mod modAnim">
        <pc:chgData name="Steven Wallace" userId="f455ab06884d4394" providerId="LiveId" clId="{B34221B9-E9B2-4E73-B4A1-15BE252497D1}" dt="2022-07-20T18:57:16.007" v="737" actId="14100"/>
        <pc:sldMkLst>
          <pc:docMk/>
          <pc:sldMk cId="3852844286" sldId="295"/>
        </pc:sldMkLst>
        <pc:spChg chg="mod">
          <ac:chgData name="Steven Wallace" userId="f455ab06884d4394" providerId="LiveId" clId="{B34221B9-E9B2-4E73-B4A1-15BE252497D1}" dt="2022-07-20T18:42:29.191" v="566" actId="20577"/>
          <ac:spMkLst>
            <pc:docMk/>
            <pc:sldMk cId="3852844286" sldId="295"/>
            <ac:spMk id="2" creationId="{D978E28D-506B-4B41-9011-C3397EF334B2}"/>
          </ac:spMkLst>
        </pc:spChg>
        <pc:spChg chg="mod">
          <ac:chgData name="Steven Wallace" userId="f455ab06884d4394" providerId="LiveId" clId="{B34221B9-E9B2-4E73-B4A1-15BE252497D1}" dt="2022-07-20T18:42:46.408" v="585" actId="20577"/>
          <ac:spMkLst>
            <pc:docMk/>
            <pc:sldMk cId="3852844286" sldId="295"/>
            <ac:spMk id="4" creationId="{1AD27242-3C5D-4F94-8C9D-E53B0C783ED5}"/>
          </ac:spMkLst>
        </pc:spChg>
        <pc:spChg chg="mod">
          <ac:chgData name="Steven Wallace" userId="f455ab06884d4394" providerId="LiveId" clId="{B34221B9-E9B2-4E73-B4A1-15BE252497D1}" dt="2022-07-20T18:57:16.007" v="737" actId="14100"/>
          <ac:spMkLst>
            <pc:docMk/>
            <pc:sldMk cId="3852844286" sldId="295"/>
            <ac:spMk id="5" creationId="{4BAE418D-49F7-4B5F-900C-7EFC6CC3B65D}"/>
          </ac:spMkLst>
        </pc:spChg>
        <pc:spChg chg="add mod">
          <ac:chgData name="Steven Wallace" userId="f455ab06884d4394" providerId="LiveId" clId="{B34221B9-E9B2-4E73-B4A1-15BE252497D1}" dt="2022-07-20T18:44:34.265" v="693" actId="1076"/>
          <ac:spMkLst>
            <pc:docMk/>
            <pc:sldMk cId="3852844286" sldId="295"/>
            <ac:spMk id="6" creationId="{B7A213DF-BAAF-B5E1-E041-0088B6656AC6}"/>
          </ac:spMkLst>
        </pc:spChg>
      </pc:sldChg>
      <pc:sldMasterChg chg="addSldLayout modSldLayout">
        <pc:chgData name="Steven Wallace" userId="f455ab06884d4394" providerId="LiveId" clId="{B34221B9-E9B2-4E73-B4A1-15BE252497D1}" dt="2022-07-20T18:21:30.013" v="282" actId="478"/>
        <pc:sldMasterMkLst>
          <pc:docMk/>
          <pc:sldMasterMk cId="724710107" sldId="2147483660"/>
        </pc:sldMasterMkLst>
        <pc:sldLayoutChg chg="delSp add mod replId modTransition">
          <pc:chgData name="Steven Wallace" userId="f455ab06884d4394" providerId="LiveId" clId="{B34221B9-E9B2-4E73-B4A1-15BE252497D1}" dt="2022-07-20T18:21:30.013" v="282" actId="478"/>
          <pc:sldLayoutMkLst>
            <pc:docMk/>
            <pc:sldMasterMk cId="724710107" sldId="2147483660"/>
            <pc:sldLayoutMk cId="2246577501" sldId="2147483684"/>
          </pc:sldLayoutMkLst>
          <pc:picChg chg="del">
            <ac:chgData name="Steven Wallace" userId="f455ab06884d4394" providerId="LiveId" clId="{B34221B9-E9B2-4E73-B4A1-15BE252497D1}" dt="2022-07-20T18:21:30.013" v="282" actId="478"/>
            <ac:picMkLst>
              <pc:docMk/>
              <pc:sldMasterMk cId="724710107" sldId="2147483660"/>
              <pc:sldLayoutMk cId="2246577501" sldId="2147483684"/>
              <ac:picMk id="4" creationId="{51B8D0EB-E39A-4974-91A3-6F278587D554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B352B-6D01-DB3D-BC29-86C501FE2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Attitudes Needed For Unity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96464-5F21-7EF0-FE1C-3C9685ABB8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EBB4-53D0-44EC-9946-93CFFAF598F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8B7F5-7DB9-F56D-017E-9533ADF68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Steven J. Wallace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6EC8A-DB1D-B4C7-3AC6-4FB6FCEE5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43D2-D09D-42CF-B2A0-A511E8EF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0486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Attitudes Needed For Unity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D2430C3-BEA3-48AB-BD1B-51AE4E8BDE2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1293052-E2C0-4EFA-B8B9-80E9ED2A5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424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93052-E2C0-4EFA-B8B9-80E9ED2A586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BAEA-56B6-233A-20A2-D186B23F9B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Steven J. Wallace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6EB8E3C-08C8-68A0-D3DD-CB506565E1C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Attitudes Needed For Unity</a:t>
            </a:r>
          </a:p>
        </p:txBody>
      </p:sp>
    </p:spTree>
    <p:extLst>
      <p:ext uri="{BB962C8B-B14F-4D97-AF65-F5344CB8AC3E}">
        <p14:creationId xmlns:p14="http://schemas.microsoft.com/office/powerpoint/2010/main" val="15161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A970E0-A2C5-4E70-B92F-22A0591A6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5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3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1465" y="6272785"/>
            <a:ext cx="632764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5149" y="2430623"/>
            <a:ext cx="12192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00" y="2508607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9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94560"/>
            <a:ext cx="48768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24" y="2194560"/>
            <a:ext cx="48768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825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743200"/>
            <a:ext cx="48768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7724" y="204825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7724" y="2743200"/>
            <a:ext cx="48768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0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2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5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6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0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1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blipFill dpi="0" rotWithShape="1">
          <a:blip r:embed="rId2">
            <a:alphaModFix amt="1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2A3089EF-BF7C-4425-B787-F5DAEF119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4176" y="2528802"/>
            <a:ext cx="5036243" cy="1572255"/>
          </a:xfrm>
        </p:spPr>
        <p:txBody>
          <a:bodyPr/>
          <a:lstStyle>
            <a:lvl1pPr>
              <a:defRPr>
                <a:solidFill>
                  <a:srgbClr val="97551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177509" y="4560689"/>
            <a:ext cx="3235211" cy="331993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4807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00700" y="286029"/>
            <a:ext cx="6115767" cy="6333846"/>
          </a:xfrm>
        </p:spPr>
        <p:txBody>
          <a:bodyPr anchor="ctr"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1B8D0EB-E39A-4974-91A3-6F278587D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9201"/>
            <a:ext cx="5295642" cy="297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607549C-2AC0-401D-9256-E5DE04C0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42" y="1370014"/>
            <a:ext cx="4991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73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00700" y="286029"/>
            <a:ext cx="6115767" cy="6333846"/>
          </a:xfrm>
        </p:spPr>
        <p:txBody>
          <a:bodyPr anchor="ctr"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607549C-2AC0-401D-9256-E5DE04C0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42" y="1370014"/>
            <a:ext cx="4991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57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5458" y="561830"/>
            <a:ext cx="7467837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5875" y="5361518"/>
            <a:ext cx="7467551" cy="990253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5959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474" y="561829"/>
            <a:ext cx="7467837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463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0A7D01A4-2478-48C4-BA56-C96CF7174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r="47965" b="45803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474" y="561829"/>
            <a:ext cx="9140176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3" name="Picture 2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F8F5E7DC-962F-41AF-A640-1D4B9B3B3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8927" y="1926314"/>
            <a:ext cx="2665795" cy="307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00"/>
            </a:solidFill>
          </a:ln>
          <a:effectLst>
            <a:reflection blurRad="25400" stA="69000" endPos="50000" dist="254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97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0A7D01A4-2478-48C4-BA56-C96CF7174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r="47965" b="45803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474" y="561829"/>
            <a:ext cx="11608832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0597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346948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4400" y="4282764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4400" y="1484779"/>
            <a:ext cx="103632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86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1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3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0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66" r:id="rId3"/>
    <p:sldLayoutId id="2147483684" r:id="rId4"/>
    <p:sldLayoutId id="2147483667" r:id="rId5"/>
    <p:sldLayoutId id="2147483668" r:id="rId6"/>
    <p:sldLayoutId id="2147483670" r:id="rId7"/>
    <p:sldLayoutId id="2147483671" r:id="rId8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CEBB5C"/>
          </a:solidFill>
          <a:latin typeface="Ink Free" panose="03080402000500000000" pitchFamily="66" charset="0"/>
          <a:ea typeface="+mj-ea"/>
          <a:cs typeface="Ink Free" panose="03080402000500000000" pitchFamily="66" charset="0"/>
        </a:defRPr>
      </a:lvl1pPr>
    </p:titleStyle>
    <p:bodyStyle>
      <a:lvl1pPr marL="571500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400" kern="1200">
          <a:solidFill>
            <a:srgbClr val="CEBB5C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1pPr>
      <a:lvl2pPr marL="1181085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400" kern="1200">
          <a:solidFill>
            <a:srgbClr val="CEBB5C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2pPr>
      <a:lvl3pPr marL="1790670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400" kern="1200">
          <a:solidFill>
            <a:srgbClr val="CEBB5C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3pPr>
      <a:lvl4pPr marL="2400254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400" kern="1200">
          <a:solidFill>
            <a:srgbClr val="CEBB5C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4pPr>
      <a:lvl5pPr marL="3009839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400" kern="1200">
          <a:solidFill>
            <a:srgbClr val="CEBB5C"/>
          </a:solidFill>
          <a:latin typeface="Agency FB" panose="020B0503020202020204" pitchFamily="34" charset="0"/>
          <a:ea typeface="+mn-ea"/>
          <a:cs typeface="Agency FB" panose="020B0503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84632"/>
            <a:ext cx="103632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21408"/>
            <a:ext cx="103632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4" y="6272786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72786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6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ptune_(1780_ship)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0535B-79FF-4390-9ECA-0AA47905723E}"/>
              </a:ext>
            </a:extLst>
          </p:cNvPr>
          <p:cNvSpPr txBox="1"/>
          <p:nvPr/>
        </p:nvSpPr>
        <p:spPr>
          <a:xfrm>
            <a:off x="5783415" y="4751548"/>
            <a:ext cx="4206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600" dirty="0">
                <a:latin typeface="Book Antiqua" panose="02040602050305030304" pitchFamily="18" charset="0"/>
              </a:rPr>
              <a:t>EPHESIANS 4:1-3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16573-B50C-306D-F019-FBE64390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176" y="2060090"/>
            <a:ext cx="5036243" cy="2040968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rgbClr val="D9C16E"/>
                </a:solidFill>
              </a:rPr>
              <a:t>Attitudes</a:t>
            </a:r>
            <a:r>
              <a:rPr lang="en-US" dirty="0">
                <a:solidFill>
                  <a:srgbClr val="D9C16E"/>
                </a:solidFill>
              </a:rPr>
              <a:t> Needed for Unity</a:t>
            </a:r>
          </a:p>
        </p:txBody>
      </p:sp>
    </p:spTree>
    <p:extLst>
      <p:ext uri="{BB962C8B-B14F-4D97-AF65-F5344CB8AC3E}">
        <p14:creationId xmlns:p14="http://schemas.microsoft.com/office/powerpoint/2010/main" val="39271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7242-3C5D-4F94-8C9D-E53B0C783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561829"/>
            <a:ext cx="3911223" cy="58055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TAKES THE </a:t>
            </a: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ATTITUDE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THE WORD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4:3)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E418D-49F7-4B5F-900C-7EFC6CC3B65D}"/>
              </a:ext>
            </a:extLst>
          </p:cNvPr>
          <p:cNvSpPr txBox="1"/>
          <p:nvPr/>
        </p:nvSpPr>
        <p:spPr>
          <a:xfrm>
            <a:off x="4329952" y="2026865"/>
            <a:ext cx="496903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gency FB" panose="020B0503020202020204" pitchFamily="34" charset="0"/>
              </a:rPr>
              <a:t>Endeavoring to keep the unity of the Spirit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2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Tim. 4:2, 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8E28D-506B-4B41-9011-C3397EF334B2}"/>
              </a:ext>
            </a:extLst>
          </p:cNvPr>
          <p:cNvSpPr txBox="1"/>
          <p:nvPr/>
        </p:nvSpPr>
        <p:spPr>
          <a:xfrm>
            <a:off x="1559674" y="1088572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213DF-BAAF-B5E1-E041-0088B6656AC6}"/>
              </a:ext>
            </a:extLst>
          </p:cNvPr>
          <p:cNvSpPr txBox="1"/>
          <p:nvPr/>
        </p:nvSpPr>
        <p:spPr>
          <a:xfrm>
            <a:off x="420048" y="5290298"/>
            <a:ext cx="1136382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Agency FB" panose="020B0503020202020204" pitchFamily="34" charset="0"/>
              </a:rPr>
              <a:t>“And I appeal to you, brethren, </a:t>
            </a:r>
            <a:r>
              <a:rPr lang="en-US" sz="4000" b="1" u="sng" dirty="0">
                <a:latin typeface="Agency FB" panose="020B0503020202020204" pitchFamily="34" charset="0"/>
              </a:rPr>
              <a:t>bear with the word of exhortation</a:t>
            </a:r>
            <a:r>
              <a:rPr lang="en-US" sz="4000" b="1" dirty="0">
                <a:latin typeface="Agency FB" panose="020B0503020202020204" pitchFamily="34" charset="0"/>
              </a:rPr>
              <a:t>, for I have written to you in few words” (Heb. 13:22)</a:t>
            </a:r>
          </a:p>
        </p:txBody>
      </p:sp>
    </p:spTree>
    <p:extLst>
      <p:ext uri="{BB962C8B-B14F-4D97-AF65-F5344CB8AC3E}">
        <p14:creationId xmlns:p14="http://schemas.microsoft.com/office/powerpoint/2010/main" val="385284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0059ED-2693-8172-6B96-E949CF8E9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1229532"/>
            <a:ext cx="11608832" cy="5455404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"God [is] Spirit, and those who worship Him 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worship in spirit and truth.“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Aharoni" panose="02010803020104030203" pitchFamily="2" charset="-79"/>
              </a:rPr>
              <a:t>– Jn. 4:24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“…as I have given orders to the churches of Galatia, so you 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do also”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Aharoni" panose="02010803020104030203" pitchFamily="2" charset="-79"/>
              </a:rPr>
              <a:t>– 1 Cor. 16:1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“Therefore we 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give the more earnest heed to the things we have heard, lest we drift away.”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Aharoni" panose="02010803020104030203" pitchFamily="2" charset="-79"/>
              </a:rPr>
              <a:t>– Heb. 2:1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23292-566E-3F71-5886-5D81E6ADB658}"/>
              </a:ext>
            </a:extLst>
          </p:cNvPr>
          <p:cNvSpPr txBox="1"/>
          <p:nvPr/>
        </p:nvSpPr>
        <p:spPr>
          <a:xfrm>
            <a:off x="371959" y="248828"/>
            <a:ext cx="78679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MINDING THE “MUST”</a:t>
            </a:r>
          </a:p>
        </p:txBody>
      </p:sp>
    </p:spTree>
    <p:extLst>
      <p:ext uri="{BB962C8B-B14F-4D97-AF65-F5344CB8AC3E}">
        <p14:creationId xmlns:p14="http://schemas.microsoft.com/office/powerpoint/2010/main" val="4044927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7E7C7-22D9-461D-A19C-D2316ADB8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680647"/>
            <a:ext cx="11608832" cy="236212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i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faithful saying: If a man desires the position of a bishop, he desires a good work.</a:t>
            </a:r>
          </a:p>
          <a:p>
            <a:r>
              <a:rPr lang="en-US" baseline="300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bishop then </a:t>
            </a:r>
            <a:r>
              <a:rPr lang="en-US" b="1" u="dbl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dbl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blameless, the husband of one wife, temperate, sober-minded, of good behavior, hospitable, able to teach;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CEC1E-4277-4A07-ACF6-9FEC941900CE}"/>
              </a:ext>
            </a:extLst>
          </p:cNvPr>
          <p:cNvSpPr txBox="1"/>
          <p:nvPr/>
        </p:nvSpPr>
        <p:spPr>
          <a:xfrm>
            <a:off x="403475" y="4078649"/>
            <a:ext cx="554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“A Bishop then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be…”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04A82-A295-4527-872A-928E2690E7D6}"/>
              </a:ext>
            </a:extLst>
          </p:cNvPr>
          <p:cNvSpPr txBox="1"/>
          <p:nvPr/>
        </p:nvSpPr>
        <p:spPr>
          <a:xfrm>
            <a:off x="403474" y="4757361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“A Bishop then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be…”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7C308-FE96-45C3-9F42-C3BC12DE62B5}"/>
              </a:ext>
            </a:extLst>
          </p:cNvPr>
          <p:cNvSpPr txBox="1"/>
          <p:nvPr/>
        </p:nvSpPr>
        <p:spPr>
          <a:xfrm>
            <a:off x="6711043" y="3389542"/>
            <a:ext cx="4663440" cy="2586331"/>
          </a:xfrm>
          <a:custGeom>
            <a:avLst/>
            <a:gdLst>
              <a:gd name="connsiteX0" fmla="*/ 0 w 4663440"/>
              <a:gd name="connsiteY0" fmla="*/ 0 h 1719070"/>
              <a:gd name="connsiteX1" fmla="*/ 4663440 w 4663440"/>
              <a:gd name="connsiteY1" fmla="*/ 0 h 1719070"/>
              <a:gd name="connsiteX2" fmla="*/ 4663440 w 4663440"/>
              <a:gd name="connsiteY2" fmla="*/ 1718016 h 1719070"/>
              <a:gd name="connsiteX3" fmla="*/ 4654565 w 4663440"/>
              <a:gd name="connsiteY3" fmla="*/ 1701828 h 1719070"/>
              <a:gd name="connsiteX4" fmla="*/ 4635659 w 4663440"/>
              <a:gd name="connsiteY4" fmla="*/ 1655850 h 1719070"/>
              <a:gd name="connsiteX5" fmla="*/ 4550584 w 4663440"/>
              <a:gd name="connsiteY5" fmla="*/ 1696081 h 1719070"/>
              <a:gd name="connsiteX6" fmla="*/ 4493867 w 4663440"/>
              <a:gd name="connsiteY6" fmla="*/ 1719070 h 1719070"/>
              <a:gd name="connsiteX7" fmla="*/ 4474961 w 4663440"/>
              <a:gd name="connsiteY7" fmla="*/ 1696081 h 1719070"/>
              <a:gd name="connsiteX8" fmla="*/ 4456056 w 4663440"/>
              <a:gd name="connsiteY8" fmla="*/ 1655850 h 1719070"/>
              <a:gd name="connsiteX9" fmla="*/ 4399339 w 4663440"/>
              <a:gd name="connsiteY9" fmla="*/ 1661598 h 1719070"/>
              <a:gd name="connsiteX10" fmla="*/ 4361527 w 4663440"/>
              <a:gd name="connsiteY10" fmla="*/ 1678839 h 1719070"/>
              <a:gd name="connsiteX11" fmla="*/ 4333169 w 4663440"/>
              <a:gd name="connsiteY11" fmla="*/ 1684587 h 1719070"/>
              <a:gd name="connsiteX12" fmla="*/ 4304811 w 4663440"/>
              <a:gd name="connsiteY12" fmla="*/ 1678839 h 1719070"/>
              <a:gd name="connsiteX13" fmla="*/ 4285905 w 4663440"/>
              <a:gd name="connsiteY13" fmla="*/ 1655850 h 1719070"/>
              <a:gd name="connsiteX14" fmla="*/ 4266999 w 4663440"/>
              <a:gd name="connsiteY14" fmla="*/ 1638609 h 1719070"/>
              <a:gd name="connsiteX15" fmla="*/ 4191377 w 4663440"/>
              <a:gd name="connsiteY15" fmla="*/ 1644356 h 1719070"/>
              <a:gd name="connsiteX16" fmla="*/ 4106301 w 4663440"/>
              <a:gd name="connsiteY16" fmla="*/ 1673092 h 1719070"/>
              <a:gd name="connsiteX17" fmla="*/ 4087396 w 4663440"/>
              <a:gd name="connsiteY17" fmla="*/ 1690334 h 1719070"/>
              <a:gd name="connsiteX18" fmla="*/ 4068490 w 4663440"/>
              <a:gd name="connsiteY18" fmla="*/ 1673092 h 1719070"/>
              <a:gd name="connsiteX19" fmla="*/ 4040132 w 4663440"/>
              <a:gd name="connsiteY19" fmla="*/ 1644356 h 1719070"/>
              <a:gd name="connsiteX20" fmla="*/ 4030679 w 4663440"/>
              <a:gd name="connsiteY20" fmla="*/ 1615620 h 1719070"/>
              <a:gd name="connsiteX21" fmla="*/ 4021226 w 4663440"/>
              <a:gd name="connsiteY21" fmla="*/ 1598378 h 1719070"/>
              <a:gd name="connsiteX22" fmla="*/ 3992867 w 4663440"/>
              <a:gd name="connsiteY22" fmla="*/ 1615620 h 1719070"/>
              <a:gd name="connsiteX23" fmla="*/ 3936151 w 4663440"/>
              <a:gd name="connsiteY23" fmla="*/ 1638609 h 1719070"/>
              <a:gd name="connsiteX24" fmla="*/ 3917245 w 4663440"/>
              <a:gd name="connsiteY24" fmla="*/ 1621367 h 1719070"/>
              <a:gd name="connsiteX25" fmla="*/ 3832170 w 4663440"/>
              <a:gd name="connsiteY25" fmla="*/ 1661598 h 1719070"/>
              <a:gd name="connsiteX26" fmla="*/ 3794358 w 4663440"/>
              <a:gd name="connsiteY26" fmla="*/ 1667345 h 1719070"/>
              <a:gd name="connsiteX27" fmla="*/ 3784905 w 4663440"/>
              <a:gd name="connsiteY27" fmla="*/ 1644356 h 1719070"/>
              <a:gd name="connsiteX28" fmla="*/ 3775453 w 4663440"/>
              <a:gd name="connsiteY28" fmla="*/ 1615620 h 1719070"/>
              <a:gd name="connsiteX29" fmla="*/ 3747094 w 4663440"/>
              <a:gd name="connsiteY29" fmla="*/ 1609873 h 1719070"/>
              <a:gd name="connsiteX30" fmla="*/ 3662019 w 4663440"/>
              <a:gd name="connsiteY30" fmla="*/ 1644356 h 1719070"/>
              <a:gd name="connsiteX31" fmla="*/ 3633660 w 4663440"/>
              <a:gd name="connsiteY31" fmla="*/ 1655850 h 1719070"/>
              <a:gd name="connsiteX32" fmla="*/ 3586396 w 4663440"/>
              <a:gd name="connsiteY32" fmla="*/ 1667345 h 1719070"/>
              <a:gd name="connsiteX33" fmla="*/ 3539132 w 4663440"/>
              <a:gd name="connsiteY33" fmla="*/ 1667345 h 1719070"/>
              <a:gd name="connsiteX34" fmla="*/ 3510774 w 4663440"/>
              <a:gd name="connsiteY34" fmla="*/ 1661598 h 1719070"/>
              <a:gd name="connsiteX35" fmla="*/ 3491868 w 4663440"/>
              <a:gd name="connsiteY35" fmla="*/ 1684587 h 1719070"/>
              <a:gd name="connsiteX36" fmla="*/ 3435151 w 4663440"/>
              <a:gd name="connsiteY36" fmla="*/ 1638609 h 1719070"/>
              <a:gd name="connsiteX37" fmla="*/ 3406793 w 4663440"/>
              <a:gd name="connsiteY37" fmla="*/ 1627114 h 1719070"/>
              <a:gd name="connsiteX38" fmla="*/ 3378434 w 4663440"/>
              <a:gd name="connsiteY38" fmla="*/ 1644356 h 1719070"/>
              <a:gd name="connsiteX39" fmla="*/ 3350076 w 4663440"/>
              <a:gd name="connsiteY39" fmla="*/ 1667345 h 1719070"/>
              <a:gd name="connsiteX40" fmla="*/ 3340623 w 4663440"/>
              <a:gd name="connsiteY40" fmla="*/ 1650103 h 1719070"/>
              <a:gd name="connsiteX41" fmla="*/ 3265000 w 4663440"/>
              <a:gd name="connsiteY41" fmla="*/ 1690334 h 1719070"/>
              <a:gd name="connsiteX42" fmla="*/ 3236642 w 4663440"/>
              <a:gd name="connsiteY42" fmla="*/ 1661598 h 1719070"/>
              <a:gd name="connsiteX43" fmla="*/ 3198831 w 4663440"/>
              <a:gd name="connsiteY43" fmla="*/ 1678839 h 1719070"/>
              <a:gd name="connsiteX44" fmla="*/ 3179925 w 4663440"/>
              <a:gd name="connsiteY44" fmla="*/ 1655850 h 1719070"/>
              <a:gd name="connsiteX45" fmla="*/ 3123208 w 4663440"/>
              <a:gd name="connsiteY45" fmla="*/ 1627114 h 1719070"/>
              <a:gd name="connsiteX46" fmla="*/ 3028680 w 4663440"/>
              <a:gd name="connsiteY46" fmla="*/ 1644356 h 1719070"/>
              <a:gd name="connsiteX47" fmla="*/ 3019227 w 4663440"/>
              <a:gd name="connsiteY47" fmla="*/ 1627114 h 1719070"/>
              <a:gd name="connsiteX48" fmla="*/ 3000321 w 4663440"/>
              <a:gd name="connsiteY48" fmla="*/ 1609873 h 1719070"/>
              <a:gd name="connsiteX49" fmla="*/ 2990869 w 4663440"/>
              <a:gd name="connsiteY49" fmla="*/ 1586884 h 1719070"/>
              <a:gd name="connsiteX50" fmla="*/ 2962510 w 4663440"/>
              <a:gd name="connsiteY50" fmla="*/ 1581136 h 1719070"/>
              <a:gd name="connsiteX51" fmla="*/ 2915246 w 4663440"/>
              <a:gd name="connsiteY51" fmla="*/ 1604125 h 1719070"/>
              <a:gd name="connsiteX52" fmla="*/ 2867982 w 4663440"/>
              <a:gd name="connsiteY52" fmla="*/ 1632861 h 1719070"/>
              <a:gd name="connsiteX53" fmla="*/ 2849076 w 4663440"/>
              <a:gd name="connsiteY53" fmla="*/ 1604125 h 1719070"/>
              <a:gd name="connsiteX54" fmla="*/ 2830171 w 4663440"/>
              <a:gd name="connsiteY54" fmla="*/ 1581136 h 1719070"/>
              <a:gd name="connsiteX55" fmla="*/ 2782907 w 4663440"/>
              <a:gd name="connsiteY55" fmla="*/ 1586884 h 1719070"/>
              <a:gd name="connsiteX56" fmla="*/ 2707284 w 4663440"/>
              <a:gd name="connsiteY56" fmla="*/ 1638609 h 1719070"/>
              <a:gd name="connsiteX57" fmla="*/ 2631661 w 4663440"/>
              <a:gd name="connsiteY57" fmla="*/ 1690334 h 1719070"/>
              <a:gd name="connsiteX58" fmla="*/ 2612756 w 4663440"/>
              <a:gd name="connsiteY58" fmla="*/ 1655850 h 1719070"/>
              <a:gd name="connsiteX59" fmla="*/ 2574945 w 4663440"/>
              <a:gd name="connsiteY59" fmla="*/ 1667345 h 1719070"/>
              <a:gd name="connsiteX60" fmla="*/ 2546586 w 4663440"/>
              <a:gd name="connsiteY60" fmla="*/ 1678839 h 1719070"/>
              <a:gd name="connsiteX61" fmla="*/ 2442605 w 4663440"/>
              <a:gd name="connsiteY61" fmla="*/ 1713323 h 1719070"/>
              <a:gd name="connsiteX62" fmla="*/ 2414247 w 4663440"/>
              <a:gd name="connsiteY62" fmla="*/ 1678839 h 1719070"/>
              <a:gd name="connsiteX63" fmla="*/ 2385888 w 4663440"/>
              <a:gd name="connsiteY63" fmla="*/ 1655850 h 1719070"/>
              <a:gd name="connsiteX64" fmla="*/ 2376435 w 4663440"/>
              <a:gd name="connsiteY64" fmla="*/ 1627114 h 1719070"/>
              <a:gd name="connsiteX65" fmla="*/ 2357530 w 4663440"/>
              <a:gd name="connsiteY65" fmla="*/ 1609873 h 1719070"/>
              <a:gd name="connsiteX66" fmla="*/ 2338624 w 4663440"/>
              <a:gd name="connsiteY66" fmla="*/ 1575389 h 1719070"/>
              <a:gd name="connsiteX67" fmla="*/ 2310265 w 4663440"/>
              <a:gd name="connsiteY67" fmla="*/ 1581136 h 1719070"/>
              <a:gd name="connsiteX68" fmla="*/ 2300813 w 4663440"/>
              <a:gd name="connsiteY68" fmla="*/ 1598378 h 1719070"/>
              <a:gd name="connsiteX69" fmla="*/ 2281907 w 4663440"/>
              <a:gd name="connsiteY69" fmla="*/ 1621367 h 1719070"/>
              <a:gd name="connsiteX70" fmla="*/ 2196832 w 4663440"/>
              <a:gd name="connsiteY70" fmla="*/ 1644356 h 1719070"/>
              <a:gd name="connsiteX71" fmla="*/ 2159021 w 4663440"/>
              <a:gd name="connsiteY71" fmla="*/ 1655850 h 1719070"/>
              <a:gd name="connsiteX72" fmla="*/ 2111756 w 4663440"/>
              <a:gd name="connsiteY72" fmla="*/ 1632861 h 1719070"/>
              <a:gd name="connsiteX73" fmla="*/ 2092851 w 4663440"/>
              <a:gd name="connsiteY73" fmla="*/ 1655850 h 1719070"/>
              <a:gd name="connsiteX74" fmla="*/ 2064492 w 4663440"/>
              <a:gd name="connsiteY74" fmla="*/ 1632861 h 1719070"/>
              <a:gd name="connsiteX75" fmla="*/ 2017228 w 4663440"/>
              <a:gd name="connsiteY75" fmla="*/ 1592631 h 1719070"/>
              <a:gd name="connsiteX76" fmla="*/ 1960511 w 4663440"/>
              <a:gd name="connsiteY76" fmla="*/ 1621367 h 1719070"/>
              <a:gd name="connsiteX77" fmla="*/ 1932153 w 4663440"/>
              <a:gd name="connsiteY77" fmla="*/ 1615620 h 1719070"/>
              <a:gd name="connsiteX78" fmla="*/ 1884889 w 4663440"/>
              <a:gd name="connsiteY78" fmla="*/ 1627114 h 1719070"/>
              <a:gd name="connsiteX79" fmla="*/ 1847077 w 4663440"/>
              <a:gd name="connsiteY79" fmla="*/ 1644356 h 1719070"/>
              <a:gd name="connsiteX80" fmla="*/ 1828172 w 4663440"/>
              <a:gd name="connsiteY80" fmla="*/ 1621367 h 1719070"/>
              <a:gd name="connsiteX81" fmla="*/ 1818719 w 4663440"/>
              <a:gd name="connsiteY81" fmla="*/ 1586884 h 1719070"/>
              <a:gd name="connsiteX82" fmla="*/ 1809266 w 4663440"/>
              <a:gd name="connsiteY82" fmla="*/ 1569642 h 1719070"/>
              <a:gd name="connsiteX83" fmla="*/ 1762002 w 4663440"/>
              <a:gd name="connsiteY83" fmla="*/ 1575389 h 1719070"/>
              <a:gd name="connsiteX84" fmla="*/ 1724191 w 4663440"/>
              <a:gd name="connsiteY84" fmla="*/ 1604125 h 1719070"/>
              <a:gd name="connsiteX85" fmla="*/ 1695832 w 4663440"/>
              <a:gd name="connsiteY85" fmla="*/ 1615620 h 1719070"/>
              <a:gd name="connsiteX86" fmla="*/ 1667474 w 4663440"/>
              <a:gd name="connsiteY86" fmla="*/ 1598378 h 1719070"/>
              <a:gd name="connsiteX87" fmla="*/ 1639115 w 4663440"/>
              <a:gd name="connsiteY87" fmla="*/ 1604125 h 1719070"/>
              <a:gd name="connsiteX88" fmla="*/ 1563493 w 4663440"/>
              <a:gd name="connsiteY88" fmla="*/ 1632861 h 1719070"/>
              <a:gd name="connsiteX89" fmla="*/ 1544587 w 4663440"/>
              <a:gd name="connsiteY89" fmla="*/ 1615620 h 1719070"/>
              <a:gd name="connsiteX90" fmla="*/ 1506776 w 4663440"/>
              <a:gd name="connsiteY90" fmla="*/ 1627114 h 1719070"/>
              <a:gd name="connsiteX91" fmla="*/ 1431153 w 4663440"/>
              <a:gd name="connsiteY91" fmla="*/ 1650103 h 1719070"/>
              <a:gd name="connsiteX92" fmla="*/ 1402795 w 4663440"/>
              <a:gd name="connsiteY92" fmla="*/ 1632861 h 1719070"/>
              <a:gd name="connsiteX93" fmla="*/ 1393342 w 4663440"/>
              <a:gd name="connsiteY93" fmla="*/ 1615620 h 1719070"/>
              <a:gd name="connsiteX94" fmla="*/ 1355531 w 4663440"/>
              <a:gd name="connsiteY94" fmla="*/ 1621367 h 1719070"/>
              <a:gd name="connsiteX95" fmla="*/ 1336625 w 4663440"/>
              <a:gd name="connsiteY95" fmla="*/ 1604125 h 1719070"/>
              <a:gd name="connsiteX96" fmla="*/ 1232644 w 4663440"/>
              <a:gd name="connsiteY96" fmla="*/ 1621367 h 1719070"/>
              <a:gd name="connsiteX97" fmla="*/ 1223191 w 4663440"/>
              <a:gd name="connsiteY97" fmla="*/ 1604125 h 1719070"/>
              <a:gd name="connsiteX98" fmla="*/ 1119210 w 4663440"/>
              <a:gd name="connsiteY98" fmla="*/ 1638609 h 1719070"/>
              <a:gd name="connsiteX99" fmla="*/ 1062493 w 4663440"/>
              <a:gd name="connsiteY99" fmla="*/ 1650103 h 1719070"/>
              <a:gd name="connsiteX100" fmla="*/ 1034135 w 4663440"/>
              <a:gd name="connsiteY100" fmla="*/ 1627114 h 1719070"/>
              <a:gd name="connsiteX101" fmla="*/ 1024682 w 4663440"/>
              <a:gd name="connsiteY101" fmla="*/ 1609873 h 1719070"/>
              <a:gd name="connsiteX102" fmla="*/ 986871 w 4663440"/>
              <a:gd name="connsiteY102" fmla="*/ 1627114 h 1719070"/>
              <a:gd name="connsiteX103" fmla="*/ 949060 w 4663440"/>
              <a:gd name="connsiteY103" fmla="*/ 1621367 h 1719070"/>
              <a:gd name="connsiteX104" fmla="*/ 901796 w 4663440"/>
              <a:gd name="connsiteY104" fmla="*/ 1627114 h 1719070"/>
              <a:gd name="connsiteX105" fmla="*/ 882890 w 4663440"/>
              <a:gd name="connsiteY105" fmla="*/ 1604125 h 1719070"/>
              <a:gd name="connsiteX106" fmla="*/ 854531 w 4663440"/>
              <a:gd name="connsiteY106" fmla="*/ 1609873 h 1719070"/>
              <a:gd name="connsiteX107" fmla="*/ 826173 w 4663440"/>
              <a:gd name="connsiteY107" fmla="*/ 1621367 h 1719070"/>
              <a:gd name="connsiteX108" fmla="*/ 788362 w 4663440"/>
              <a:gd name="connsiteY108" fmla="*/ 1615620 h 1719070"/>
              <a:gd name="connsiteX109" fmla="*/ 769456 w 4663440"/>
              <a:gd name="connsiteY109" fmla="*/ 1592631 h 1719070"/>
              <a:gd name="connsiteX110" fmla="*/ 731645 w 4663440"/>
              <a:gd name="connsiteY110" fmla="*/ 1604125 h 1719070"/>
              <a:gd name="connsiteX111" fmla="*/ 646570 w 4663440"/>
              <a:gd name="connsiteY111" fmla="*/ 1644356 h 1719070"/>
              <a:gd name="connsiteX112" fmla="*/ 608758 w 4663440"/>
              <a:gd name="connsiteY112" fmla="*/ 1632861 h 1719070"/>
              <a:gd name="connsiteX113" fmla="*/ 599305 w 4663440"/>
              <a:gd name="connsiteY113" fmla="*/ 1609873 h 1719070"/>
              <a:gd name="connsiteX114" fmla="*/ 542589 w 4663440"/>
              <a:gd name="connsiteY114" fmla="*/ 1632861 h 1719070"/>
              <a:gd name="connsiteX115" fmla="*/ 514230 w 4663440"/>
              <a:gd name="connsiteY115" fmla="*/ 1644356 h 1719070"/>
              <a:gd name="connsiteX116" fmla="*/ 485872 w 4663440"/>
              <a:gd name="connsiteY116" fmla="*/ 1655850 h 1719070"/>
              <a:gd name="connsiteX117" fmla="*/ 457513 w 4663440"/>
              <a:gd name="connsiteY117" fmla="*/ 1650103 h 1719070"/>
              <a:gd name="connsiteX118" fmla="*/ 438608 w 4663440"/>
              <a:gd name="connsiteY118" fmla="*/ 1632861 h 1719070"/>
              <a:gd name="connsiteX119" fmla="*/ 410249 w 4663440"/>
              <a:gd name="connsiteY119" fmla="*/ 1592631 h 1719070"/>
              <a:gd name="connsiteX120" fmla="*/ 381891 w 4663440"/>
              <a:gd name="connsiteY120" fmla="*/ 1598378 h 1719070"/>
              <a:gd name="connsiteX121" fmla="*/ 344079 w 4663440"/>
              <a:gd name="connsiteY121" fmla="*/ 1615620 h 1719070"/>
              <a:gd name="connsiteX122" fmla="*/ 315721 w 4663440"/>
              <a:gd name="connsiteY122" fmla="*/ 1627114 h 1719070"/>
              <a:gd name="connsiteX123" fmla="*/ 287362 w 4663440"/>
              <a:gd name="connsiteY123" fmla="*/ 1609873 h 1719070"/>
              <a:gd name="connsiteX124" fmla="*/ 173929 w 4663440"/>
              <a:gd name="connsiteY124" fmla="*/ 1661598 h 1719070"/>
              <a:gd name="connsiteX125" fmla="*/ 145570 w 4663440"/>
              <a:gd name="connsiteY125" fmla="*/ 1678839 h 1719070"/>
              <a:gd name="connsiteX126" fmla="*/ 117212 w 4663440"/>
              <a:gd name="connsiteY126" fmla="*/ 1673092 h 1719070"/>
              <a:gd name="connsiteX127" fmla="*/ 51042 w 4663440"/>
              <a:gd name="connsiteY127" fmla="*/ 1713323 h 1719070"/>
              <a:gd name="connsiteX128" fmla="*/ 13231 w 4663440"/>
              <a:gd name="connsiteY128" fmla="*/ 1678839 h 1719070"/>
              <a:gd name="connsiteX129" fmla="*/ 2943 w 4663440"/>
              <a:gd name="connsiteY129" fmla="*/ 1627739 h 1719070"/>
              <a:gd name="connsiteX130" fmla="*/ 0 w 4663440"/>
              <a:gd name="connsiteY130" fmla="*/ 1625405 h 171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663440" h="1719070">
                <a:moveTo>
                  <a:pt x="0" y="0"/>
                </a:moveTo>
                <a:lnTo>
                  <a:pt x="4663440" y="0"/>
                </a:lnTo>
                <a:lnTo>
                  <a:pt x="4663440" y="1718016"/>
                </a:lnTo>
                <a:lnTo>
                  <a:pt x="4654565" y="1701828"/>
                </a:lnTo>
                <a:cubicBezTo>
                  <a:pt x="4643158" y="1667152"/>
                  <a:pt x="4650193" y="1682360"/>
                  <a:pt x="4635659" y="1655850"/>
                </a:cubicBezTo>
                <a:cubicBezTo>
                  <a:pt x="4520745" y="1697771"/>
                  <a:pt x="4652190" y="1646661"/>
                  <a:pt x="4550584" y="1696081"/>
                </a:cubicBezTo>
                <a:cubicBezTo>
                  <a:pt x="4532841" y="1704711"/>
                  <a:pt x="4493867" y="1719070"/>
                  <a:pt x="4493867" y="1719070"/>
                </a:cubicBezTo>
                <a:cubicBezTo>
                  <a:pt x="4487565" y="1711407"/>
                  <a:pt x="4480512" y="1703956"/>
                  <a:pt x="4474961" y="1696081"/>
                </a:cubicBezTo>
                <a:cubicBezTo>
                  <a:pt x="4466824" y="1684538"/>
                  <a:pt x="4460852" y="1667516"/>
                  <a:pt x="4456056" y="1655850"/>
                </a:cubicBezTo>
                <a:cubicBezTo>
                  <a:pt x="4437150" y="1657766"/>
                  <a:pt x="4417134" y="1657270"/>
                  <a:pt x="4399339" y="1661598"/>
                </a:cubicBezTo>
                <a:cubicBezTo>
                  <a:pt x="4384710" y="1665155"/>
                  <a:pt x="4375206" y="1674087"/>
                  <a:pt x="4361527" y="1678839"/>
                </a:cubicBezTo>
                <a:cubicBezTo>
                  <a:pt x="4352877" y="1681845"/>
                  <a:pt x="4342622" y="1682671"/>
                  <a:pt x="4333169" y="1684587"/>
                </a:cubicBezTo>
                <a:cubicBezTo>
                  <a:pt x="4323716" y="1682671"/>
                  <a:pt x="4311857" y="1683123"/>
                  <a:pt x="4304811" y="1678839"/>
                </a:cubicBezTo>
                <a:cubicBezTo>
                  <a:pt x="4294847" y="1672781"/>
                  <a:pt x="4292897" y="1663289"/>
                  <a:pt x="4285905" y="1655850"/>
                </a:cubicBezTo>
                <a:cubicBezTo>
                  <a:pt x="4280268" y="1649853"/>
                  <a:pt x="4273301" y="1644356"/>
                  <a:pt x="4266999" y="1638609"/>
                </a:cubicBezTo>
                <a:cubicBezTo>
                  <a:pt x="4241792" y="1640524"/>
                  <a:pt x="4216022" y="1640610"/>
                  <a:pt x="4191377" y="1644356"/>
                </a:cubicBezTo>
                <a:cubicBezTo>
                  <a:pt x="4175878" y="1646712"/>
                  <a:pt x="4115130" y="1669871"/>
                  <a:pt x="4106301" y="1673092"/>
                </a:cubicBezTo>
                <a:cubicBezTo>
                  <a:pt x="4099999" y="1678839"/>
                  <a:pt x="4098757" y="1690334"/>
                  <a:pt x="4087396" y="1690334"/>
                </a:cubicBezTo>
                <a:cubicBezTo>
                  <a:pt x="4076034" y="1690334"/>
                  <a:pt x="4074511" y="1678950"/>
                  <a:pt x="4068490" y="1673092"/>
                </a:cubicBezTo>
                <a:cubicBezTo>
                  <a:pt x="4058752" y="1663620"/>
                  <a:pt x="4049584" y="1653935"/>
                  <a:pt x="4040132" y="1644356"/>
                </a:cubicBezTo>
                <a:cubicBezTo>
                  <a:pt x="4036981" y="1634777"/>
                  <a:pt x="4034576" y="1625097"/>
                  <a:pt x="4030679" y="1615620"/>
                </a:cubicBezTo>
                <a:cubicBezTo>
                  <a:pt x="4028262" y="1609743"/>
                  <a:pt x="4031190" y="1598378"/>
                  <a:pt x="4021226" y="1598378"/>
                </a:cubicBezTo>
                <a:cubicBezTo>
                  <a:pt x="4007858" y="1598378"/>
                  <a:pt x="4003420" y="1610630"/>
                  <a:pt x="3992867" y="1615620"/>
                </a:cubicBezTo>
                <a:cubicBezTo>
                  <a:pt x="3974932" y="1624101"/>
                  <a:pt x="3936151" y="1638609"/>
                  <a:pt x="3936151" y="1638609"/>
                </a:cubicBezTo>
                <a:cubicBezTo>
                  <a:pt x="3929849" y="1632861"/>
                  <a:pt x="3928606" y="1621367"/>
                  <a:pt x="3917245" y="1621367"/>
                </a:cubicBezTo>
                <a:cubicBezTo>
                  <a:pt x="3848283" y="1621367"/>
                  <a:pt x="3871835" y="1644372"/>
                  <a:pt x="3832170" y="1661598"/>
                </a:cubicBezTo>
                <a:cubicBezTo>
                  <a:pt x="3821598" y="1666189"/>
                  <a:pt x="3806962" y="1665429"/>
                  <a:pt x="3794358" y="1667345"/>
                </a:cubicBezTo>
                <a:cubicBezTo>
                  <a:pt x="3791207" y="1659682"/>
                  <a:pt x="3787724" y="1652067"/>
                  <a:pt x="3784905" y="1644356"/>
                </a:cubicBezTo>
                <a:cubicBezTo>
                  <a:pt x="3781420" y="1634820"/>
                  <a:pt x="3784365" y="1623747"/>
                  <a:pt x="3775453" y="1615620"/>
                </a:cubicBezTo>
                <a:cubicBezTo>
                  <a:pt x="3769926" y="1610579"/>
                  <a:pt x="3756547" y="1611788"/>
                  <a:pt x="3747094" y="1609873"/>
                </a:cubicBezTo>
                <a:lnTo>
                  <a:pt x="3662019" y="1644356"/>
                </a:lnTo>
                <a:cubicBezTo>
                  <a:pt x="3652566" y="1648187"/>
                  <a:pt x="3644209" y="1653285"/>
                  <a:pt x="3633660" y="1655850"/>
                </a:cubicBezTo>
                <a:lnTo>
                  <a:pt x="3586396" y="1667345"/>
                </a:lnTo>
                <a:cubicBezTo>
                  <a:pt x="3537960" y="1696794"/>
                  <a:pt x="3575689" y="1685126"/>
                  <a:pt x="3539132" y="1667345"/>
                </a:cubicBezTo>
                <a:cubicBezTo>
                  <a:pt x="3531352" y="1663561"/>
                  <a:pt x="3520227" y="1663513"/>
                  <a:pt x="3510774" y="1661598"/>
                </a:cubicBezTo>
                <a:cubicBezTo>
                  <a:pt x="3504472" y="1669261"/>
                  <a:pt x="3504472" y="1688418"/>
                  <a:pt x="3491868" y="1684587"/>
                </a:cubicBezTo>
                <a:cubicBezTo>
                  <a:pt x="3463685" y="1676019"/>
                  <a:pt x="3461369" y="1649236"/>
                  <a:pt x="3435151" y="1638609"/>
                </a:cubicBezTo>
                <a:lnTo>
                  <a:pt x="3406793" y="1627114"/>
                </a:lnTo>
                <a:cubicBezTo>
                  <a:pt x="3397340" y="1632861"/>
                  <a:pt x="3387134" y="1638185"/>
                  <a:pt x="3378434" y="1644356"/>
                </a:cubicBezTo>
                <a:cubicBezTo>
                  <a:pt x="3368181" y="1651629"/>
                  <a:pt x="3365360" y="1665022"/>
                  <a:pt x="3350076" y="1667345"/>
                </a:cubicBezTo>
                <a:cubicBezTo>
                  <a:pt x="3340410" y="1668814"/>
                  <a:pt x="3343774" y="1655850"/>
                  <a:pt x="3340623" y="1650103"/>
                </a:cubicBezTo>
                <a:cubicBezTo>
                  <a:pt x="3339127" y="1651013"/>
                  <a:pt x="3275125" y="1692093"/>
                  <a:pt x="3265000" y="1690334"/>
                </a:cubicBezTo>
                <a:cubicBezTo>
                  <a:pt x="3247334" y="1687265"/>
                  <a:pt x="3246095" y="1671176"/>
                  <a:pt x="3236642" y="1661598"/>
                </a:cubicBezTo>
                <a:cubicBezTo>
                  <a:pt x="3224038" y="1667345"/>
                  <a:pt x="3214371" y="1680414"/>
                  <a:pt x="3198831" y="1678839"/>
                </a:cubicBezTo>
                <a:cubicBezTo>
                  <a:pt x="3184931" y="1677431"/>
                  <a:pt x="3186917" y="1663289"/>
                  <a:pt x="3179925" y="1655850"/>
                </a:cubicBezTo>
                <a:cubicBezTo>
                  <a:pt x="3158547" y="1633105"/>
                  <a:pt x="3164551" y="1639683"/>
                  <a:pt x="3123208" y="1627114"/>
                </a:cubicBezTo>
                <a:cubicBezTo>
                  <a:pt x="3055351" y="1668371"/>
                  <a:pt x="3087881" y="1671351"/>
                  <a:pt x="3028680" y="1644356"/>
                </a:cubicBezTo>
                <a:cubicBezTo>
                  <a:pt x="3025529" y="1638609"/>
                  <a:pt x="3023683" y="1632533"/>
                  <a:pt x="3019227" y="1627114"/>
                </a:cubicBezTo>
                <a:cubicBezTo>
                  <a:pt x="3014146" y="1620936"/>
                  <a:pt x="3004796" y="1616221"/>
                  <a:pt x="3000321" y="1609873"/>
                </a:cubicBezTo>
                <a:cubicBezTo>
                  <a:pt x="2995203" y="1602613"/>
                  <a:pt x="2998985" y="1593051"/>
                  <a:pt x="2990869" y="1586884"/>
                </a:cubicBezTo>
                <a:cubicBezTo>
                  <a:pt x="2984644" y="1582153"/>
                  <a:pt x="2971963" y="1583052"/>
                  <a:pt x="2962510" y="1581136"/>
                </a:cubicBezTo>
                <a:cubicBezTo>
                  <a:pt x="2946755" y="1588799"/>
                  <a:pt x="2929512" y="1595452"/>
                  <a:pt x="2915246" y="1604125"/>
                </a:cubicBezTo>
                <a:cubicBezTo>
                  <a:pt x="2852227" y="1642440"/>
                  <a:pt x="2943605" y="1602210"/>
                  <a:pt x="2867982" y="1632861"/>
                </a:cubicBezTo>
                <a:cubicBezTo>
                  <a:pt x="2861680" y="1623283"/>
                  <a:pt x="2855968" y="1613553"/>
                  <a:pt x="2849076" y="1604125"/>
                </a:cubicBezTo>
                <a:cubicBezTo>
                  <a:pt x="2843353" y="1596296"/>
                  <a:pt x="2843123" y="1584511"/>
                  <a:pt x="2830171" y="1581136"/>
                </a:cubicBezTo>
                <a:cubicBezTo>
                  <a:pt x="2815403" y="1577289"/>
                  <a:pt x="2798661" y="1584968"/>
                  <a:pt x="2782907" y="1586884"/>
                </a:cubicBezTo>
                <a:cubicBezTo>
                  <a:pt x="2728431" y="1608964"/>
                  <a:pt x="2769657" y="1589310"/>
                  <a:pt x="2707284" y="1638609"/>
                </a:cubicBezTo>
                <a:cubicBezTo>
                  <a:pt x="2670069" y="1668023"/>
                  <a:pt x="2667314" y="1668657"/>
                  <a:pt x="2631661" y="1690334"/>
                </a:cubicBezTo>
                <a:cubicBezTo>
                  <a:pt x="2625359" y="1678839"/>
                  <a:pt x="2630581" y="1650432"/>
                  <a:pt x="2612756" y="1655850"/>
                </a:cubicBezTo>
                <a:cubicBezTo>
                  <a:pt x="2600152" y="1659682"/>
                  <a:pt x="2587179" y="1663094"/>
                  <a:pt x="2574945" y="1667345"/>
                </a:cubicBezTo>
                <a:cubicBezTo>
                  <a:pt x="2565081" y="1670772"/>
                  <a:pt x="2556560" y="1675532"/>
                  <a:pt x="2546586" y="1678839"/>
                </a:cubicBezTo>
                <a:cubicBezTo>
                  <a:pt x="2428633" y="1717956"/>
                  <a:pt x="2507381" y="1687067"/>
                  <a:pt x="2442605" y="1713323"/>
                </a:cubicBezTo>
                <a:cubicBezTo>
                  <a:pt x="2433152" y="1701828"/>
                  <a:pt x="2425121" y="1689859"/>
                  <a:pt x="2414247" y="1678839"/>
                </a:cubicBezTo>
                <a:cubicBezTo>
                  <a:pt x="2406141" y="1670626"/>
                  <a:pt x="2392286" y="1664604"/>
                  <a:pt x="2385888" y="1655850"/>
                </a:cubicBezTo>
                <a:cubicBezTo>
                  <a:pt x="2379363" y="1646924"/>
                  <a:pt x="2382076" y="1636261"/>
                  <a:pt x="2376435" y="1627114"/>
                </a:cubicBezTo>
                <a:cubicBezTo>
                  <a:pt x="2372446" y="1620647"/>
                  <a:pt x="2362143" y="1616185"/>
                  <a:pt x="2357530" y="1609873"/>
                </a:cubicBezTo>
                <a:cubicBezTo>
                  <a:pt x="2349437" y="1598800"/>
                  <a:pt x="2338624" y="1575389"/>
                  <a:pt x="2338624" y="1575389"/>
                </a:cubicBezTo>
                <a:cubicBezTo>
                  <a:pt x="2329171" y="1577305"/>
                  <a:pt x="2317312" y="1576852"/>
                  <a:pt x="2310265" y="1581136"/>
                </a:cubicBezTo>
                <a:cubicBezTo>
                  <a:pt x="2303219" y="1585420"/>
                  <a:pt x="2304738" y="1592810"/>
                  <a:pt x="2300813" y="1598378"/>
                </a:cubicBezTo>
                <a:cubicBezTo>
                  <a:pt x="2295262" y="1606253"/>
                  <a:pt x="2290928" y="1614785"/>
                  <a:pt x="2281907" y="1621367"/>
                </a:cubicBezTo>
                <a:cubicBezTo>
                  <a:pt x="2263721" y="1634635"/>
                  <a:pt x="2217398" y="1639355"/>
                  <a:pt x="2196832" y="1644356"/>
                </a:cubicBezTo>
                <a:cubicBezTo>
                  <a:pt x="2183749" y="1647538"/>
                  <a:pt x="2171624" y="1652019"/>
                  <a:pt x="2159021" y="1655850"/>
                </a:cubicBezTo>
                <a:cubicBezTo>
                  <a:pt x="2154419" y="1651655"/>
                  <a:pt x="2133498" y="1624930"/>
                  <a:pt x="2111756" y="1632861"/>
                </a:cubicBezTo>
                <a:cubicBezTo>
                  <a:pt x="2099673" y="1637269"/>
                  <a:pt x="2099153" y="1648187"/>
                  <a:pt x="2092851" y="1655850"/>
                </a:cubicBezTo>
                <a:cubicBezTo>
                  <a:pt x="2083398" y="1648187"/>
                  <a:pt x="2069474" y="1641948"/>
                  <a:pt x="2064492" y="1632861"/>
                </a:cubicBezTo>
                <a:cubicBezTo>
                  <a:pt x="2036406" y="1581633"/>
                  <a:pt x="2088390" y="1581814"/>
                  <a:pt x="2017228" y="1592631"/>
                </a:cubicBezTo>
                <a:cubicBezTo>
                  <a:pt x="2000009" y="1606589"/>
                  <a:pt x="1992990" y="1621367"/>
                  <a:pt x="1960511" y="1621367"/>
                </a:cubicBezTo>
                <a:cubicBezTo>
                  <a:pt x="1950547" y="1621367"/>
                  <a:pt x="1941605" y="1617535"/>
                  <a:pt x="1932153" y="1615620"/>
                </a:cubicBezTo>
                <a:cubicBezTo>
                  <a:pt x="1916398" y="1619451"/>
                  <a:pt x="1899721" y="1622104"/>
                  <a:pt x="1884889" y="1627114"/>
                </a:cubicBezTo>
                <a:cubicBezTo>
                  <a:pt x="1871117" y="1631766"/>
                  <a:pt x="1862618" y="1645931"/>
                  <a:pt x="1847077" y="1644356"/>
                </a:cubicBezTo>
                <a:cubicBezTo>
                  <a:pt x="1833177" y="1642948"/>
                  <a:pt x="1834474" y="1629030"/>
                  <a:pt x="1828172" y="1621367"/>
                </a:cubicBezTo>
                <a:cubicBezTo>
                  <a:pt x="1825021" y="1609873"/>
                  <a:pt x="1822877" y="1598259"/>
                  <a:pt x="1818719" y="1586884"/>
                </a:cubicBezTo>
                <a:cubicBezTo>
                  <a:pt x="1816557" y="1580970"/>
                  <a:pt x="1818719" y="1571558"/>
                  <a:pt x="1809266" y="1569642"/>
                </a:cubicBezTo>
                <a:cubicBezTo>
                  <a:pt x="1794023" y="1566552"/>
                  <a:pt x="1777757" y="1573473"/>
                  <a:pt x="1762002" y="1575389"/>
                </a:cubicBezTo>
                <a:cubicBezTo>
                  <a:pt x="1749398" y="1584968"/>
                  <a:pt x="1738457" y="1595452"/>
                  <a:pt x="1724191" y="1604125"/>
                </a:cubicBezTo>
                <a:cubicBezTo>
                  <a:pt x="1716157" y="1609010"/>
                  <a:pt x="1707039" y="1616755"/>
                  <a:pt x="1695832" y="1615620"/>
                </a:cubicBezTo>
                <a:cubicBezTo>
                  <a:pt x="1682646" y="1614283"/>
                  <a:pt x="1676927" y="1604125"/>
                  <a:pt x="1667474" y="1598378"/>
                </a:cubicBezTo>
                <a:cubicBezTo>
                  <a:pt x="1658021" y="1600294"/>
                  <a:pt x="1648027" y="1601416"/>
                  <a:pt x="1639115" y="1604125"/>
                </a:cubicBezTo>
                <a:cubicBezTo>
                  <a:pt x="1616313" y="1611057"/>
                  <a:pt x="1585989" y="1623743"/>
                  <a:pt x="1563493" y="1632861"/>
                </a:cubicBezTo>
                <a:cubicBezTo>
                  <a:pt x="1557191" y="1627114"/>
                  <a:pt x="1555794" y="1616755"/>
                  <a:pt x="1544587" y="1615620"/>
                </a:cubicBezTo>
                <a:cubicBezTo>
                  <a:pt x="1530687" y="1614211"/>
                  <a:pt x="1519094" y="1622953"/>
                  <a:pt x="1506776" y="1627114"/>
                </a:cubicBezTo>
                <a:cubicBezTo>
                  <a:pt x="1439806" y="1649735"/>
                  <a:pt x="1482996" y="1639596"/>
                  <a:pt x="1431153" y="1650103"/>
                </a:cubicBezTo>
                <a:cubicBezTo>
                  <a:pt x="1421701" y="1644356"/>
                  <a:pt x="1410210" y="1639624"/>
                  <a:pt x="1402795" y="1632861"/>
                </a:cubicBezTo>
                <a:cubicBezTo>
                  <a:pt x="1397268" y="1627821"/>
                  <a:pt x="1402594" y="1617870"/>
                  <a:pt x="1393342" y="1615620"/>
                </a:cubicBezTo>
                <a:cubicBezTo>
                  <a:pt x="1381279" y="1612686"/>
                  <a:pt x="1368135" y="1619451"/>
                  <a:pt x="1355531" y="1621367"/>
                </a:cubicBezTo>
                <a:cubicBezTo>
                  <a:pt x="1349229" y="1615620"/>
                  <a:pt x="1347765" y="1605480"/>
                  <a:pt x="1336625" y="1604125"/>
                </a:cubicBezTo>
                <a:cubicBezTo>
                  <a:pt x="1282315" y="1597521"/>
                  <a:pt x="1267567" y="1607212"/>
                  <a:pt x="1232644" y="1621367"/>
                </a:cubicBezTo>
                <a:cubicBezTo>
                  <a:pt x="1229493" y="1615620"/>
                  <a:pt x="1233020" y="1605121"/>
                  <a:pt x="1223191" y="1604125"/>
                </a:cubicBezTo>
                <a:cubicBezTo>
                  <a:pt x="1197040" y="1601475"/>
                  <a:pt x="1133524" y="1635708"/>
                  <a:pt x="1119210" y="1638609"/>
                </a:cubicBezTo>
                <a:lnTo>
                  <a:pt x="1062493" y="1650103"/>
                </a:lnTo>
                <a:cubicBezTo>
                  <a:pt x="1053041" y="1642440"/>
                  <a:pt x="1041951" y="1635431"/>
                  <a:pt x="1034135" y="1627114"/>
                </a:cubicBezTo>
                <a:cubicBezTo>
                  <a:pt x="1029192" y="1621855"/>
                  <a:pt x="1034646" y="1609873"/>
                  <a:pt x="1024682" y="1609873"/>
                </a:cubicBezTo>
                <a:cubicBezTo>
                  <a:pt x="1008928" y="1609873"/>
                  <a:pt x="999475" y="1621367"/>
                  <a:pt x="986871" y="1627114"/>
                </a:cubicBezTo>
                <a:cubicBezTo>
                  <a:pt x="974267" y="1625198"/>
                  <a:pt x="962051" y="1621367"/>
                  <a:pt x="949060" y="1621367"/>
                </a:cubicBezTo>
                <a:cubicBezTo>
                  <a:pt x="932993" y="1621367"/>
                  <a:pt x="916563" y="1630962"/>
                  <a:pt x="901796" y="1627114"/>
                </a:cubicBezTo>
                <a:cubicBezTo>
                  <a:pt x="888843" y="1623739"/>
                  <a:pt x="889192" y="1611788"/>
                  <a:pt x="882890" y="1604125"/>
                </a:cubicBezTo>
                <a:cubicBezTo>
                  <a:pt x="873437" y="1606041"/>
                  <a:pt x="863443" y="1607163"/>
                  <a:pt x="854531" y="1609873"/>
                </a:cubicBezTo>
                <a:cubicBezTo>
                  <a:pt x="844370" y="1612962"/>
                  <a:pt x="837420" y="1620390"/>
                  <a:pt x="826173" y="1621367"/>
                </a:cubicBezTo>
                <a:cubicBezTo>
                  <a:pt x="813312" y="1622484"/>
                  <a:pt x="800965" y="1617535"/>
                  <a:pt x="788362" y="1615620"/>
                </a:cubicBezTo>
                <a:cubicBezTo>
                  <a:pt x="782060" y="1607957"/>
                  <a:pt x="782824" y="1595340"/>
                  <a:pt x="769456" y="1592631"/>
                </a:cubicBezTo>
                <a:cubicBezTo>
                  <a:pt x="756088" y="1589922"/>
                  <a:pt x="742918" y="1598985"/>
                  <a:pt x="731645" y="1604125"/>
                </a:cubicBezTo>
                <a:cubicBezTo>
                  <a:pt x="596170" y="1665901"/>
                  <a:pt x="796395" y="1589700"/>
                  <a:pt x="646570" y="1644356"/>
                </a:cubicBezTo>
                <a:cubicBezTo>
                  <a:pt x="633966" y="1640524"/>
                  <a:pt x="617779" y="1639443"/>
                  <a:pt x="608758" y="1632861"/>
                </a:cubicBezTo>
                <a:cubicBezTo>
                  <a:pt x="600441" y="1626793"/>
                  <a:pt x="612297" y="1609873"/>
                  <a:pt x="599305" y="1609873"/>
                </a:cubicBezTo>
                <a:cubicBezTo>
                  <a:pt x="576584" y="1609873"/>
                  <a:pt x="561494" y="1625198"/>
                  <a:pt x="542589" y="1632861"/>
                </a:cubicBezTo>
                <a:lnTo>
                  <a:pt x="514230" y="1644356"/>
                </a:lnTo>
                <a:lnTo>
                  <a:pt x="485872" y="1655850"/>
                </a:lnTo>
                <a:cubicBezTo>
                  <a:pt x="476419" y="1653935"/>
                  <a:pt x="465294" y="1653888"/>
                  <a:pt x="457513" y="1650103"/>
                </a:cubicBezTo>
                <a:cubicBezTo>
                  <a:pt x="448642" y="1645788"/>
                  <a:pt x="444244" y="1638859"/>
                  <a:pt x="438608" y="1632861"/>
                </a:cubicBezTo>
                <a:cubicBezTo>
                  <a:pt x="419918" y="1612976"/>
                  <a:pt x="420854" y="1611974"/>
                  <a:pt x="410249" y="1592631"/>
                </a:cubicBezTo>
                <a:cubicBezTo>
                  <a:pt x="400796" y="1594547"/>
                  <a:pt x="390542" y="1595373"/>
                  <a:pt x="381891" y="1598378"/>
                </a:cubicBezTo>
                <a:cubicBezTo>
                  <a:pt x="368212" y="1603130"/>
                  <a:pt x="356899" y="1610052"/>
                  <a:pt x="344079" y="1615620"/>
                </a:cubicBezTo>
                <a:cubicBezTo>
                  <a:pt x="334835" y="1619635"/>
                  <a:pt x="325174" y="1623283"/>
                  <a:pt x="315721" y="1627114"/>
                </a:cubicBezTo>
                <a:cubicBezTo>
                  <a:pt x="306268" y="1621367"/>
                  <a:pt x="300627" y="1610881"/>
                  <a:pt x="287362" y="1609873"/>
                </a:cubicBezTo>
                <a:cubicBezTo>
                  <a:pt x="246709" y="1606783"/>
                  <a:pt x="186705" y="1653830"/>
                  <a:pt x="173929" y="1661598"/>
                </a:cubicBezTo>
                <a:lnTo>
                  <a:pt x="145570" y="1678839"/>
                </a:lnTo>
                <a:cubicBezTo>
                  <a:pt x="136117" y="1676924"/>
                  <a:pt x="125755" y="1669975"/>
                  <a:pt x="117212" y="1673092"/>
                </a:cubicBezTo>
                <a:cubicBezTo>
                  <a:pt x="90464" y="1682850"/>
                  <a:pt x="51042" y="1713323"/>
                  <a:pt x="51042" y="1713323"/>
                </a:cubicBezTo>
                <a:cubicBezTo>
                  <a:pt x="22979" y="1696261"/>
                  <a:pt x="21439" y="1700465"/>
                  <a:pt x="13231" y="1678839"/>
                </a:cubicBezTo>
                <a:cubicBezTo>
                  <a:pt x="1063" y="1646781"/>
                  <a:pt x="4227" y="1634012"/>
                  <a:pt x="2943" y="1627739"/>
                </a:cubicBezTo>
                <a:lnTo>
                  <a:pt x="0" y="162540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800" dirty="0"/>
              <a:t> </a:t>
            </a:r>
            <a:r>
              <a:rPr lang="en-US" sz="3600" b="1" u="sng" dirty="0"/>
              <a:t>MUST</a:t>
            </a:r>
            <a:r>
              <a:rPr lang="en-US" sz="2800" dirty="0"/>
              <a:t> – </a:t>
            </a: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b="1" dirty="0"/>
              <a:t>it is necessary, there is need of, it behooves, is right and proper” </a:t>
            </a:r>
          </a:p>
          <a:p>
            <a:pPr algn="r"/>
            <a:r>
              <a:rPr lang="en-US" sz="2800" b="1" dirty="0"/>
              <a:t>(Thayer)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EECEAB-65AB-4EFE-8D0D-C710AEE69193}"/>
              </a:ext>
            </a:extLst>
          </p:cNvPr>
          <p:cNvSpPr/>
          <p:nvPr/>
        </p:nvSpPr>
        <p:spPr>
          <a:xfrm>
            <a:off x="6570195" y="6061035"/>
            <a:ext cx="4945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pc="300" dirty="0">
                <a:latin typeface="Amasis MT Pro Black" panose="02040A04050005020304" pitchFamily="18" charset="0"/>
              </a:rPr>
              <a:t>cf. Lk. 9:22; 24:44, 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55968-7D7D-4630-BBDE-A4BCF538BD2C}"/>
              </a:ext>
            </a:extLst>
          </p:cNvPr>
          <p:cNvSpPr txBox="1"/>
          <p:nvPr/>
        </p:nvSpPr>
        <p:spPr>
          <a:xfrm>
            <a:off x="331694" y="100164"/>
            <a:ext cx="3137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TIMOTHY 3</a:t>
            </a:r>
          </a:p>
        </p:txBody>
      </p:sp>
    </p:spTree>
    <p:extLst>
      <p:ext uri="{BB962C8B-B14F-4D97-AF65-F5344CB8AC3E}">
        <p14:creationId xmlns:p14="http://schemas.microsoft.com/office/powerpoint/2010/main" val="351643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A094B-71CB-4DBD-9B3E-3C989A3C8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160" y="309095"/>
            <a:ext cx="11155680" cy="4824881"/>
          </a:xfrm>
          <a:custGeom>
            <a:avLst/>
            <a:gdLst>
              <a:gd name="connsiteX0" fmla="*/ 6750633 w 11155680"/>
              <a:gd name="connsiteY0" fmla="*/ 4729910 h 4824881"/>
              <a:gd name="connsiteX1" fmla="*/ 6753101 w 11155680"/>
              <a:gd name="connsiteY1" fmla="*/ 4733033 h 4824881"/>
              <a:gd name="connsiteX2" fmla="*/ 6752080 w 11155680"/>
              <a:gd name="connsiteY2" fmla="*/ 4731819 h 4824881"/>
              <a:gd name="connsiteX3" fmla="*/ 6750633 w 11155680"/>
              <a:gd name="connsiteY3" fmla="*/ 4729910 h 4824881"/>
              <a:gd name="connsiteX4" fmla="*/ 0 w 11155680"/>
              <a:gd name="connsiteY4" fmla="*/ 0 h 4824881"/>
              <a:gd name="connsiteX5" fmla="*/ 11155680 w 11155680"/>
              <a:gd name="connsiteY5" fmla="*/ 0 h 4824881"/>
              <a:gd name="connsiteX6" fmla="*/ 11155680 w 11155680"/>
              <a:gd name="connsiteY6" fmla="*/ 4692510 h 4824881"/>
              <a:gd name="connsiteX7" fmla="*/ 11115415 w 11155680"/>
              <a:gd name="connsiteY7" fmla="*/ 4699876 h 4824881"/>
              <a:gd name="connsiteX8" fmla="*/ 11083105 w 11155680"/>
              <a:gd name="connsiteY8" fmla="*/ 4729631 h 4824881"/>
              <a:gd name="connsiteX9" fmla="*/ 11063623 w 11155680"/>
              <a:gd name="connsiteY9" fmla="*/ 4777256 h 4824881"/>
              <a:gd name="connsiteX10" fmla="*/ 11024660 w 11155680"/>
              <a:gd name="connsiteY10" fmla="*/ 4805831 h 4824881"/>
              <a:gd name="connsiteX11" fmla="*/ 11014920 w 11155680"/>
              <a:gd name="connsiteY11" fmla="*/ 4758206 h 4824881"/>
              <a:gd name="connsiteX12" fmla="*/ 10995438 w 11155680"/>
              <a:gd name="connsiteY12" fmla="*/ 4729631 h 4824881"/>
              <a:gd name="connsiteX13" fmla="*/ 10985697 w 11155680"/>
              <a:gd name="connsiteY13" fmla="*/ 4672481 h 4824881"/>
              <a:gd name="connsiteX14" fmla="*/ 10946734 w 11155680"/>
              <a:gd name="connsiteY14" fmla="*/ 4653431 h 4824881"/>
              <a:gd name="connsiteX15" fmla="*/ 10878549 w 11155680"/>
              <a:gd name="connsiteY15" fmla="*/ 4672481 h 4824881"/>
              <a:gd name="connsiteX16" fmla="*/ 10849326 w 11155680"/>
              <a:gd name="connsiteY16" fmla="*/ 4710581 h 4824881"/>
              <a:gd name="connsiteX17" fmla="*/ 10820104 w 11155680"/>
              <a:gd name="connsiteY17" fmla="*/ 4701056 h 4824881"/>
              <a:gd name="connsiteX18" fmla="*/ 10771400 w 11155680"/>
              <a:gd name="connsiteY18" fmla="*/ 4662956 h 4824881"/>
              <a:gd name="connsiteX19" fmla="*/ 10751919 w 11155680"/>
              <a:gd name="connsiteY19" fmla="*/ 4691531 h 4824881"/>
              <a:gd name="connsiteX20" fmla="*/ 10742178 w 11155680"/>
              <a:gd name="connsiteY20" fmla="*/ 4720106 h 4824881"/>
              <a:gd name="connsiteX21" fmla="*/ 10703215 w 11155680"/>
              <a:gd name="connsiteY21" fmla="*/ 4729631 h 4824881"/>
              <a:gd name="connsiteX22" fmla="*/ 10673992 w 11155680"/>
              <a:gd name="connsiteY22" fmla="*/ 4643906 h 4824881"/>
              <a:gd name="connsiteX23" fmla="*/ 10644770 w 11155680"/>
              <a:gd name="connsiteY23" fmla="*/ 4615331 h 4824881"/>
              <a:gd name="connsiteX24" fmla="*/ 10596066 w 11155680"/>
              <a:gd name="connsiteY24" fmla="*/ 4672481 h 4824881"/>
              <a:gd name="connsiteX25" fmla="*/ 10576585 w 11155680"/>
              <a:gd name="connsiteY25" fmla="*/ 4701056 h 4824881"/>
              <a:gd name="connsiteX26" fmla="*/ 10518140 w 11155680"/>
              <a:gd name="connsiteY26" fmla="*/ 4739156 h 4824881"/>
              <a:gd name="connsiteX27" fmla="*/ 10498658 w 11155680"/>
              <a:gd name="connsiteY27" fmla="*/ 4710581 h 4824881"/>
              <a:gd name="connsiteX28" fmla="*/ 10420732 w 11155680"/>
              <a:gd name="connsiteY28" fmla="*/ 4729631 h 4824881"/>
              <a:gd name="connsiteX29" fmla="*/ 10410991 w 11155680"/>
              <a:gd name="connsiteY29" fmla="*/ 4701056 h 4824881"/>
              <a:gd name="connsiteX30" fmla="*/ 10381769 w 11155680"/>
              <a:gd name="connsiteY30" fmla="*/ 4672481 h 4824881"/>
              <a:gd name="connsiteX31" fmla="*/ 10352547 w 11155680"/>
              <a:gd name="connsiteY31" fmla="*/ 4691531 h 4824881"/>
              <a:gd name="connsiteX32" fmla="*/ 10294102 w 11155680"/>
              <a:gd name="connsiteY32" fmla="*/ 4653431 h 4824881"/>
              <a:gd name="connsiteX33" fmla="*/ 10225917 w 11155680"/>
              <a:gd name="connsiteY33" fmla="*/ 4691531 h 4824881"/>
              <a:gd name="connsiteX34" fmla="*/ 10196694 w 11155680"/>
              <a:gd name="connsiteY34" fmla="*/ 4672481 h 4824881"/>
              <a:gd name="connsiteX35" fmla="*/ 10128509 w 11155680"/>
              <a:gd name="connsiteY35" fmla="*/ 4701056 h 4824881"/>
              <a:gd name="connsiteX36" fmla="*/ 10109027 w 11155680"/>
              <a:gd name="connsiteY36" fmla="*/ 4729631 h 4824881"/>
              <a:gd name="connsiteX37" fmla="*/ 10099287 w 11155680"/>
              <a:gd name="connsiteY37" fmla="*/ 4691531 h 4824881"/>
              <a:gd name="connsiteX38" fmla="*/ 10070064 w 11155680"/>
              <a:gd name="connsiteY38" fmla="*/ 4653431 h 4824881"/>
              <a:gd name="connsiteX39" fmla="*/ 10040842 w 11155680"/>
              <a:gd name="connsiteY39" fmla="*/ 4662956 h 4824881"/>
              <a:gd name="connsiteX40" fmla="*/ 10001879 w 11155680"/>
              <a:gd name="connsiteY40" fmla="*/ 4691531 h 4824881"/>
              <a:gd name="connsiteX41" fmla="*/ 9992138 w 11155680"/>
              <a:gd name="connsiteY41" fmla="*/ 4662956 h 4824881"/>
              <a:gd name="connsiteX42" fmla="*/ 9972657 w 11155680"/>
              <a:gd name="connsiteY42" fmla="*/ 4634381 h 4824881"/>
              <a:gd name="connsiteX43" fmla="*/ 9943434 w 11155680"/>
              <a:gd name="connsiteY43" fmla="*/ 4653431 h 4824881"/>
              <a:gd name="connsiteX44" fmla="*/ 9914212 w 11155680"/>
              <a:gd name="connsiteY44" fmla="*/ 4682006 h 4824881"/>
              <a:gd name="connsiteX45" fmla="*/ 9884990 w 11155680"/>
              <a:gd name="connsiteY45" fmla="*/ 4691531 h 4824881"/>
              <a:gd name="connsiteX46" fmla="*/ 9865508 w 11155680"/>
              <a:gd name="connsiteY46" fmla="*/ 4662956 h 4824881"/>
              <a:gd name="connsiteX47" fmla="*/ 9826545 w 11155680"/>
              <a:gd name="connsiteY47" fmla="*/ 4710581 h 4824881"/>
              <a:gd name="connsiteX48" fmla="*/ 9807063 w 11155680"/>
              <a:gd name="connsiteY48" fmla="*/ 4682006 h 4824881"/>
              <a:gd name="connsiteX49" fmla="*/ 9748619 w 11155680"/>
              <a:gd name="connsiteY49" fmla="*/ 4672481 h 4824881"/>
              <a:gd name="connsiteX50" fmla="*/ 9699915 w 11155680"/>
              <a:gd name="connsiteY50" fmla="*/ 4653431 h 4824881"/>
              <a:gd name="connsiteX51" fmla="*/ 9670692 w 11155680"/>
              <a:gd name="connsiteY51" fmla="*/ 4672481 h 4824881"/>
              <a:gd name="connsiteX52" fmla="*/ 9621989 w 11155680"/>
              <a:gd name="connsiteY52" fmla="*/ 4691531 h 4824881"/>
              <a:gd name="connsiteX53" fmla="*/ 9573285 w 11155680"/>
              <a:gd name="connsiteY53" fmla="*/ 4634381 h 4824881"/>
              <a:gd name="connsiteX54" fmla="*/ 9544062 w 11155680"/>
              <a:gd name="connsiteY54" fmla="*/ 4672481 h 4824881"/>
              <a:gd name="connsiteX55" fmla="*/ 9514840 w 11155680"/>
              <a:gd name="connsiteY55" fmla="*/ 4701056 h 4824881"/>
              <a:gd name="connsiteX56" fmla="*/ 9475877 w 11155680"/>
              <a:gd name="connsiteY56" fmla="*/ 4710581 h 4824881"/>
              <a:gd name="connsiteX57" fmla="*/ 9427173 w 11155680"/>
              <a:gd name="connsiteY57" fmla="*/ 4720106 h 4824881"/>
              <a:gd name="connsiteX58" fmla="*/ 9407691 w 11155680"/>
              <a:gd name="connsiteY58" fmla="*/ 4748681 h 4824881"/>
              <a:gd name="connsiteX59" fmla="*/ 9349247 w 11155680"/>
              <a:gd name="connsiteY59" fmla="*/ 4786781 h 4824881"/>
              <a:gd name="connsiteX60" fmla="*/ 9339506 w 11155680"/>
              <a:gd name="connsiteY60" fmla="*/ 4748681 h 4824881"/>
              <a:gd name="connsiteX61" fmla="*/ 9320024 w 11155680"/>
              <a:gd name="connsiteY61" fmla="*/ 4720106 h 4824881"/>
              <a:gd name="connsiteX62" fmla="*/ 9290802 w 11155680"/>
              <a:gd name="connsiteY62" fmla="*/ 4672481 h 4824881"/>
              <a:gd name="connsiteX63" fmla="*/ 9251839 w 11155680"/>
              <a:gd name="connsiteY63" fmla="*/ 4662956 h 4824881"/>
              <a:gd name="connsiteX64" fmla="*/ 9222617 w 11155680"/>
              <a:gd name="connsiteY64" fmla="*/ 4653431 h 4824881"/>
              <a:gd name="connsiteX65" fmla="*/ 9164172 w 11155680"/>
              <a:gd name="connsiteY65" fmla="*/ 4710581 h 4824881"/>
              <a:gd name="connsiteX66" fmla="*/ 9125209 w 11155680"/>
              <a:gd name="connsiteY66" fmla="*/ 4729631 h 4824881"/>
              <a:gd name="connsiteX67" fmla="*/ 9105727 w 11155680"/>
              <a:gd name="connsiteY67" fmla="*/ 4691531 h 4824881"/>
              <a:gd name="connsiteX68" fmla="*/ 9076505 w 11155680"/>
              <a:gd name="connsiteY68" fmla="*/ 4653431 h 4824881"/>
              <a:gd name="connsiteX69" fmla="*/ 9047283 w 11155680"/>
              <a:gd name="connsiteY69" fmla="*/ 4643906 h 4824881"/>
              <a:gd name="connsiteX70" fmla="*/ 8998579 w 11155680"/>
              <a:gd name="connsiteY70" fmla="*/ 4653431 h 4824881"/>
              <a:gd name="connsiteX71" fmla="*/ 8940134 w 11155680"/>
              <a:gd name="connsiteY71" fmla="*/ 4701056 h 4824881"/>
              <a:gd name="connsiteX72" fmla="*/ 8920653 w 11155680"/>
              <a:gd name="connsiteY72" fmla="*/ 4729631 h 4824881"/>
              <a:gd name="connsiteX73" fmla="*/ 8862208 w 11155680"/>
              <a:gd name="connsiteY73" fmla="*/ 4672481 h 4824881"/>
              <a:gd name="connsiteX74" fmla="*/ 8794023 w 11155680"/>
              <a:gd name="connsiteY74" fmla="*/ 4710581 h 4824881"/>
              <a:gd name="connsiteX75" fmla="*/ 8716096 w 11155680"/>
              <a:gd name="connsiteY75" fmla="*/ 4691531 h 4824881"/>
              <a:gd name="connsiteX76" fmla="*/ 8686874 w 11155680"/>
              <a:gd name="connsiteY76" fmla="*/ 4701056 h 4824881"/>
              <a:gd name="connsiteX77" fmla="*/ 8647911 w 11155680"/>
              <a:gd name="connsiteY77" fmla="*/ 4691531 h 4824881"/>
              <a:gd name="connsiteX78" fmla="*/ 8628429 w 11155680"/>
              <a:gd name="connsiteY78" fmla="*/ 4662956 h 4824881"/>
              <a:gd name="connsiteX79" fmla="*/ 8599207 w 11155680"/>
              <a:gd name="connsiteY79" fmla="*/ 4634381 h 4824881"/>
              <a:gd name="connsiteX80" fmla="*/ 8521281 w 11155680"/>
              <a:gd name="connsiteY80" fmla="*/ 4615331 h 4824881"/>
              <a:gd name="connsiteX81" fmla="*/ 8492058 w 11155680"/>
              <a:gd name="connsiteY81" fmla="*/ 4643906 h 4824881"/>
              <a:gd name="connsiteX82" fmla="*/ 8453095 w 11155680"/>
              <a:gd name="connsiteY82" fmla="*/ 4653431 h 4824881"/>
              <a:gd name="connsiteX83" fmla="*/ 8375169 w 11155680"/>
              <a:gd name="connsiteY83" fmla="*/ 4710581 h 4824881"/>
              <a:gd name="connsiteX84" fmla="*/ 8336206 w 11155680"/>
              <a:gd name="connsiteY84" fmla="*/ 4748681 h 4824881"/>
              <a:gd name="connsiteX85" fmla="*/ 8306984 w 11155680"/>
              <a:gd name="connsiteY85" fmla="*/ 4739156 h 4824881"/>
              <a:gd name="connsiteX86" fmla="*/ 8238798 w 11155680"/>
              <a:gd name="connsiteY86" fmla="*/ 4662956 h 4824881"/>
              <a:gd name="connsiteX87" fmla="*/ 8131650 w 11155680"/>
              <a:gd name="connsiteY87" fmla="*/ 4596281 h 4824881"/>
              <a:gd name="connsiteX88" fmla="*/ 8073205 w 11155680"/>
              <a:gd name="connsiteY88" fmla="*/ 4634381 h 4824881"/>
              <a:gd name="connsiteX89" fmla="*/ 8034242 w 11155680"/>
              <a:gd name="connsiteY89" fmla="*/ 4653431 h 4824881"/>
              <a:gd name="connsiteX90" fmla="*/ 8005020 w 11155680"/>
              <a:gd name="connsiteY90" fmla="*/ 4662956 h 4824881"/>
              <a:gd name="connsiteX91" fmla="*/ 7995279 w 11155680"/>
              <a:gd name="connsiteY91" fmla="*/ 4691531 h 4824881"/>
              <a:gd name="connsiteX92" fmla="*/ 7975797 w 11155680"/>
              <a:gd name="connsiteY92" fmla="*/ 4739156 h 4824881"/>
              <a:gd name="connsiteX93" fmla="*/ 7946575 w 11155680"/>
              <a:gd name="connsiteY93" fmla="*/ 4720106 h 4824881"/>
              <a:gd name="connsiteX94" fmla="*/ 7927093 w 11155680"/>
              <a:gd name="connsiteY94" fmla="*/ 4691531 h 4824881"/>
              <a:gd name="connsiteX95" fmla="*/ 7897871 w 11155680"/>
              <a:gd name="connsiteY95" fmla="*/ 4662956 h 4824881"/>
              <a:gd name="connsiteX96" fmla="*/ 7868649 w 11155680"/>
              <a:gd name="connsiteY96" fmla="*/ 4672481 h 4824881"/>
              <a:gd name="connsiteX97" fmla="*/ 7810204 w 11155680"/>
              <a:gd name="connsiteY97" fmla="*/ 4691531 h 4824881"/>
              <a:gd name="connsiteX98" fmla="*/ 7771241 w 11155680"/>
              <a:gd name="connsiteY98" fmla="*/ 4701056 h 4824881"/>
              <a:gd name="connsiteX99" fmla="*/ 7712797 w 11155680"/>
              <a:gd name="connsiteY99" fmla="*/ 4691531 h 4824881"/>
              <a:gd name="connsiteX100" fmla="*/ 7664093 w 11155680"/>
              <a:gd name="connsiteY100" fmla="*/ 4653431 h 4824881"/>
              <a:gd name="connsiteX101" fmla="*/ 7615389 w 11155680"/>
              <a:gd name="connsiteY101" fmla="*/ 4634381 h 4824881"/>
              <a:gd name="connsiteX102" fmla="*/ 7547203 w 11155680"/>
              <a:gd name="connsiteY102" fmla="*/ 4672481 h 4824881"/>
              <a:gd name="connsiteX103" fmla="*/ 7517981 w 11155680"/>
              <a:gd name="connsiteY103" fmla="*/ 4662956 h 4824881"/>
              <a:gd name="connsiteX104" fmla="*/ 7420573 w 11155680"/>
              <a:gd name="connsiteY104" fmla="*/ 4748681 h 4824881"/>
              <a:gd name="connsiteX105" fmla="*/ 7352388 w 11155680"/>
              <a:gd name="connsiteY105" fmla="*/ 4710581 h 4824881"/>
              <a:gd name="connsiteX106" fmla="*/ 7313425 w 11155680"/>
              <a:gd name="connsiteY106" fmla="*/ 4729631 h 4824881"/>
              <a:gd name="connsiteX107" fmla="*/ 7254980 w 11155680"/>
              <a:gd name="connsiteY107" fmla="*/ 4701056 h 4824881"/>
              <a:gd name="connsiteX108" fmla="*/ 7225758 w 11155680"/>
              <a:gd name="connsiteY108" fmla="*/ 4729631 h 4824881"/>
              <a:gd name="connsiteX109" fmla="*/ 7177054 w 11155680"/>
              <a:gd name="connsiteY109" fmla="*/ 4672481 h 4824881"/>
              <a:gd name="connsiteX110" fmla="*/ 7147832 w 11155680"/>
              <a:gd name="connsiteY110" fmla="*/ 4662956 h 4824881"/>
              <a:gd name="connsiteX111" fmla="*/ 7099128 w 11155680"/>
              <a:gd name="connsiteY111" fmla="*/ 4653431 h 4824881"/>
              <a:gd name="connsiteX112" fmla="*/ 7050424 w 11155680"/>
              <a:gd name="connsiteY112" fmla="*/ 4672481 h 4824881"/>
              <a:gd name="connsiteX113" fmla="*/ 7021201 w 11155680"/>
              <a:gd name="connsiteY113" fmla="*/ 4682006 h 4824881"/>
              <a:gd name="connsiteX114" fmla="*/ 6982238 w 11155680"/>
              <a:gd name="connsiteY114" fmla="*/ 4662956 h 4824881"/>
              <a:gd name="connsiteX115" fmla="*/ 6953016 w 11155680"/>
              <a:gd name="connsiteY115" fmla="*/ 4672481 h 4824881"/>
              <a:gd name="connsiteX116" fmla="*/ 6904312 w 11155680"/>
              <a:gd name="connsiteY116" fmla="*/ 4701056 h 4824881"/>
              <a:gd name="connsiteX117" fmla="*/ 6865349 w 11155680"/>
              <a:gd name="connsiteY117" fmla="*/ 4691531 h 4824881"/>
              <a:gd name="connsiteX118" fmla="*/ 6826386 w 11155680"/>
              <a:gd name="connsiteY118" fmla="*/ 4739156 h 4824881"/>
              <a:gd name="connsiteX119" fmla="*/ 6787423 w 11155680"/>
              <a:gd name="connsiteY119" fmla="*/ 4777256 h 4824881"/>
              <a:gd name="connsiteX120" fmla="*/ 6760589 w 11155680"/>
              <a:gd name="connsiteY120" fmla="*/ 4742509 h 4824881"/>
              <a:gd name="connsiteX121" fmla="*/ 6753101 w 11155680"/>
              <a:gd name="connsiteY121" fmla="*/ 4733033 h 4824881"/>
              <a:gd name="connsiteX122" fmla="*/ 6759455 w 11155680"/>
              <a:gd name="connsiteY122" fmla="*/ 4740594 h 4824881"/>
              <a:gd name="connsiteX123" fmla="*/ 6738719 w 11155680"/>
              <a:gd name="connsiteY123" fmla="*/ 4691531 h 4824881"/>
              <a:gd name="connsiteX124" fmla="*/ 6699756 w 11155680"/>
              <a:gd name="connsiteY124" fmla="*/ 4643906 h 4824881"/>
              <a:gd name="connsiteX125" fmla="*/ 6641311 w 11155680"/>
              <a:gd name="connsiteY125" fmla="*/ 4682006 h 4824881"/>
              <a:gd name="connsiteX126" fmla="*/ 6563385 w 11155680"/>
              <a:gd name="connsiteY126" fmla="*/ 4682006 h 4824881"/>
              <a:gd name="connsiteX127" fmla="*/ 6504940 w 11155680"/>
              <a:gd name="connsiteY127" fmla="*/ 4720106 h 4824881"/>
              <a:gd name="connsiteX128" fmla="*/ 6475718 w 11155680"/>
              <a:gd name="connsiteY128" fmla="*/ 4710581 h 4824881"/>
              <a:gd name="connsiteX129" fmla="*/ 6417273 w 11155680"/>
              <a:gd name="connsiteY129" fmla="*/ 4748681 h 4824881"/>
              <a:gd name="connsiteX130" fmla="*/ 6388051 w 11155680"/>
              <a:gd name="connsiteY130" fmla="*/ 4758206 h 4824881"/>
              <a:gd name="connsiteX131" fmla="*/ 6368569 w 11155680"/>
              <a:gd name="connsiteY131" fmla="*/ 4729631 h 4824881"/>
              <a:gd name="connsiteX132" fmla="*/ 6339347 w 11155680"/>
              <a:gd name="connsiteY132" fmla="*/ 4710581 h 4824881"/>
              <a:gd name="connsiteX133" fmla="*/ 6280902 w 11155680"/>
              <a:gd name="connsiteY133" fmla="*/ 4739156 h 4824881"/>
              <a:gd name="connsiteX134" fmla="*/ 6251680 w 11155680"/>
              <a:gd name="connsiteY134" fmla="*/ 4710581 h 4824881"/>
              <a:gd name="connsiteX135" fmla="*/ 6222458 w 11155680"/>
              <a:gd name="connsiteY135" fmla="*/ 4701056 h 4824881"/>
              <a:gd name="connsiteX136" fmla="*/ 6193235 w 11155680"/>
              <a:gd name="connsiteY136" fmla="*/ 4710581 h 4824881"/>
              <a:gd name="connsiteX137" fmla="*/ 6154272 w 11155680"/>
              <a:gd name="connsiteY137" fmla="*/ 4729631 h 4824881"/>
              <a:gd name="connsiteX138" fmla="*/ 6076346 w 11155680"/>
              <a:gd name="connsiteY138" fmla="*/ 4729631 h 4824881"/>
              <a:gd name="connsiteX139" fmla="*/ 6047124 w 11155680"/>
              <a:gd name="connsiteY139" fmla="*/ 4739156 h 4824881"/>
              <a:gd name="connsiteX140" fmla="*/ 6017901 w 11155680"/>
              <a:gd name="connsiteY140" fmla="*/ 4701056 h 4824881"/>
              <a:gd name="connsiteX141" fmla="*/ 5988679 w 11155680"/>
              <a:gd name="connsiteY141" fmla="*/ 4672481 h 4824881"/>
              <a:gd name="connsiteX142" fmla="*/ 5959457 w 11155680"/>
              <a:gd name="connsiteY142" fmla="*/ 4682006 h 4824881"/>
              <a:gd name="connsiteX143" fmla="*/ 5930234 w 11155680"/>
              <a:gd name="connsiteY143" fmla="*/ 4701056 h 4824881"/>
              <a:gd name="connsiteX144" fmla="*/ 5891271 w 11155680"/>
              <a:gd name="connsiteY144" fmla="*/ 4710581 h 4824881"/>
              <a:gd name="connsiteX145" fmla="*/ 5832827 w 11155680"/>
              <a:gd name="connsiteY145" fmla="*/ 4653431 h 4824881"/>
              <a:gd name="connsiteX146" fmla="*/ 5793864 w 11155680"/>
              <a:gd name="connsiteY146" fmla="*/ 4643906 h 4824881"/>
              <a:gd name="connsiteX147" fmla="*/ 5686715 w 11155680"/>
              <a:gd name="connsiteY147" fmla="*/ 4710581 h 4824881"/>
              <a:gd name="connsiteX148" fmla="*/ 5628270 w 11155680"/>
              <a:gd name="connsiteY148" fmla="*/ 4682006 h 4824881"/>
              <a:gd name="connsiteX149" fmla="*/ 5560085 w 11155680"/>
              <a:gd name="connsiteY149" fmla="*/ 4710581 h 4824881"/>
              <a:gd name="connsiteX150" fmla="*/ 5511381 w 11155680"/>
              <a:gd name="connsiteY150" fmla="*/ 4720106 h 4824881"/>
              <a:gd name="connsiteX151" fmla="*/ 5472418 w 11155680"/>
              <a:gd name="connsiteY151" fmla="*/ 4729631 h 4824881"/>
              <a:gd name="connsiteX152" fmla="*/ 5452936 w 11155680"/>
              <a:gd name="connsiteY152" fmla="*/ 4701056 h 4824881"/>
              <a:gd name="connsiteX153" fmla="*/ 5423714 w 11155680"/>
              <a:gd name="connsiteY153" fmla="*/ 4672481 h 4824881"/>
              <a:gd name="connsiteX154" fmla="*/ 5365270 w 11155680"/>
              <a:gd name="connsiteY154" fmla="*/ 4701056 h 4824881"/>
              <a:gd name="connsiteX155" fmla="*/ 5326306 w 11155680"/>
              <a:gd name="connsiteY155" fmla="*/ 4729631 h 4824881"/>
              <a:gd name="connsiteX156" fmla="*/ 5297084 w 11155680"/>
              <a:gd name="connsiteY156" fmla="*/ 4710581 h 4824881"/>
              <a:gd name="connsiteX157" fmla="*/ 5258121 w 11155680"/>
              <a:gd name="connsiteY157" fmla="*/ 4691531 h 4824881"/>
              <a:gd name="connsiteX158" fmla="*/ 5189935 w 11155680"/>
              <a:gd name="connsiteY158" fmla="*/ 4720106 h 4824881"/>
              <a:gd name="connsiteX159" fmla="*/ 5160713 w 11155680"/>
              <a:gd name="connsiteY159" fmla="*/ 4748681 h 4824881"/>
              <a:gd name="connsiteX160" fmla="*/ 5150972 w 11155680"/>
              <a:gd name="connsiteY160" fmla="*/ 4796306 h 4824881"/>
              <a:gd name="connsiteX161" fmla="*/ 5141232 w 11155680"/>
              <a:gd name="connsiteY161" fmla="*/ 4824881 h 4824881"/>
              <a:gd name="connsiteX162" fmla="*/ 5092528 w 11155680"/>
              <a:gd name="connsiteY162" fmla="*/ 4748681 h 4824881"/>
              <a:gd name="connsiteX163" fmla="*/ 5073046 w 11155680"/>
              <a:gd name="connsiteY163" fmla="*/ 4710581 h 4824881"/>
              <a:gd name="connsiteX164" fmla="*/ 5043824 w 11155680"/>
              <a:gd name="connsiteY164" fmla="*/ 4720106 h 4824881"/>
              <a:gd name="connsiteX165" fmla="*/ 5014601 w 11155680"/>
              <a:gd name="connsiteY165" fmla="*/ 4710581 h 4824881"/>
              <a:gd name="connsiteX166" fmla="*/ 4985379 w 11155680"/>
              <a:gd name="connsiteY166" fmla="*/ 4729631 h 4824881"/>
              <a:gd name="connsiteX167" fmla="*/ 4946416 w 11155680"/>
              <a:gd name="connsiteY167" fmla="*/ 4691531 h 4824881"/>
              <a:gd name="connsiteX168" fmla="*/ 4936675 w 11155680"/>
              <a:gd name="connsiteY168" fmla="*/ 4720106 h 4824881"/>
              <a:gd name="connsiteX169" fmla="*/ 4897712 w 11155680"/>
              <a:gd name="connsiteY169" fmla="*/ 4758206 h 4824881"/>
              <a:gd name="connsiteX170" fmla="*/ 4868490 w 11155680"/>
              <a:gd name="connsiteY170" fmla="*/ 4767731 h 4824881"/>
              <a:gd name="connsiteX171" fmla="*/ 4819786 w 11155680"/>
              <a:gd name="connsiteY171" fmla="*/ 4805831 h 4824881"/>
              <a:gd name="connsiteX172" fmla="*/ 4790564 w 11155680"/>
              <a:gd name="connsiteY172" fmla="*/ 4824881 h 4824881"/>
              <a:gd name="connsiteX173" fmla="*/ 4771082 w 11155680"/>
              <a:gd name="connsiteY173" fmla="*/ 4796306 h 4824881"/>
              <a:gd name="connsiteX174" fmla="*/ 4741860 w 11155680"/>
              <a:gd name="connsiteY174" fmla="*/ 4748681 h 4824881"/>
              <a:gd name="connsiteX175" fmla="*/ 4702897 w 11155680"/>
              <a:gd name="connsiteY175" fmla="*/ 4701056 h 4824881"/>
              <a:gd name="connsiteX176" fmla="*/ 4644452 w 11155680"/>
              <a:gd name="connsiteY176" fmla="*/ 4729631 h 4824881"/>
              <a:gd name="connsiteX177" fmla="*/ 4615230 w 11155680"/>
              <a:gd name="connsiteY177" fmla="*/ 4748681 h 4824881"/>
              <a:gd name="connsiteX178" fmla="*/ 4576266 w 11155680"/>
              <a:gd name="connsiteY178" fmla="*/ 4767731 h 4824881"/>
              <a:gd name="connsiteX179" fmla="*/ 4527563 w 11155680"/>
              <a:gd name="connsiteY179" fmla="*/ 4701056 h 4824881"/>
              <a:gd name="connsiteX180" fmla="*/ 4498340 w 11155680"/>
              <a:gd name="connsiteY180" fmla="*/ 4672481 h 4824881"/>
              <a:gd name="connsiteX181" fmla="*/ 4478859 w 11155680"/>
              <a:gd name="connsiteY181" fmla="*/ 4643906 h 4824881"/>
              <a:gd name="connsiteX182" fmla="*/ 4391192 w 11155680"/>
              <a:gd name="connsiteY182" fmla="*/ 4596281 h 4824881"/>
              <a:gd name="connsiteX183" fmla="*/ 4371710 w 11155680"/>
              <a:gd name="connsiteY183" fmla="*/ 4653431 h 4824881"/>
              <a:gd name="connsiteX184" fmla="*/ 4323006 w 11155680"/>
              <a:gd name="connsiteY184" fmla="*/ 4634381 h 4824881"/>
              <a:gd name="connsiteX185" fmla="*/ 4293784 w 11155680"/>
              <a:gd name="connsiteY185" fmla="*/ 4691531 h 4824881"/>
              <a:gd name="connsiteX186" fmla="*/ 4264562 w 11155680"/>
              <a:gd name="connsiteY186" fmla="*/ 4672481 h 4824881"/>
              <a:gd name="connsiteX187" fmla="*/ 4225599 w 11155680"/>
              <a:gd name="connsiteY187" fmla="*/ 4682006 h 4824881"/>
              <a:gd name="connsiteX188" fmla="*/ 4196376 w 11155680"/>
              <a:gd name="connsiteY188" fmla="*/ 4691531 h 4824881"/>
              <a:gd name="connsiteX189" fmla="*/ 4167154 w 11155680"/>
              <a:gd name="connsiteY189" fmla="*/ 4672481 h 4824881"/>
              <a:gd name="connsiteX190" fmla="*/ 4128191 w 11155680"/>
              <a:gd name="connsiteY190" fmla="*/ 4662956 h 4824881"/>
              <a:gd name="connsiteX191" fmla="*/ 4089228 w 11155680"/>
              <a:gd name="connsiteY191" fmla="*/ 4672481 h 4824881"/>
              <a:gd name="connsiteX192" fmla="*/ 4060006 w 11155680"/>
              <a:gd name="connsiteY192" fmla="*/ 4662956 h 4824881"/>
              <a:gd name="connsiteX193" fmla="*/ 4030783 w 11155680"/>
              <a:gd name="connsiteY193" fmla="*/ 4701056 h 4824881"/>
              <a:gd name="connsiteX194" fmla="*/ 4001561 w 11155680"/>
              <a:gd name="connsiteY194" fmla="*/ 4672481 h 4824881"/>
              <a:gd name="connsiteX195" fmla="*/ 3943116 w 11155680"/>
              <a:gd name="connsiteY195" fmla="*/ 4615331 h 4824881"/>
              <a:gd name="connsiteX196" fmla="*/ 3894412 w 11155680"/>
              <a:gd name="connsiteY196" fmla="*/ 4605806 h 4824881"/>
              <a:gd name="connsiteX197" fmla="*/ 3884671 w 11155680"/>
              <a:gd name="connsiteY197" fmla="*/ 4662956 h 4824881"/>
              <a:gd name="connsiteX198" fmla="*/ 3874931 w 11155680"/>
              <a:gd name="connsiteY198" fmla="*/ 4739156 h 4824881"/>
              <a:gd name="connsiteX199" fmla="*/ 3845708 w 11155680"/>
              <a:gd name="connsiteY199" fmla="*/ 4720106 h 4824881"/>
              <a:gd name="connsiteX200" fmla="*/ 3826227 w 11155680"/>
              <a:gd name="connsiteY200" fmla="*/ 4691531 h 4824881"/>
              <a:gd name="connsiteX201" fmla="*/ 3797004 w 11155680"/>
              <a:gd name="connsiteY201" fmla="*/ 4653431 h 4824881"/>
              <a:gd name="connsiteX202" fmla="*/ 3748300 w 11155680"/>
              <a:gd name="connsiteY202" fmla="*/ 4577231 h 4824881"/>
              <a:gd name="connsiteX203" fmla="*/ 3719078 w 11155680"/>
              <a:gd name="connsiteY203" fmla="*/ 4567706 h 4824881"/>
              <a:gd name="connsiteX204" fmla="*/ 3699597 w 11155680"/>
              <a:gd name="connsiteY204" fmla="*/ 4539131 h 4824881"/>
              <a:gd name="connsiteX205" fmla="*/ 3670374 w 11155680"/>
              <a:gd name="connsiteY205" fmla="*/ 4596281 h 4824881"/>
              <a:gd name="connsiteX206" fmla="*/ 3641152 w 11155680"/>
              <a:gd name="connsiteY206" fmla="*/ 4605806 h 4824881"/>
              <a:gd name="connsiteX207" fmla="*/ 3543744 w 11155680"/>
              <a:gd name="connsiteY207" fmla="*/ 4672481 h 4824881"/>
              <a:gd name="connsiteX208" fmla="*/ 3514522 w 11155680"/>
              <a:gd name="connsiteY208" fmla="*/ 4682006 h 4824881"/>
              <a:gd name="connsiteX209" fmla="*/ 3495040 w 11155680"/>
              <a:gd name="connsiteY209" fmla="*/ 4653431 h 4824881"/>
              <a:gd name="connsiteX210" fmla="*/ 3417114 w 11155680"/>
              <a:gd name="connsiteY210" fmla="*/ 4615331 h 4824881"/>
              <a:gd name="connsiteX211" fmla="*/ 3348929 w 11155680"/>
              <a:gd name="connsiteY211" fmla="*/ 4653431 h 4824881"/>
              <a:gd name="connsiteX212" fmla="*/ 3319706 w 11155680"/>
              <a:gd name="connsiteY212" fmla="*/ 4643906 h 4824881"/>
              <a:gd name="connsiteX213" fmla="*/ 3251521 w 11155680"/>
              <a:gd name="connsiteY213" fmla="*/ 4682006 h 4824881"/>
              <a:gd name="connsiteX214" fmla="*/ 3212558 w 11155680"/>
              <a:gd name="connsiteY214" fmla="*/ 4701056 h 4824881"/>
              <a:gd name="connsiteX215" fmla="*/ 3183336 w 11155680"/>
              <a:gd name="connsiteY215" fmla="*/ 4691531 h 4824881"/>
              <a:gd name="connsiteX216" fmla="*/ 3115150 w 11155680"/>
              <a:gd name="connsiteY216" fmla="*/ 4615331 h 4824881"/>
              <a:gd name="connsiteX217" fmla="*/ 3008002 w 11155680"/>
              <a:gd name="connsiteY217" fmla="*/ 4672481 h 4824881"/>
              <a:gd name="connsiteX218" fmla="*/ 2949557 w 11155680"/>
              <a:gd name="connsiteY218" fmla="*/ 4634381 h 4824881"/>
              <a:gd name="connsiteX219" fmla="*/ 2930075 w 11155680"/>
              <a:gd name="connsiteY219" fmla="*/ 4662956 h 4824881"/>
              <a:gd name="connsiteX220" fmla="*/ 2881371 w 11155680"/>
              <a:gd name="connsiteY220" fmla="*/ 4701056 h 4824881"/>
              <a:gd name="connsiteX221" fmla="*/ 2871630 w 11155680"/>
              <a:gd name="connsiteY221" fmla="*/ 4672481 h 4824881"/>
              <a:gd name="connsiteX222" fmla="*/ 2842408 w 11155680"/>
              <a:gd name="connsiteY222" fmla="*/ 4634381 h 4824881"/>
              <a:gd name="connsiteX223" fmla="*/ 2813186 w 11155680"/>
              <a:gd name="connsiteY223" fmla="*/ 4605806 h 4824881"/>
              <a:gd name="connsiteX224" fmla="*/ 2793704 w 11155680"/>
              <a:gd name="connsiteY224" fmla="*/ 4567706 h 4824881"/>
              <a:gd name="connsiteX225" fmla="*/ 2745000 w 11155680"/>
              <a:gd name="connsiteY225" fmla="*/ 4558181 h 4824881"/>
              <a:gd name="connsiteX226" fmla="*/ 2706037 w 11155680"/>
              <a:gd name="connsiteY226" fmla="*/ 4615331 h 4824881"/>
              <a:gd name="connsiteX227" fmla="*/ 2647593 w 11155680"/>
              <a:gd name="connsiteY227" fmla="*/ 4672481 h 4824881"/>
              <a:gd name="connsiteX228" fmla="*/ 2608630 w 11155680"/>
              <a:gd name="connsiteY228" fmla="*/ 4691531 h 4824881"/>
              <a:gd name="connsiteX229" fmla="*/ 2569667 w 11155680"/>
              <a:gd name="connsiteY229" fmla="*/ 4720106 h 4824881"/>
              <a:gd name="connsiteX230" fmla="*/ 2540444 w 11155680"/>
              <a:gd name="connsiteY230" fmla="*/ 4701056 h 4824881"/>
              <a:gd name="connsiteX231" fmla="*/ 2433295 w 11155680"/>
              <a:gd name="connsiteY231" fmla="*/ 4662956 h 4824881"/>
              <a:gd name="connsiteX232" fmla="*/ 2413814 w 11155680"/>
              <a:gd name="connsiteY232" fmla="*/ 4701056 h 4824881"/>
              <a:gd name="connsiteX233" fmla="*/ 2394333 w 11155680"/>
              <a:gd name="connsiteY233" fmla="*/ 4672481 h 4824881"/>
              <a:gd name="connsiteX234" fmla="*/ 2335888 w 11155680"/>
              <a:gd name="connsiteY234" fmla="*/ 4710581 h 4824881"/>
              <a:gd name="connsiteX235" fmla="*/ 2306666 w 11155680"/>
              <a:gd name="connsiteY235" fmla="*/ 4720106 h 4824881"/>
              <a:gd name="connsiteX236" fmla="*/ 2287184 w 11155680"/>
              <a:gd name="connsiteY236" fmla="*/ 4691531 h 4824881"/>
              <a:gd name="connsiteX237" fmla="*/ 2257962 w 11155680"/>
              <a:gd name="connsiteY237" fmla="*/ 4653431 h 4824881"/>
              <a:gd name="connsiteX238" fmla="*/ 2228739 w 11155680"/>
              <a:gd name="connsiteY238" fmla="*/ 4662956 h 4824881"/>
              <a:gd name="connsiteX239" fmla="*/ 2170295 w 11155680"/>
              <a:gd name="connsiteY239" fmla="*/ 4710581 h 4824881"/>
              <a:gd name="connsiteX240" fmla="*/ 2141072 w 11155680"/>
              <a:gd name="connsiteY240" fmla="*/ 4691531 h 4824881"/>
              <a:gd name="connsiteX241" fmla="*/ 2102109 w 11155680"/>
              <a:gd name="connsiteY241" fmla="*/ 4748681 h 4824881"/>
              <a:gd name="connsiteX242" fmla="*/ 2063146 w 11155680"/>
              <a:gd name="connsiteY242" fmla="*/ 4758206 h 4824881"/>
              <a:gd name="connsiteX243" fmla="*/ 2033924 w 11155680"/>
              <a:gd name="connsiteY243" fmla="*/ 4748681 h 4824881"/>
              <a:gd name="connsiteX244" fmla="*/ 1946257 w 11155680"/>
              <a:gd name="connsiteY244" fmla="*/ 4672481 h 4824881"/>
              <a:gd name="connsiteX245" fmla="*/ 1868331 w 11155680"/>
              <a:gd name="connsiteY245" fmla="*/ 4615331 h 4824881"/>
              <a:gd name="connsiteX246" fmla="*/ 1800145 w 11155680"/>
              <a:gd name="connsiteY246" fmla="*/ 4596281 h 4824881"/>
              <a:gd name="connsiteX247" fmla="*/ 1770923 w 11155680"/>
              <a:gd name="connsiteY247" fmla="*/ 4586756 h 4824881"/>
              <a:gd name="connsiteX248" fmla="*/ 1741701 w 11155680"/>
              <a:gd name="connsiteY248" fmla="*/ 4605806 h 4824881"/>
              <a:gd name="connsiteX249" fmla="*/ 1692996 w 11155680"/>
              <a:gd name="connsiteY249" fmla="*/ 4624856 h 4824881"/>
              <a:gd name="connsiteX250" fmla="*/ 1663774 w 11155680"/>
              <a:gd name="connsiteY250" fmla="*/ 4615331 h 4824881"/>
              <a:gd name="connsiteX251" fmla="*/ 1605330 w 11155680"/>
              <a:gd name="connsiteY251" fmla="*/ 4662956 h 4824881"/>
              <a:gd name="connsiteX252" fmla="*/ 1556626 w 11155680"/>
              <a:gd name="connsiteY252" fmla="*/ 4615331 h 4824881"/>
              <a:gd name="connsiteX253" fmla="*/ 1517663 w 11155680"/>
              <a:gd name="connsiteY253" fmla="*/ 4586756 h 4824881"/>
              <a:gd name="connsiteX254" fmla="*/ 1449477 w 11155680"/>
              <a:gd name="connsiteY254" fmla="*/ 4615331 h 4824881"/>
              <a:gd name="connsiteX255" fmla="*/ 1439736 w 11155680"/>
              <a:gd name="connsiteY255" fmla="*/ 4653431 h 4824881"/>
              <a:gd name="connsiteX256" fmla="*/ 1410514 w 11155680"/>
              <a:gd name="connsiteY256" fmla="*/ 4643906 h 4824881"/>
              <a:gd name="connsiteX257" fmla="*/ 1391033 w 11155680"/>
              <a:gd name="connsiteY257" fmla="*/ 4615331 h 4824881"/>
              <a:gd name="connsiteX258" fmla="*/ 1342329 w 11155680"/>
              <a:gd name="connsiteY258" fmla="*/ 4624856 h 4824881"/>
              <a:gd name="connsiteX259" fmla="*/ 1303365 w 11155680"/>
              <a:gd name="connsiteY259" fmla="*/ 4615331 h 4824881"/>
              <a:gd name="connsiteX260" fmla="*/ 1274143 w 11155680"/>
              <a:gd name="connsiteY260" fmla="*/ 4624856 h 4824881"/>
              <a:gd name="connsiteX261" fmla="*/ 1244921 w 11155680"/>
              <a:gd name="connsiteY261" fmla="*/ 4643906 h 4824881"/>
              <a:gd name="connsiteX262" fmla="*/ 1196217 w 11155680"/>
              <a:gd name="connsiteY262" fmla="*/ 4653431 h 4824881"/>
              <a:gd name="connsiteX263" fmla="*/ 1128031 w 11155680"/>
              <a:gd name="connsiteY263" fmla="*/ 4643906 h 4824881"/>
              <a:gd name="connsiteX264" fmla="*/ 1098809 w 11155680"/>
              <a:gd name="connsiteY264" fmla="*/ 4662956 h 4824881"/>
              <a:gd name="connsiteX265" fmla="*/ 1069587 w 11155680"/>
              <a:gd name="connsiteY265" fmla="*/ 4672481 h 4824881"/>
              <a:gd name="connsiteX266" fmla="*/ 1040364 w 11155680"/>
              <a:gd name="connsiteY266" fmla="*/ 4605806 h 4824881"/>
              <a:gd name="connsiteX267" fmla="*/ 1011142 w 11155680"/>
              <a:gd name="connsiteY267" fmla="*/ 4586756 h 4824881"/>
              <a:gd name="connsiteX268" fmla="*/ 962438 w 11155680"/>
              <a:gd name="connsiteY268" fmla="*/ 4596281 h 4824881"/>
              <a:gd name="connsiteX269" fmla="*/ 942957 w 11155680"/>
              <a:gd name="connsiteY269" fmla="*/ 4567706 h 4824881"/>
              <a:gd name="connsiteX270" fmla="*/ 913734 w 11155680"/>
              <a:gd name="connsiteY270" fmla="*/ 4558181 h 4824881"/>
              <a:gd name="connsiteX271" fmla="*/ 845549 w 11155680"/>
              <a:gd name="connsiteY271" fmla="*/ 4615331 h 4824881"/>
              <a:gd name="connsiteX272" fmla="*/ 816327 w 11155680"/>
              <a:gd name="connsiteY272" fmla="*/ 4634381 h 4824881"/>
              <a:gd name="connsiteX273" fmla="*/ 787104 w 11155680"/>
              <a:gd name="connsiteY273" fmla="*/ 4605806 h 4824881"/>
              <a:gd name="connsiteX274" fmla="*/ 748141 w 11155680"/>
              <a:gd name="connsiteY274" fmla="*/ 4596281 h 4824881"/>
              <a:gd name="connsiteX275" fmla="*/ 718919 w 11155680"/>
              <a:gd name="connsiteY275" fmla="*/ 4615331 h 4824881"/>
              <a:gd name="connsiteX276" fmla="*/ 679956 w 11155680"/>
              <a:gd name="connsiteY276" fmla="*/ 4643906 h 4824881"/>
              <a:gd name="connsiteX277" fmla="*/ 640993 w 11155680"/>
              <a:gd name="connsiteY277" fmla="*/ 4662956 h 4824881"/>
              <a:gd name="connsiteX278" fmla="*/ 582548 w 11155680"/>
              <a:gd name="connsiteY278" fmla="*/ 4624856 h 4824881"/>
              <a:gd name="connsiteX279" fmla="*/ 563066 w 11155680"/>
              <a:gd name="connsiteY279" fmla="*/ 4596281 h 4824881"/>
              <a:gd name="connsiteX280" fmla="*/ 504622 w 11155680"/>
              <a:gd name="connsiteY280" fmla="*/ 4624856 h 4824881"/>
              <a:gd name="connsiteX281" fmla="*/ 465659 w 11155680"/>
              <a:gd name="connsiteY281" fmla="*/ 4634381 h 4824881"/>
              <a:gd name="connsiteX282" fmla="*/ 436436 w 11155680"/>
              <a:gd name="connsiteY282" fmla="*/ 4624856 h 4824881"/>
              <a:gd name="connsiteX283" fmla="*/ 387732 w 11155680"/>
              <a:gd name="connsiteY283" fmla="*/ 4615331 h 4824881"/>
              <a:gd name="connsiteX284" fmla="*/ 358510 w 11155680"/>
              <a:gd name="connsiteY284" fmla="*/ 4634381 h 4824881"/>
              <a:gd name="connsiteX285" fmla="*/ 290325 w 11155680"/>
              <a:gd name="connsiteY285" fmla="*/ 4682006 h 4824881"/>
              <a:gd name="connsiteX286" fmla="*/ 251362 w 11155680"/>
              <a:gd name="connsiteY286" fmla="*/ 4662956 h 4824881"/>
              <a:gd name="connsiteX287" fmla="*/ 218114 w 11155680"/>
              <a:gd name="connsiteY287" fmla="*/ 4612846 h 4824881"/>
              <a:gd name="connsiteX288" fmla="*/ 229004 w 11155680"/>
              <a:gd name="connsiteY288" fmla="*/ 4619858 h 4824881"/>
              <a:gd name="connsiteX289" fmla="*/ 233531 w 11155680"/>
              <a:gd name="connsiteY289" fmla="*/ 4623042 h 4824881"/>
              <a:gd name="connsiteX290" fmla="*/ 229960 w 11155680"/>
              <a:gd name="connsiteY290" fmla="*/ 4620474 h 4824881"/>
              <a:gd name="connsiteX291" fmla="*/ 229004 w 11155680"/>
              <a:gd name="connsiteY291" fmla="*/ 4619858 h 4824881"/>
              <a:gd name="connsiteX292" fmla="*/ 220659 w 11155680"/>
              <a:gd name="connsiteY292" fmla="*/ 4613990 h 4824881"/>
              <a:gd name="connsiteX293" fmla="*/ 183176 w 11155680"/>
              <a:gd name="connsiteY293" fmla="*/ 4586756 h 4824881"/>
              <a:gd name="connsiteX294" fmla="*/ 153954 w 11155680"/>
              <a:gd name="connsiteY294" fmla="*/ 4605806 h 4824881"/>
              <a:gd name="connsiteX295" fmla="*/ 114991 w 11155680"/>
              <a:gd name="connsiteY295" fmla="*/ 4634381 h 4824881"/>
              <a:gd name="connsiteX296" fmla="*/ 78501 w 11155680"/>
              <a:gd name="connsiteY296" fmla="*/ 4641586 h 4824881"/>
              <a:gd name="connsiteX297" fmla="*/ 80485 w 11155680"/>
              <a:gd name="connsiteY297" fmla="*/ 4639938 h 4824881"/>
              <a:gd name="connsiteX298" fmla="*/ 82799 w 11155680"/>
              <a:gd name="connsiteY298" fmla="*/ 4638155 h 4824881"/>
              <a:gd name="connsiteX299" fmla="*/ 83855 w 11155680"/>
              <a:gd name="connsiteY299" fmla="*/ 4637140 h 4824881"/>
              <a:gd name="connsiteX300" fmla="*/ 80485 w 11155680"/>
              <a:gd name="connsiteY300" fmla="*/ 4639938 h 4824881"/>
              <a:gd name="connsiteX301" fmla="*/ 69236 w 11155680"/>
              <a:gd name="connsiteY301" fmla="*/ 4648609 h 4824881"/>
              <a:gd name="connsiteX302" fmla="*/ 37064 w 11155680"/>
              <a:gd name="connsiteY302" fmla="*/ 4672481 h 4824881"/>
              <a:gd name="connsiteX303" fmla="*/ 1754 w 11155680"/>
              <a:gd name="connsiteY303" fmla="*/ 4647478 h 4824881"/>
              <a:gd name="connsiteX304" fmla="*/ 0 w 11155680"/>
              <a:gd name="connsiteY304" fmla="*/ 4644708 h 48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1155680" h="4824881">
                <a:moveTo>
                  <a:pt x="6750633" y="4729910"/>
                </a:moveTo>
                <a:lnTo>
                  <a:pt x="6753101" y="4733033"/>
                </a:lnTo>
                <a:lnTo>
                  <a:pt x="6752080" y="4731819"/>
                </a:lnTo>
                <a:cubicBezTo>
                  <a:pt x="6750306" y="4729614"/>
                  <a:pt x="6749519" y="4728553"/>
                  <a:pt x="6750633" y="4729910"/>
                </a:cubicBezTo>
                <a:close/>
                <a:moveTo>
                  <a:pt x="0" y="0"/>
                </a:moveTo>
                <a:lnTo>
                  <a:pt x="11155680" y="0"/>
                </a:lnTo>
                <a:lnTo>
                  <a:pt x="11155680" y="4692510"/>
                </a:lnTo>
                <a:lnTo>
                  <a:pt x="11115415" y="4699876"/>
                </a:lnTo>
                <a:cubicBezTo>
                  <a:pt x="11103998" y="4703821"/>
                  <a:pt x="11094799" y="4711335"/>
                  <a:pt x="11083105" y="4729631"/>
                </a:cubicBezTo>
                <a:cubicBezTo>
                  <a:pt x="11073838" y="4744130"/>
                  <a:pt x="11074115" y="4763578"/>
                  <a:pt x="11063623" y="4777256"/>
                </a:cubicBezTo>
                <a:cubicBezTo>
                  <a:pt x="11053883" y="4789956"/>
                  <a:pt x="11039734" y="4811727"/>
                  <a:pt x="11024660" y="4805831"/>
                </a:cubicBezTo>
                <a:cubicBezTo>
                  <a:pt x="11009289" y="4799818"/>
                  <a:pt x="11018167" y="4774081"/>
                  <a:pt x="11014920" y="4758206"/>
                </a:cubicBezTo>
                <a:cubicBezTo>
                  <a:pt x="11008426" y="4748681"/>
                  <a:pt x="10999140" y="4740491"/>
                  <a:pt x="10995438" y="4729631"/>
                </a:cubicBezTo>
                <a:cubicBezTo>
                  <a:pt x="10989193" y="4711309"/>
                  <a:pt x="10996165" y="4688858"/>
                  <a:pt x="10985697" y="4672481"/>
                </a:cubicBezTo>
                <a:cubicBezTo>
                  <a:pt x="10978002" y="4660440"/>
                  <a:pt x="10959722" y="4659781"/>
                  <a:pt x="10946734" y="4653431"/>
                </a:cubicBezTo>
                <a:cubicBezTo>
                  <a:pt x="10944662" y="4653938"/>
                  <a:pt x="10884537" y="4667601"/>
                  <a:pt x="10878549" y="4672481"/>
                </a:cubicBezTo>
                <a:cubicBezTo>
                  <a:pt x="10866076" y="4682644"/>
                  <a:pt x="10859067" y="4697881"/>
                  <a:pt x="10849326" y="4710581"/>
                </a:cubicBezTo>
                <a:cubicBezTo>
                  <a:pt x="10839586" y="4707406"/>
                  <a:pt x="10828122" y="4707328"/>
                  <a:pt x="10820104" y="4701056"/>
                </a:cubicBezTo>
                <a:cubicBezTo>
                  <a:pt x="10757162" y="4651817"/>
                  <a:pt x="10844851" y="4686897"/>
                  <a:pt x="10771400" y="4662956"/>
                </a:cubicBezTo>
                <a:cubicBezTo>
                  <a:pt x="10764906" y="4672481"/>
                  <a:pt x="10757155" y="4681292"/>
                  <a:pt x="10751919" y="4691531"/>
                </a:cubicBezTo>
                <a:cubicBezTo>
                  <a:pt x="10747327" y="4700511"/>
                  <a:pt x="10750195" y="4713834"/>
                  <a:pt x="10742178" y="4720106"/>
                </a:cubicBezTo>
                <a:cubicBezTo>
                  <a:pt x="10731724" y="4728284"/>
                  <a:pt x="10716202" y="4726456"/>
                  <a:pt x="10703215" y="4729631"/>
                </a:cubicBezTo>
                <a:cubicBezTo>
                  <a:pt x="10703215" y="4729631"/>
                  <a:pt x="10687768" y="4670847"/>
                  <a:pt x="10673992" y="4643906"/>
                </a:cubicBezTo>
                <a:cubicBezTo>
                  <a:pt x="10667832" y="4631858"/>
                  <a:pt x="10654511" y="4624856"/>
                  <a:pt x="10644770" y="4615331"/>
                </a:cubicBezTo>
                <a:cubicBezTo>
                  <a:pt x="10596401" y="4686277"/>
                  <a:pt x="10658567" y="4599142"/>
                  <a:pt x="10596066" y="4672481"/>
                </a:cubicBezTo>
                <a:cubicBezTo>
                  <a:pt x="10588571" y="4681275"/>
                  <a:pt x="10583079" y="4691531"/>
                  <a:pt x="10576585" y="4701056"/>
                </a:cubicBezTo>
                <a:cubicBezTo>
                  <a:pt x="10576585" y="4701056"/>
                  <a:pt x="10541373" y="4736316"/>
                  <a:pt x="10518140" y="4739156"/>
                </a:cubicBezTo>
                <a:cubicBezTo>
                  <a:pt x="10506524" y="4740576"/>
                  <a:pt x="10505152" y="4720106"/>
                  <a:pt x="10498658" y="4710581"/>
                </a:cubicBezTo>
                <a:cubicBezTo>
                  <a:pt x="10498658" y="4710581"/>
                  <a:pt x="10447344" y="4732522"/>
                  <a:pt x="10420732" y="4729631"/>
                </a:cubicBezTo>
                <a:cubicBezTo>
                  <a:pt x="10410527" y="4728522"/>
                  <a:pt x="10416687" y="4709410"/>
                  <a:pt x="10410991" y="4701056"/>
                </a:cubicBezTo>
                <a:cubicBezTo>
                  <a:pt x="10403350" y="4689848"/>
                  <a:pt x="10391510" y="4682006"/>
                  <a:pt x="10381769" y="4672481"/>
                </a:cubicBezTo>
                <a:cubicBezTo>
                  <a:pt x="10372028" y="4678831"/>
                  <a:pt x="10364095" y="4689649"/>
                  <a:pt x="10352547" y="4691531"/>
                </a:cubicBezTo>
                <a:cubicBezTo>
                  <a:pt x="10328380" y="4695469"/>
                  <a:pt x="10306268" y="4665327"/>
                  <a:pt x="10294102" y="4653431"/>
                </a:cubicBezTo>
                <a:cubicBezTo>
                  <a:pt x="10273948" y="4682992"/>
                  <a:pt x="10274063" y="4697416"/>
                  <a:pt x="10225917" y="4691531"/>
                </a:cubicBezTo>
                <a:cubicBezTo>
                  <a:pt x="10214300" y="4690111"/>
                  <a:pt x="10206435" y="4678831"/>
                  <a:pt x="10196694" y="4672481"/>
                </a:cubicBezTo>
                <a:cubicBezTo>
                  <a:pt x="10176393" y="4679098"/>
                  <a:pt x="10144557" y="4687978"/>
                  <a:pt x="10128509" y="4701056"/>
                </a:cubicBezTo>
                <a:cubicBezTo>
                  <a:pt x="10119516" y="4708385"/>
                  <a:pt x="10120133" y="4733251"/>
                  <a:pt x="10109027" y="4729631"/>
                </a:cubicBezTo>
                <a:cubicBezTo>
                  <a:pt x="10096327" y="4725491"/>
                  <a:pt x="10105273" y="4703240"/>
                  <a:pt x="10099287" y="4691531"/>
                </a:cubicBezTo>
                <a:cubicBezTo>
                  <a:pt x="10092026" y="4677332"/>
                  <a:pt x="10079805" y="4666131"/>
                  <a:pt x="10070064" y="4653431"/>
                </a:cubicBezTo>
                <a:cubicBezTo>
                  <a:pt x="10060323" y="4656606"/>
                  <a:pt x="10049756" y="4657975"/>
                  <a:pt x="10040842" y="4662956"/>
                </a:cubicBezTo>
                <a:cubicBezTo>
                  <a:pt x="10026747" y="4670832"/>
                  <a:pt x="10018113" y="4691531"/>
                  <a:pt x="10001879" y="4691531"/>
                </a:cubicBezTo>
                <a:cubicBezTo>
                  <a:pt x="9991611" y="4691531"/>
                  <a:pt x="9996730" y="4671936"/>
                  <a:pt x="9992138" y="4662956"/>
                </a:cubicBezTo>
                <a:cubicBezTo>
                  <a:pt x="9986902" y="4652717"/>
                  <a:pt x="9979150" y="4643906"/>
                  <a:pt x="9972657" y="4634381"/>
                </a:cubicBezTo>
                <a:cubicBezTo>
                  <a:pt x="9962916" y="4640731"/>
                  <a:pt x="9952427" y="4646102"/>
                  <a:pt x="9943434" y="4653431"/>
                </a:cubicBezTo>
                <a:cubicBezTo>
                  <a:pt x="9932852" y="4662055"/>
                  <a:pt x="9925674" y="4674534"/>
                  <a:pt x="9914212" y="4682006"/>
                </a:cubicBezTo>
                <a:cubicBezTo>
                  <a:pt x="9905669" y="4687575"/>
                  <a:pt x="9894523" y="4695260"/>
                  <a:pt x="9884990" y="4691531"/>
                </a:cubicBezTo>
                <a:cubicBezTo>
                  <a:pt x="9874120" y="4687279"/>
                  <a:pt x="9872002" y="4672481"/>
                  <a:pt x="9865508" y="4662956"/>
                </a:cubicBezTo>
                <a:cubicBezTo>
                  <a:pt x="9861036" y="4676075"/>
                  <a:pt x="9854082" y="4715966"/>
                  <a:pt x="9826545" y="4710581"/>
                </a:cubicBezTo>
                <a:cubicBezTo>
                  <a:pt x="9815066" y="4708336"/>
                  <a:pt x="9813557" y="4691531"/>
                  <a:pt x="9807063" y="4682006"/>
                </a:cubicBezTo>
                <a:cubicBezTo>
                  <a:pt x="9787582" y="4678831"/>
                  <a:pt x="9767673" y="4677563"/>
                  <a:pt x="9748619" y="4672481"/>
                </a:cubicBezTo>
                <a:cubicBezTo>
                  <a:pt x="9731750" y="4667982"/>
                  <a:pt x="9717400" y="4653431"/>
                  <a:pt x="9699915" y="4653431"/>
                </a:cubicBezTo>
                <a:cubicBezTo>
                  <a:pt x="9688207" y="4653431"/>
                  <a:pt x="9681163" y="4667361"/>
                  <a:pt x="9670692" y="4672481"/>
                </a:cubicBezTo>
                <a:cubicBezTo>
                  <a:pt x="9655053" y="4680127"/>
                  <a:pt x="9638223" y="4685181"/>
                  <a:pt x="9621989" y="4691531"/>
                </a:cubicBezTo>
                <a:cubicBezTo>
                  <a:pt x="9617174" y="4684469"/>
                  <a:pt x="9584535" y="4632548"/>
                  <a:pt x="9573285" y="4634381"/>
                </a:cubicBezTo>
                <a:cubicBezTo>
                  <a:pt x="9557271" y="4636991"/>
                  <a:pt x="9554627" y="4660428"/>
                  <a:pt x="9544062" y="4672481"/>
                </a:cubicBezTo>
                <a:cubicBezTo>
                  <a:pt x="9535098" y="4682708"/>
                  <a:pt x="9524581" y="4691531"/>
                  <a:pt x="9514840" y="4701056"/>
                </a:cubicBezTo>
                <a:cubicBezTo>
                  <a:pt x="9501852" y="4704231"/>
                  <a:pt x="9488945" y="4707741"/>
                  <a:pt x="9475877" y="4710581"/>
                </a:cubicBezTo>
                <a:cubicBezTo>
                  <a:pt x="9459715" y="4714093"/>
                  <a:pt x="9441547" y="4712074"/>
                  <a:pt x="9427173" y="4720106"/>
                </a:cubicBezTo>
                <a:cubicBezTo>
                  <a:pt x="9417009" y="4725786"/>
                  <a:pt x="9415186" y="4739887"/>
                  <a:pt x="9407691" y="4748681"/>
                </a:cubicBezTo>
                <a:cubicBezTo>
                  <a:pt x="9379628" y="4781611"/>
                  <a:pt x="9385263" y="4775042"/>
                  <a:pt x="9349247" y="4786781"/>
                </a:cubicBezTo>
                <a:cubicBezTo>
                  <a:pt x="9346000" y="4774081"/>
                  <a:pt x="9344780" y="4760713"/>
                  <a:pt x="9339506" y="4748681"/>
                </a:cubicBezTo>
                <a:cubicBezTo>
                  <a:pt x="9334895" y="4738159"/>
                  <a:pt x="9326229" y="4729814"/>
                  <a:pt x="9320024" y="4720106"/>
                </a:cubicBezTo>
                <a:cubicBezTo>
                  <a:pt x="9309990" y="4704407"/>
                  <a:pt x="9300543" y="4688356"/>
                  <a:pt x="9290802" y="4672481"/>
                </a:cubicBezTo>
                <a:cubicBezTo>
                  <a:pt x="9277814" y="4669306"/>
                  <a:pt x="9264711" y="4666552"/>
                  <a:pt x="9251839" y="4662956"/>
                </a:cubicBezTo>
                <a:cubicBezTo>
                  <a:pt x="9241966" y="4660198"/>
                  <a:pt x="9232745" y="4651780"/>
                  <a:pt x="9222617" y="4653431"/>
                </a:cubicBezTo>
                <a:cubicBezTo>
                  <a:pt x="9198200" y="4657410"/>
                  <a:pt x="9175023" y="4696434"/>
                  <a:pt x="9164172" y="4710581"/>
                </a:cubicBezTo>
                <a:cubicBezTo>
                  <a:pt x="9151184" y="4716931"/>
                  <a:pt x="9138984" y="4734121"/>
                  <a:pt x="9125209" y="4729631"/>
                </a:cubicBezTo>
                <a:cubicBezTo>
                  <a:pt x="9111434" y="4725141"/>
                  <a:pt x="9113423" y="4703572"/>
                  <a:pt x="9105727" y="4691531"/>
                </a:cubicBezTo>
                <a:cubicBezTo>
                  <a:pt x="9097123" y="4678069"/>
                  <a:pt x="9086246" y="4666131"/>
                  <a:pt x="9076505" y="4653431"/>
                </a:cubicBezTo>
                <a:cubicBezTo>
                  <a:pt x="9066764" y="4650256"/>
                  <a:pt x="9056816" y="4640177"/>
                  <a:pt x="9047283" y="4643906"/>
                </a:cubicBezTo>
                <a:cubicBezTo>
                  <a:pt x="8994520" y="4664543"/>
                  <a:pt x="9064329" y="4696293"/>
                  <a:pt x="8998579" y="4653431"/>
                </a:cubicBezTo>
                <a:cubicBezTo>
                  <a:pt x="8969845" y="4672162"/>
                  <a:pt x="8963572" y="4673554"/>
                  <a:pt x="8940134" y="4701056"/>
                </a:cubicBezTo>
                <a:cubicBezTo>
                  <a:pt x="8932639" y="4709850"/>
                  <a:pt x="8927146" y="4720106"/>
                  <a:pt x="8920653" y="4729631"/>
                </a:cubicBezTo>
                <a:cubicBezTo>
                  <a:pt x="8920653" y="4729631"/>
                  <a:pt x="8886851" y="4684529"/>
                  <a:pt x="8862208" y="4672481"/>
                </a:cubicBezTo>
                <a:cubicBezTo>
                  <a:pt x="8836044" y="4659689"/>
                  <a:pt x="8805789" y="4699075"/>
                  <a:pt x="8794023" y="4710581"/>
                </a:cubicBezTo>
                <a:cubicBezTo>
                  <a:pt x="8794023" y="4710581"/>
                  <a:pt x="8742761" y="4693901"/>
                  <a:pt x="8716096" y="4691531"/>
                </a:cubicBezTo>
                <a:cubicBezTo>
                  <a:pt x="8705871" y="4690622"/>
                  <a:pt x="8696615" y="4697881"/>
                  <a:pt x="8686874" y="4701056"/>
                </a:cubicBezTo>
                <a:cubicBezTo>
                  <a:pt x="8673886" y="4697881"/>
                  <a:pt x="8659050" y="4698793"/>
                  <a:pt x="8647911" y="4691531"/>
                </a:cubicBezTo>
                <a:cubicBezTo>
                  <a:pt x="8638170" y="4685181"/>
                  <a:pt x="8635924" y="4671750"/>
                  <a:pt x="8628429" y="4662956"/>
                </a:cubicBezTo>
                <a:cubicBezTo>
                  <a:pt x="8619610" y="4652608"/>
                  <a:pt x="8610669" y="4641853"/>
                  <a:pt x="8599207" y="4634381"/>
                </a:cubicBezTo>
                <a:cubicBezTo>
                  <a:pt x="8586371" y="4626013"/>
                  <a:pt x="8528306" y="4616705"/>
                  <a:pt x="8521281" y="4615331"/>
                </a:cubicBezTo>
                <a:cubicBezTo>
                  <a:pt x="8511540" y="4624856"/>
                  <a:pt x="8499700" y="4632698"/>
                  <a:pt x="8492058" y="4643906"/>
                </a:cubicBezTo>
                <a:cubicBezTo>
                  <a:pt x="8469310" y="4677274"/>
                  <a:pt x="8501472" y="4684968"/>
                  <a:pt x="8453095" y="4653431"/>
                </a:cubicBezTo>
                <a:cubicBezTo>
                  <a:pt x="8358324" y="4671965"/>
                  <a:pt x="8444360" y="4642923"/>
                  <a:pt x="8375169" y="4710581"/>
                </a:cubicBezTo>
                <a:cubicBezTo>
                  <a:pt x="8323218" y="4761381"/>
                  <a:pt x="8362181" y="4672481"/>
                  <a:pt x="8336206" y="4748681"/>
                </a:cubicBezTo>
                <a:cubicBezTo>
                  <a:pt x="8326465" y="4745506"/>
                  <a:pt x="8315339" y="4744992"/>
                  <a:pt x="8306984" y="4739156"/>
                </a:cubicBezTo>
                <a:cubicBezTo>
                  <a:pt x="8279822" y="4720185"/>
                  <a:pt x="8258463" y="4688595"/>
                  <a:pt x="8238798" y="4662956"/>
                </a:cubicBezTo>
                <a:cubicBezTo>
                  <a:pt x="8202906" y="4616160"/>
                  <a:pt x="8175785" y="4610667"/>
                  <a:pt x="8131650" y="4596281"/>
                </a:cubicBezTo>
                <a:cubicBezTo>
                  <a:pt x="8068964" y="4616713"/>
                  <a:pt x="8137049" y="4589788"/>
                  <a:pt x="8073205" y="4634381"/>
                </a:cubicBezTo>
                <a:cubicBezTo>
                  <a:pt x="8061389" y="4642634"/>
                  <a:pt x="8047589" y="4647838"/>
                  <a:pt x="8034242" y="4653431"/>
                </a:cubicBezTo>
                <a:cubicBezTo>
                  <a:pt x="8024805" y="4657386"/>
                  <a:pt x="8012280" y="4655856"/>
                  <a:pt x="8005020" y="4662956"/>
                </a:cubicBezTo>
                <a:cubicBezTo>
                  <a:pt x="7997759" y="4670056"/>
                  <a:pt x="7998884" y="4682130"/>
                  <a:pt x="7995279" y="4691531"/>
                </a:cubicBezTo>
                <a:cubicBezTo>
                  <a:pt x="7989140" y="4707540"/>
                  <a:pt x="7982291" y="4723281"/>
                  <a:pt x="7975797" y="4739156"/>
                </a:cubicBezTo>
                <a:cubicBezTo>
                  <a:pt x="7966057" y="4732806"/>
                  <a:pt x="7954853" y="4728201"/>
                  <a:pt x="7946575" y="4720106"/>
                </a:cubicBezTo>
                <a:cubicBezTo>
                  <a:pt x="7938297" y="4712011"/>
                  <a:pt x="7934588" y="4700325"/>
                  <a:pt x="7927093" y="4691531"/>
                </a:cubicBezTo>
                <a:cubicBezTo>
                  <a:pt x="7918274" y="4681183"/>
                  <a:pt x="7907612" y="4672481"/>
                  <a:pt x="7897871" y="4662956"/>
                </a:cubicBezTo>
                <a:lnTo>
                  <a:pt x="7868649" y="4672481"/>
                </a:lnTo>
                <a:cubicBezTo>
                  <a:pt x="7849167" y="4678831"/>
                  <a:pt x="7829874" y="4685761"/>
                  <a:pt x="7810204" y="4691531"/>
                </a:cubicBezTo>
                <a:cubicBezTo>
                  <a:pt x="7797381" y="4695293"/>
                  <a:pt x="7784113" y="4704652"/>
                  <a:pt x="7771241" y="4701056"/>
                </a:cubicBezTo>
                <a:cubicBezTo>
                  <a:pt x="7705615" y="4682721"/>
                  <a:pt x="7777382" y="4649427"/>
                  <a:pt x="7712797" y="4691531"/>
                </a:cubicBezTo>
                <a:cubicBezTo>
                  <a:pt x="7626924" y="4663541"/>
                  <a:pt x="7741198" y="4707286"/>
                  <a:pt x="7664093" y="4653431"/>
                </a:cubicBezTo>
                <a:cubicBezTo>
                  <a:pt x="7649864" y="4643493"/>
                  <a:pt x="7631623" y="4640731"/>
                  <a:pt x="7615389" y="4634381"/>
                </a:cubicBezTo>
                <a:cubicBezTo>
                  <a:pt x="7601259" y="4643593"/>
                  <a:pt x="7562933" y="4670284"/>
                  <a:pt x="7547203" y="4672481"/>
                </a:cubicBezTo>
                <a:cubicBezTo>
                  <a:pt x="7537039" y="4673901"/>
                  <a:pt x="7527722" y="4666131"/>
                  <a:pt x="7517981" y="4662956"/>
                </a:cubicBezTo>
                <a:cubicBezTo>
                  <a:pt x="7462014" y="4699441"/>
                  <a:pt x="7497037" y="4673911"/>
                  <a:pt x="7420573" y="4748681"/>
                </a:cubicBezTo>
                <a:cubicBezTo>
                  <a:pt x="7399833" y="4728400"/>
                  <a:pt x="7387273" y="4706317"/>
                  <a:pt x="7352388" y="4710581"/>
                </a:cubicBezTo>
                <a:cubicBezTo>
                  <a:pt x="7337980" y="4712342"/>
                  <a:pt x="7326412" y="4723281"/>
                  <a:pt x="7313425" y="4729631"/>
                </a:cubicBezTo>
                <a:cubicBezTo>
                  <a:pt x="7306313" y="4724995"/>
                  <a:pt x="7268423" y="4696674"/>
                  <a:pt x="7254980" y="4701056"/>
                </a:cubicBezTo>
                <a:cubicBezTo>
                  <a:pt x="7241912" y="4705316"/>
                  <a:pt x="7235499" y="4720106"/>
                  <a:pt x="7225758" y="4729631"/>
                </a:cubicBezTo>
                <a:cubicBezTo>
                  <a:pt x="7124670" y="4663733"/>
                  <a:pt x="7275922" y="4769159"/>
                  <a:pt x="7177054" y="4672481"/>
                </a:cubicBezTo>
                <a:cubicBezTo>
                  <a:pt x="7169793" y="4665381"/>
                  <a:pt x="7157792" y="4665391"/>
                  <a:pt x="7147832" y="4662956"/>
                </a:cubicBezTo>
                <a:cubicBezTo>
                  <a:pt x="7131770" y="4659029"/>
                  <a:pt x="7115362" y="4656606"/>
                  <a:pt x="7099128" y="4653431"/>
                </a:cubicBezTo>
                <a:cubicBezTo>
                  <a:pt x="7082893" y="4659781"/>
                  <a:pt x="7066795" y="4666478"/>
                  <a:pt x="7050424" y="4672481"/>
                </a:cubicBezTo>
                <a:cubicBezTo>
                  <a:pt x="7040810" y="4676006"/>
                  <a:pt x="7031366" y="4683426"/>
                  <a:pt x="7021201" y="4682006"/>
                </a:cubicBezTo>
                <a:cubicBezTo>
                  <a:pt x="7006827" y="4679998"/>
                  <a:pt x="6995226" y="4669306"/>
                  <a:pt x="6982238" y="4662956"/>
                </a:cubicBezTo>
                <a:cubicBezTo>
                  <a:pt x="6972498" y="4666131"/>
                  <a:pt x="6962199" y="4667991"/>
                  <a:pt x="6953016" y="4672481"/>
                </a:cubicBezTo>
                <a:cubicBezTo>
                  <a:pt x="6936082" y="4680760"/>
                  <a:pt x="6922793" y="4697040"/>
                  <a:pt x="6904312" y="4701056"/>
                </a:cubicBezTo>
                <a:cubicBezTo>
                  <a:pt x="6891244" y="4703896"/>
                  <a:pt x="6878337" y="4694706"/>
                  <a:pt x="6865349" y="4691531"/>
                </a:cubicBezTo>
                <a:cubicBezTo>
                  <a:pt x="6805653" y="4710989"/>
                  <a:pt x="6861791" y="4683762"/>
                  <a:pt x="6826386" y="4739156"/>
                </a:cubicBezTo>
                <a:cubicBezTo>
                  <a:pt x="6816651" y="4754386"/>
                  <a:pt x="6800410" y="4764556"/>
                  <a:pt x="6787423" y="4777256"/>
                </a:cubicBezTo>
                <a:cubicBezTo>
                  <a:pt x="6775057" y="4761133"/>
                  <a:pt x="6766416" y="4749975"/>
                  <a:pt x="6760589" y="4742509"/>
                </a:cubicBezTo>
                <a:lnTo>
                  <a:pt x="6753101" y="4733033"/>
                </a:lnTo>
                <a:lnTo>
                  <a:pt x="6759455" y="4740594"/>
                </a:lnTo>
                <a:cubicBezTo>
                  <a:pt x="6770806" y="4753475"/>
                  <a:pt x="6783363" y="4764290"/>
                  <a:pt x="6738719" y="4691531"/>
                </a:cubicBezTo>
                <a:cubicBezTo>
                  <a:pt x="6728022" y="4674098"/>
                  <a:pt x="6712743" y="4659781"/>
                  <a:pt x="6699756" y="4643906"/>
                </a:cubicBezTo>
                <a:cubicBezTo>
                  <a:pt x="6587895" y="4671252"/>
                  <a:pt x="6722034" y="4629383"/>
                  <a:pt x="6641311" y="4682006"/>
                </a:cubicBezTo>
                <a:cubicBezTo>
                  <a:pt x="6612974" y="4700479"/>
                  <a:pt x="6591722" y="4688933"/>
                  <a:pt x="6563385" y="4682006"/>
                </a:cubicBezTo>
                <a:cubicBezTo>
                  <a:pt x="6545816" y="4699186"/>
                  <a:pt x="6533134" y="4720106"/>
                  <a:pt x="6504940" y="4720106"/>
                </a:cubicBezTo>
                <a:cubicBezTo>
                  <a:pt x="6494673" y="4720106"/>
                  <a:pt x="6485459" y="4713756"/>
                  <a:pt x="6475718" y="4710581"/>
                </a:cubicBezTo>
                <a:cubicBezTo>
                  <a:pt x="6475718" y="4710581"/>
                  <a:pt x="6437741" y="4737562"/>
                  <a:pt x="6417273" y="4748681"/>
                </a:cubicBezTo>
                <a:cubicBezTo>
                  <a:pt x="6408297" y="4753557"/>
                  <a:pt x="6397584" y="4761935"/>
                  <a:pt x="6388051" y="4758206"/>
                </a:cubicBezTo>
                <a:cubicBezTo>
                  <a:pt x="6377181" y="4753954"/>
                  <a:pt x="6376848" y="4737726"/>
                  <a:pt x="6368569" y="4729631"/>
                </a:cubicBezTo>
                <a:cubicBezTo>
                  <a:pt x="6360291" y="4721536"/>
                  <a:pt x="6349088" y="4716931"/>
                  <a:pt x="6339347" y="4710581"/>
                </a:cubicBezTo>
                <a:cubicBezTo>
                  <a:pt x="6332236" y="4715217"/>
                  <a:pt x="6294345" y="4743538"/>
                  <a:pt x="6280902" y="4739156"/>
                </a:cubicBezTo>
                <a:cubicBezTo>
                  <a:pt x="6267834" y="4734896"/>
                  <a:pt x="6263142" y="4718053"/>
                  <a:pt x="6251680" y="4710581"/>
                </a:cubicBezTo>
                <a:cubicBezTo>
                  <a:pt x="6243137" y="4705012"/>
                  <a:pt x="6232199" y="4704231"/>
                  <a:pt x="6222458" y="4701056"/>
                </a:cubicBezTo>
                <a:cubicBezTo>
                  <a:pt x="6212717" y="4704231"/>
                  <a:pt x="6202672" y="4706626"/>
                  <a:pt x="6193235" y="4710581"/>
                </a:cubicBezTo>
                <a:cubicBezTo>
                  <a:pt x="6179889" y="4716174"/>
                  <a:pt x="6168680" y="4731392"/>
                  <a:pt x="6154272" y="4729631"/>
                </a:cubicBezTo>
                <a:cubicBezTo>
                  <a:pt x="6065213" y="4718745"/>
                  <a:pt x="6165405" y="4664317"/>
                  <a:pt x="6076346" y="4729631"/>
                </a:cubicBezTo>
                <a:cubicBezTo>
                  <a:pt x="6066605" y="4732806"/>
                  <a:pt x="6056307" y="4743646"/>
                  <a:pt x="6047124" y="4739156"/>
                </a:cubicBezTo>
                <a:cubicBezTo>
                  <a:pt x="6032603" y="4732056"/>
                  <a:pt x="6028466" y="4713109"/>
                  <a:pt x="6017901" y="4701056"/>
                </a:cubicBezTo>
                <a:cubicBezTo>
                  <a:pt x="6008937" y="4690829"/>
                  <a:pt x="5998420" y="4682006"/>
                  <a:pt x="5988679" y="4672481"/>
                </a:cubicBezTo>
                <a:cubicBezTo>
                  <a:pt x="5978938" y="4675656"/>
                  <a:pt x="5968640" y="4677516"/>
                  <a:pt x="5959457" y="4682006"/>
                </a:cubicBezTo>
                <a:cubicBezTo>
                  <a:pt x="5948986" y="4687126"/>
                  <a:pt x="5940995" y="4696547"/>
                  <a:pt x="5930234" y="4701056"/>
                </a:cubicBezTo>
                <a:cubicBezTo>
                  <a:pt x="5917930" y="4706213"/>
                  <a:pt x="5904259" y="4707406"/>
                  <a:pt x="5891271" y="4710581"/>
                </a:cubicBezTo>
                <a:cubicBezTo>
                  <a:pt x="5891271" y="4710581"/>
                  <a:pt x="5855398" y="4668881"/>
                  <a:pt x="5832827" y="4653431"/>
                </a:cubicBezTo>
                <a:cubicBezTo>
                  <a:pt x="5821860" y="4645924"/>
                  <a:pt x="5806851" y="4647081"/>
                  <a:pt x="5793864" y="4643906"/>
                </a:cubicBezTo>
                <a:cubicBezTo>
                  <a:pt x="5739155" y="4679571"/>
                  <a:pt x="5774569" y="4656889"/>
                  <a:pt x="5686715" y="4710581"/>
                </a:cubicBezTo>
                <a:cubicBezTo>
                  <a:pt x="5671941" y="4700949"/>
                  <a:pt x="5648435" y="4682006"/>
                  <a:pt x="5628270" y="4682006"/>
                </a:cubicBezTo>
                <a:cubicBezTo>
                  <a:pt x="5613938" y="4682006"/>
                  <a:pt x="5567692" y="4706861"/>
                  <a:pt x="5560085" y="4710581"/>
                </a:cubicBezTo>
                <a:cubicBezTo>
                  <a:pt x="5543850" y="4713756"/>
                  <a:pt x="5527543" y="4716594"/>
                  <a:pt x="5511381" y="4720106"/>
                </a:cubicBezTo>
                <a:cubicBezTo>
                  <a:pt x="5498313" y="4722946"/>
                  <a:pt x="5485118" y="4733771"/>
                  <a:pt x="5472418" y="4729631"/>
                </a:cubicBezTo>
                <a:cubicBezTo>
                  <a:pt x="5461312" y="4726011"/>
                  <a:pt x="5460432" y="4709850"/>
                  <a:pt x="5452936" y="4701056"/>
                </a:cubicBezTo>
                <a:cubicBezTo>
                  <a:pt x="5444117" y="4690708"/>
                  <a:pt x="5433455" y="4682006"/>
                  <a:pt x="5423714" y="4672481"/>
                </a:cubicBezTo>
                <a:cubicBezTo>
                  <a:pt x="5387525" y="4684277"/>
                  <a:pt x="5398314" y="4677975"/>
                  <a:pt x="5365270" y="4701056"/>
                </a:cubicBezTo>
                <a:cubicBezTo>
                  <a:pt x="5352059" y="4710283"/>
                  <a:pt x="5342377" y="4727386"/>
                  <a:pt x="5326306" y="4729631"/>
                </a:cubicBezTo>
                <a:cubicBezTo>
                  <a:pt x="5314717" y="4731250"/>
                  <a:pt x="5307248" y="4716261"/>
                  <a:pt x="5297084" y="4710581"/>
                </a:cubicBezTo>
                <a:cubicBezTo>
                  <a:pt x="5284477" y="4703536"/>
                  <a:pt x="5271109" y="4697881"/>
                  <a:pt x="5258121" y="4691531"/>
                </a:cubicBezTo>
                <a:cubicBezTo>
                  <a:pt x="5220987" y="4700609"/>
                  <a:pt x="5218765" y="4696614"/>
                  <a:pt x="5189935" y="4720106"/>
                </a:cubicBezTo>
                <a:cubicBezTo>
                  <a:pt x="5179353" y="4728730"/>
                  <a:pt x="5166874" y="4736633"/>
                  <a:pt x="5160713" y="4748681"/>
                </a:cubicBezTo>
                <a:cubicBezTo>
                  <a:pt x="5153309" y="4763161"/>
                  <a:pt x="5154988" y="4780600"/>
                  <a:pt x="5150972" y="4796306"/>
                </a:cubicBezTo>
                <a:cubicBezTo>
                  <a:pt x="5148482" y="4806046"/>
                  <a:pt x="5144478" y="4815356"/>
                  <a:pt x="5141232" y="4824881"/>
                </a:cubicBezTo>
                <a:cubicBezTo>
                  <a:pt x="5091870" y="4728344"/>
                  <a:pt x="5155752" y="4847599"/>
                  <a:pt x="5092528" y="4748681"/>
                </a:cubicBezTo>
                <a:cubicBezTo>
                  <a:pt x="5084833" y="4736640"/>
                  <a:pt x="5079540" y="4723281"/>
                  <a:pt x="5073046" y="4710581"/>
                </a:cubicBezTo>
                <a:cubicBezTo>
                  <a:pt x="5063305" y="4713756"/>
                  <a:pt x="5054091" y="4720106"/>
                  <a:pt x="5043824" y="4720106"/>
                </a:cubicBezTo>
                <a:cubicBezTo>
                  <a:pt x="5033557" y="4720106"/>
                  <a:pt x="5024730" y="4708930"/>
                  <a:pt x="5014601" y="4710581"/>
                </a:cubicBezTo>
                <a:cubicBezTo>
                  <a:pt x="5003054" y="4712463"/>
                  <a:pt x="4995120" y="4723281"/>
                  <a:pt x="4985379" y="4729631"/>
                </a:cubicBezTo>
                <a:cubicBezTo>
                  <a:pt x="4981668" y="4718745"/>
                  <a:pt x="4976103" y="4677017"/>
                  <a:pt x="4946416" y="4691531"/>
                </a:cubicBezTo>
                <a:cubicBezTo>
                  <a:pt x="4937233" y="4696021"/>
                  <a:pt x="4939922" y="4710581"/>
                  <a:pt x="4936675" y="4720106"/>
                </a:cubicBezTo>
                <a:cubicBezTo>
                  <a:pt x="4879529" y="4664226"/>
                  <a:pt x="4928883" y="4697246"/>
                  <a:pt x="4897712" y="4758206"/>
                </a:cubicBezTo>
                <a:cubicBezTo>
                  <a:pt x="4893120" y="4767186"/>
                  <a:pt x="4878231" y="4764556"/>
                  <a:pt x="4868490" y="4767731"/>
                </a:cubicBezTo>
                <a:cubicBezTo>
                  <a:pt x="4797216" y="4750307"/>
                  <a:pt x="4852247" y="4750282"/>
                  <a:pt x="4819786" y="4805831"/>
                </a:cubicBezTo>
                <a:cubicBezTo>
                  <a:pt x="4813977" y="4815770"/>
                  <a:pt x="4800304" y="4818531"/>
                  <a:pt x="4790564" y="4824881"/>
                </a:cubicBezTo>
                <a:cubicBezTo>
                  <a:pt x="4784070" y="4815356"/>
                  <a:pt x="4777286" y="4806014"/>
                  <a:pt x="4771082" y="4796306"/>
                </a:cubicBezTo>
                <a:cubicBezTo>
                  <a:pt x="4761048" y="4780607"/>
                  <a:pt x="4752717" y="4763848"/>
                  <a:pt x="4741860" y="4748681"/>
                </a:cubicBezTo>
                <a:cubicBezTo>
                  <a:pt x="4729938" y="4732026"/>
                  <a:pt x="4715884" y="4716931"/>
                  <a:pt x="4702897" y="4701056"/>
                </a:cubicBezTo>
                <a:cubicBezTo>
                  <a:pt x="4619149" y="4755651"/>
                  <a:pt x="4725109" y="4690196"/>
                  <a:pt x="4644452" y="4729631"/>
                </a:cubicBezTo>
                <a:cubicBezTo>
                  <a:pt x="4633981" y="4734751"/>
                  <a:pt x="4625394" y="4743001"/>
                  <a:pt x="4615230" y="4748681"/>
                </a:cubicBezTo>
                <a:cubicBezTo>
                  <a:pt x="4602622" y="4755726"/>
                  <a:pt x="4589254" y="4761381"/>
                  <a:pt x="4576266" y="4767731"/>
                </a:cubicBezTo>
                <a:cubicBezTo>
                  <a:pt x="4560848" y="4745116"/>
                  <a:pt x="4545686" y="4721731"/>
                  <a:pt x="4527563" y="4701056"/>
                </a:cubicBezTo>
                <a:cubicBezTo>
                  <a:pt x="4518598" y="4690829"/>
                  <a:pt x="4507160" y="4682829"/>
                  <a:pt x="4498340" y="4672481"/>
                </a:cubicBezTo>
                <a:cubicBezTo>
                  <a:pt x="4490845" y="4663687"/>
                  <a:pt x="4489092" y="4649465"/>
                  <a:pt x="4478859" y="4643906"/>
                </a:cubicBezTo>
                <a:cubicBezTo>
                  <a:pt x="4376719" y="4588419"/>
                  <a:pt x="4435027" y="4660577"/>
                  <a:pt x="4391192" y="4596281"/>
                </a:cubicBezTo>
                <a:cubicBezTo>
                  <a:pt x="4391192" y="4596281"/>
                  <a:pt x="4383647" y="4637091"/>
                  <a:pt x="4371710" y="4653431"/>
                </a:cubicBezTo>
                <a:cubicBezTo>
                  <a:pt x="4346215" y="4688333"/>
                  <a:pt x="4331270" y="4646503"/>
                  <a:pt x="4323006" y="4634381"/>
                </a:cubicBezTo>
                <a:cubicBezTo>
                  <a:pt x="4319816" y="4643741"/>
                  <a:pt x="4307272" y="4688893"/>
                  <a:pt x="4293784" y="4691531"/>
                </a:cubicBezTo>
                <a:cubicBezTo>
                  <a:pt x="4282305" y="4693776"/>
                  <a:pt x="4274302" y="4678831"/>
                  <a:pt x="4264562" y="4672481"/>
                </a:cubicBezTo>
                <a:cubicBezTo>
                  <a:pt x="4251574" y="4675656"/>
                  <a:pt x="4238471" y="4678410"/>
                  <a:pt x="4225599" y="4682006"/>
                </a:cubicBezTo>
                <a:cubicBezTo>
                  <a:pt x="4215726" y="4684764"/>
                  <a:pt x="4206505" y="4693182"/>
                  <a:pt x="4196376" y="4691531"/>
                </a:cubicBezTo>
                <a:cubicBezTo>
                  <a:pt x="4184828" y="4689649"/>
                  <a:pt x="4177915" y="4676990"/>
                  <a:pt x="4167154" y="4672481"/>
                </a:cubicBezTo>
                <a:cubicBezTo>
                  <a:pt x="4154849" y="4667324"/>
                  <a:pt x="4141178" y="4666131"/>
                  <a:pt x="4128191" y="4662956"/>
                </a:cubicBezTo>
                <a:cubicBezTo>
                  <a:pt x="4115203" y="4666131"/>
                  <a:pt x="4102615" y="4672481"/>
                  <a:pt x="4089228" y="4672481"/>
                </a:cubicBezTo>
                <a:cubicBezTo>
                  <a:pt x="4078960" y="4672481"/>
                  <a:pt x="4069189" y="4658466"/>
                  <a:pt x="4060006" y="4662956"/>
                </a:cubicBezTo>
                <a:cubicBezTo>
                  <a:pt x="4045485" y="4670056"/>
                  <a:pt x="4040524" y="4688356"/>
                  <a:pt x="4030783" y="4701056"/>
                </a:cubicBezTo>
                <a:lnTo>
                  <a:pt x="4001561" y="4672481"/>
                </a:lnTo>
                <a:lnTo>
                  <a:pt x="3943116" y="4615331"/>
                </a:lnTo>
                <a:cubicBezTo>
                  <a:pt x="3926881" y="4612156"/>
                  <a:pt x="3907131" y="4595442"/>
                  <a:pt x="3894412" y="4605806"/>
                </a:cubicBezTo>
                <a:cubicBezTo>
                  <a:pt x="3879240" y="4618170"/>
                  <a:pt x="3887464" y="4643837"/>
                  <a:pt x="3884671" y="4662956"/>
                </a:cubicBezTo>
                <a:cubicBezTo>
                  <a:pt x="3880969" y="4688296"/>
                  <a:pt x="3878177" y="4713756"/>
                  <a:pt x="3874931" y="4739156"/>
                </a:cubicBezTo>
                <a:cubicBezTo>
                  <a:pt x="3865190" y="4732806"/>
                  <a:pt x="3853987" y="4728201"/>
                  <a:pt x="3845708" y="4720106"/>
                </a:cubicBezTo>
                <a:cubicBezTo>
                  <a:pt x="3837430" y="4712011"/>
                  <a:pt x="3833031" y="4700846"/>
                  <a:pt x="3826227" y="4691531"/>
                </a:cubicBezTo>
                <a:cubicBezTo>
                  <a:pt x="3816791" y="4678613"/>
                  <a:pt x="3806440" y="4666349"/>
                  <a:pt x="3797004" y="4653431"/>
                </a:cubicBezTo>
                <a:cubicBezTo>
                  <a:pt x="3778264" y="4627777"/>
                  <a:pt x="3765362" y="4605037"/>
                  <a:pt x="3748300" y="4577231"/>
                </a:cubicBezTo>
                <a:cubicBezTo>
                  <a:pt x="3738560" y="4574056"/>
                  <a:pt x="3727096" y="4573978"/>
                  <a:pt x="3719078" y="4567706"/>
                </a:cubicBezTo>
                <a:cubicBezTo>
                  <a:pt x="3709937" y="4560555"/>
                  <a:pt x="3711304" y="4539131"/>
                  <a:pt x="3699597" y="4539131"/>
                </a:cubicBezTo>
                <a:cubicBezTo>
                  <a:pt x="3687008" y="4539131"/>
                  <a:pt x="3672777" y="4589235"/>
                  <a:pt x="3670374" y="4596281"/>
                </a:cubicBezTo>
                <a:lnTo>
                  <a:pt x="3641152" y="4605806"/>
                </a:lnTo>
                <a:cubicBezTo>
                  <a:pt x="3607527" y="4616766"/>
                  <a:pt x="3574862" y="4655093"/>
                  <a:pt x="3543744" y="4672481"/>
                </a:cubicBezTo>
                <a:cubicBezTo>
                  <a:pt x="3534830" y="4677462"/>
                  <a:pt x="3524262" y="4678831"/>
                  <a:pt x="3514522" y="4682006"/>
                </a:cubicBezTo>
                <a:cubicBezTo>
                  <a:pt x="3508028" y="4672481"/>
                  <a:pt x="3503319" y="4661526"/>
                  <a:pt x="3495040" y="4653431"/>
                </a:cubicBezTo>
                <a:cubicBezTo>
                  <a:pt x="3475586" y="4634408"/>
                  <a:pt x="3440368" y="4624427"/>
                  <a:pt x="3417114" y="4615331"/>
                </a:cubicBezTo>
                <a:cubicBezTo>
                  <a:pt x="3402984" y="4624543"/>
                  <a:pt x="3364658" y="4651234"/>
                  <a:pt x="3348929" y="4653431"/>
                </a:cubicBezTo>
                <a:cubicBezTo>
                  <a:pt x="3338765" y="4654851"/>
                  <a:pt x="3329447" y="4647081"/>
                  <a:pt x="3319706" y="4643906"/>
                </a:cubicBezTo>
                <a:cubicBezTo>
                  <a:pt x="3262295" y="4662619"/>
                  <a:pt x="3318917" y="4640817"/>
                  <a:pt x="3251521" y="4682006"/>
                </a:cubicBezTo>
                <a:cubicBezTo>
                  <a:pt x="3239207" y="4689531"/>
                  <a:pt x="3225546" y="4694706"/>
                  <a:pt x="3212558" y="4701056"/>
                </a:cubicBezTo>
                <a:cubicBezTo>
                  <a:pt x="3202817" y="4697881"/>
                  <a:pt x="3191879" y="4697100"/>
                  <a:pt x="3183336" y="4691531"/>
                </a:cubicBezTo>
                <a:cubicBezTo>
                  <a:pt x="3164511" y="4679259"/>
                  <a:pt x="3124839" y="4627173"/>
                  <a:pt x="3115150" y="4615331"/>
                </a:cubicBezTo>
                <a:cubicBezTo>
                  <a:pt x="3056868" y="4634328"/>
                  <a:pt x="3094635" y="4619535"/>
                  <a:pt x="3008002" y="4672481"/>
                </a:cubicBezTo>
                <a:cubicBezTo>
                  <a:pt x="2988147" y="4684615"/>
                  <a:pt x="2969038" y="4647081"/>
                  <a:pt x="2949557" y="4634381"/>
                </a:cubicBezTo>
                <a:lnTo>
                  <a:pt x="2930075" y="4662956"/>
                </a:lnTo>
                <a:cubicBezTo>
                  <a:pt x="2911477" y="4690236"/>
                  <a:pt x="2925066" y="4754465"/>
                  <a:pt x="2881371" y="4701056"/>
                </a:cubicBezTo>
                <a:cubicBezTo>
                  <a:pt x="2874957" y="4693216"/>
                  <a:pt x="2874878" y="4682006"/>
                  <a:pt x="2871630" y="4672481"/>
                </a:cubicBezTo>
                <a:cubicBezTo>
                  <a:pt x="2861890" y="4659781"/>
                  <a:pt x="2852973" y="4646434"/>
                  <a:pt x="2842408" y="4634381"/>
                </a:cubicBezTo>
                <a:cubicBezTo>
                  <a:pt x="2833444" y="4624154"/>
                  <a:pt x="2821193" y="4616767"/>
                  <a:pt x="2813186" y="4605806"/>
                </a:cubicBezTo>
                <a:cubicBezTo>
                  <a:pt x="2804746" y="4594252"/>
                  <a:pt x="2800198" y="4580406"/>
                  <a:pt x="2793704" y="4567706"/>
                </a:cubicBezTo>
                <a:cubicBezTo>
                  <a:pt x="2777470" y="4564531"/>
                  <a:pt x="2761062" y="4554254"/>
                  <a:pt x="2745000" y="4558181"/>
                </a:cubicBezTo>
                <a:cubicBezTo>
                  <a:pt x="2718468" y="4564667"/>
                  <a:pt x="2712718" y="4595733"/>
                  <a:pt x="2706037" y="4615331"/>
                </a:cubicBezTo>
                <a:cubicBezTo>
                  <a:pt x="2706037" y="4615331"/>
                  <a:pt x="2669106" y="4655651"/>
                  <a:pt x="2647593" y="4672481"/>
                </a:cubicBezTo>
                <a:cubicBezTo>
                  <a:pt x="2636253" y="4681351"/>
                  <a:pt x="2620943" y="4684006"/>
                  <a:pt x="2608630" y="4691531"/>
                </a:cubicBezTo>
                <a:cubicBezTo>
                  <a:pt x="2594863" y="4699945"/>
                  <a:pt x="2582654" y="4710581"/>
                  <a:pt x="2569667" y="4720106"/>
                </a:cubicBezTo>
                <a:lnTo>
                  <a:pt x="2540444" y="4701056"/>
                </a:lnTo>
                <a:cubicBezTo>
                  <a:pt x="2493820" y="4670662"/>
                  <a:pt x="2474871" y="4614171"/>
                  <a:pt x="2433295" y="4662956"/>
                </a:cubicBezTo>
                <a:cubicBezTo>
                  <a:pt x="2424000" y="4673864"/>
                  <a:pt x="2420308" y="4688356"/>
                  <a:pt x="2413814" y="4701056"/>
                </a:cubicBezTo>
                <a:cubicBezTo>
                  <a:pt x="2407320" y="4691531"/>
                  <a:pt x="2405202" y="4676733"/>
                  <a:pt x="2394333" y="4672481"/>
                </a:cubicBezTo>
                <a:cubicBezTo>
                  <a:pt x="2374195" y="4664604"/>
                  <a:pt x="2342650" y="4703969"/>
                  <a:pt x="2335888" y="4710581"/>
                </a:cubicBezTo>
                <a:cubicBezTo>
                  <a:pt x="2326147" y="4713756"/>
                  <a:pt x="2316199" y="4723835"/>
                  <a:pt x="2306666" y="4720106"/>
                </a:cubicBezTo>
                <a:cubicBezTo>
                  <a:pt x="2295796" y="4715854"/>
                  <a:pt x="2293989" y="4700846"/>
                  <a:pt x="2287184" y="4691531"/>
                </a:cubicBezTo>
                <a:cubicBezTo>
                  <a:pt x="2277748" y="4678613"/>
                  <a:pt x="2267703" y="4666131"/>
                  <a:pt x="2257962" y="4653431"/>
                </a:cubicBezTo>
                <a:cubicBezTo>
                  <a:pt x="2248221" y="4656606"/>
                  <a:pt x="2236757" y="4656684"/>
                  <a:pt x="2228739" y="4662956"/>
                </a:cubicBezTo>
                <a:cubicBezTo>
                  <a:pt x="2202018" y="4683859"/>
                  <a:pt x="2218717" y="4710581"/>
                  <a:pt x="2170295" y="4710581"/>
                </a:cubicBezTo>
                <a:cubicBezTo>
                  <a:pt x="2158587" y="4710581"/>
                  <a:pt x="2150813" y="4697881"/>
                  <a:pt x="2141072" y="4691531"/>
                </a:cubicBezTo>
                <a:cubicBezTo>
                  <a:pt x="2141072" y="4691531"/>
                  <a:pt x="2119730" y="4733604"/>
                  <a:pt x="2102109" y="4748681"/>
                </a:cubicBezTo>
                <a:cubicBezTo>
                  <a:pt x="2092034" y="4757301"/>
                  <a:pt x="2076134" y="4755031"/>
                  <a:pt x="2063146" y="4758206"/>
                </a:cubicBezTo>
                <a:cubicBezTo>
                  <a:pt x="2053405" y="4755031"/>
                  <a:pt x="2042631" y="4754002"/>
                  <a:pt x="2033924" y="4748681"/>
                </a:cubicBezTo>
                <a:cubicBezTo>
                  <a:pt x="1987111" y="4720071"/>
                  <a:pt x="1985580" y="4706660"/>
                  <a:pt x="1946257" y="4672481"/>
                </a:cubicBezTo>
                <a:cubicBezTo>
                  <a:pt x="1911550" y="4642313"/>
                  <a:pt x="1901823" y="4637164"/>
                  <a:pt x="1868331" y="4615331"/>
                </a:cubicBezTo>
                <a:cubicBezTo>
                  <a:pt x="1845602" y="4608981"/>
                  <a:pt x="1822787" y="4602923"/>
                  <a:pt x="1800145" y="4596281"/>
                </a:cubicBezTo>
                <a:cubicBezTo>
                  <a:pt x="1790310" y="4593396"/>
                  <a:pt x="1781051" y="4585105"/>
                  <a:pt x="1770923" y="4586756"/>
                </a:cubicBezTo>
                <a:cubicBezTo>
                  <a:pt x="1759375" y="4588638"/>
                  <a:pt x="1752172" y="4600686"/>
                  <a:pt x="1741701" y="4605806"/>
                </a:cubicBezTo>
                <a:cubicBezTo>
                  <a:pt x="1726061" y="4613452"/>
                  <a:pt x="1709231" y="4618506"/>
                  <a:pt x="1692996" y="4624856"/>
                </a:cubicBezTo>
                <a:cubicBezTo>
                  <a:pt x="1683256" y="4621681"/>
                  <a:pt x="1673902" y="4613680"/>
                  <a:pt x="1663774" y="4615331"/>
                </a:cubicBezTo>
                <a:cubicBezTo>
                  <a:pt x="1647501" y="4617983"/>
                  <a:pt x="1614106" y="4654374"/>
                  <a:pt x="1605330" y="4662956"/>
                </a:cubicBezTo>
                <a:cubicBezTo>
                  <a:pt x="1527403" y="4612156"/>
                  <a:pt x="1621564" y="4678831"/>
                  <a:pt x="1556626" y="4615331"/>
                </a:cubicBezTo>
                <a:cubicBezTo>
                  <a:pt x="1545146" y="4604106"/>
                  <a:pt x="1530650" y="4596281"/>
                  <a:pt x="1517663" y="4586756"/>
                </a:cubicBezTo>
                <a:cubicBezTo>
                  <a:pt x="1498113" y="4591535"/>
                  <a:pt x="1462931" y="4595597"/>
                  <a:pt x="1449477" y="4615331"/>
                </a:cubicBezTo>
                <a:cubicBezTo>
                  <a:pt x="1442051" y="4626223"/>
                  <a:pt x="1442983" y="4640731"/>
                  <a:pt x="1439736" y="4653431"/>
                </a:cubicBezTo>
                <a:cubicBezTo>
                  <a:pt x="1429996" y="4650256"/>
                  <a:pt x="1418532" y="4650178"/>
                  <a:pt x="1410514" y="4643906"/>
                </a:cubicBezTo>
                <a:cubicBezTo>
                  <a:pt x="1401372" y="4636755"/>
                  <a:pt x="1402289" y="4618476"/>
                  <a:pt x="1391033" y="4615331"/>
                </a:cubicBezTo>
                <a:cubicBezTo>
                  <a:pt x="1375114" y="4610883"/>
                  <a:pt x="1358884" y="4624856"/>
                  <a:pt x="1342329" y="4624856"/>
                </a:cubicBezTo>
                <a:cubicBezTo>
                  <a:pt x="1328941" y="4624856"/>
                  <a:pt x="1316353" y="4618506"/>
                  <a:pt x="1303365" y="4615331"/>
                </a:cubicBezTo>
                <a:cubicBezTo>
                  <a:pt x="1293625" y="4618506"/>
                  <a:pt x="1283327" y="4620366"/>
                  <a:pt x="1274143" y="4624856"/>
                </a:cubicBezTo>
                <a:cubicBezTo>
                  <a:pt x="1263672" y="4629976"/>
                  <a:pt x="1255883" y="4639886"/>
                  <a:pt x="1244921" y="4643906"/>
                </a:cubicBezTo>
                <a:cubicBezTo>
                  <a:pt x="1229418" y="4649590"/>
                  <a:pt x="1212452" y="4650256"/>
                  <a:pt x="1196217" y="4653431"/>
                </a:cubicBezTo>
                <a:cubicBezTo>
                  <a:pt x="1173488" y="4650256"/>
                  <a:pt x="1150877" y="4641672"/>
                  <a:pt x="1128031" y="4643906"/>
                </a:cubicBezTo>
                <a:cubicBezTo>
                  <a:pt x="1116383" y="4645045"/>
                  <a:pt x="1109280" y="4657836"/>
                  <a:pt x="1098809" y="4662956"/>
                </a:cubicBezTo>
                <a:cubicBezTo>
                  <a:pt x="1089626" y="4667446"/>
                  <a:pt x="1079328" y="4669306"/>
                  <a:pt x="1069587" y="4672481"/>
                </a:cubicBezTo>
                <a:cubicBezTo>
                  <a:pt x="1062135" y="4643334"/>
                  <a:pt x="1062787" y="4627732"/>
                  <a:pt x="1040364" y="4605806"/>
                </a:cubicBezTo>
                <a:cubicBezTo>
                  <a:pt x="1032086" y="4597711"/>
                  <a:pt x="1020883" y="4593106"/>
                  <a:pt x="1011142" y="4586756"/>
                </a:cubicBezTo>
                <a:cubicBezTo>
                  <a:pt x="994908" y="4589931"/>
                  <a:pt x="978357" y="4600729"/>
                  <a:pt x="962438" y="4596281"/>
                </a:cubicBezTo>
                <a:cubicBezTo>
                  <a:pt x="951182" y="4593136"/>
                  <a:pt x="952098" y="4574857"/>
                  <a:pt x="942957" y="4567706"/>
                </a:cubicBezTo>
                <a:cubicBezTo>
                  <a:pt x="934939" y="4561434"/>
                  <a:pt x="923475" y="4561356"/>
                  <a:pt x="913734" y="4558181"/>
                </a:cubicBezTo>
                <a:cubicBezTo>
                  <a:pt x="878334" y="4592797"/>
                  <a:pt x="889285" y="4584783"/>
                  <a:pt x="845549" y="4615331"/>
                </a:cubicBezTo>
                <a:cubicBezTo>
                  <a:pt x="836023" y="4621985"/>
                  <a:pt x="827875" y="4636263"/>
                  <a:pt x="816327" y="4634381"/>
                </a:cubicBezTo>
                <a:cubicBezTo>
                  <a:pt x="802739" y="4632166"/>
                  <a:pt x="799065" y="4612489"/>
                  <a:pt x="787104" y="4605806"/>
                </a:cubicBezTo>
                <a:cubicBezTo>
                  <a:pt x="775481" y="4599311"/>
                  <a:pt x="761129" y="4599456"/>
                  <a:pt x="748141" y="4596281"/>
                </a:cubicBezTo>
                <a:cubicBezTo>
                  <a:pt x="738401" y="4602631"/>
                  <a:pt x="728445" y="4608677"/>
                  <a:pt x="718919" y="4615331"/>
                </a:cubicBezTo>
                <a:cubicBezTo>
                  <a:pt x="705708" y="4624558"/>
                  <a:pt x="693723" y="4635492"/>
                  <a:pt x="679956" y="4643906"/>
                </a:cubicBezTo>
                <a:cubicBezTo>
                  <a:pt x="667642" y="4651431"/>
                  <a:pt x="653980" y="4656606"/>
                  <a:pt x="640993" y="4662956"/>
                </a:cubicBezTo>
                <a:cubicBezTo>
                  <a:pt x="640993" y="4662956"/>
                  <a:pt x="600168" y="4639933"/>
                  <a:pt x="582548" y="4624856"/>
                </a:cubicBezTo>
                <a:cubicBezTo>
                  <a:pt x="573738" y="4617318"/>
                  <a:pt x="573936" y="4600533"/>
                  <a:pt x="563066" y="4596281"/>
                </a:cubicBezTo>
                <a:cubicBezTo>
                  <a:pt x="550464" y="4591352"/>
                  <a:pt x="510775" y="4620845"/>
                  <a:pt x="504622" y="4624856"/>
                </a:cubicBezTo>
                <a:cubicBezTo>
                  <a:pt x="491634" y="4628031"/>
                  <a:pt x="479046" y="4634381"/>
                  <a:pt x="465659" y="4634381"/>
                </a:cubicBezTo>
                <a:cubicBezTo>
                  <a:pt x="455391" y="4634381"/>
                  <a:pt x="446397" y="4627291"/>
                  <a:pt x="436436" y="4624856"/>
                </a:cubicBezTo>
                <a:cubicBezTo>
                  <a:pt x="420375" y="4620929"/>
                  <a:pt x="403967" y="4618506"/>
                  <a:pt x="387732" y="4615331"/>
                </a:cubicBezTo>
                <a:cubicBezTo>
                  <a:pt x="377992" y="4621681"/>
                  <a:pt x="368036" y="4627727"/>
                  <a:pt x="358510" y="4634381"/>
                </a:cubicBezTo>
                <a:cubicBezTo>
                  <a:pt x="273935" y="4693454"/>
                  <a:pt x="359193" y="4637111"/>
                  <a:pt x="290325" y="4682006"/>
                </a:cubicBezTo>
                <a:cubicBezTo>
                  <a:pt x="277337" y="4675656"/>
                  <a:pt x="261629" y="4672996"/>
                  <a:pt x="251362" y="4662956"/>
                </a:cubicBezTo>
                <a:cubicBezTo>
                  <a:pt x="182474" y="4595595"/>
                  <a:pt x="200435" y="4602219"/>
                  <a:pt x="218114" y="4612846"/>
                </a:cubicBezTo>
                <a:lnTo>
                  <a:pt x="229004" y="4619858"/>
                </a:lnTo>
                <a:lnTo>
                  <a:pt x="233531" y="4623042"/>
                </a:lnTo>
                <a:cubicBezTo>
                  <a:pt x="234627" y="4623758"/>
                  <a:pt x="232983" y="4622538"/>
                  <a:pt x="229960" y="4620474"/>
                </a:cubicBezTo>
                <a:lnTo>
                  <a:pt x="229004" y="4619858"/>
                </a:lnTo>
                <a:lnTo>
                  <a:pt x="220659" y="4613990"/>
                </a:lnTo>
                <a:cubicBezTo>
                  <a:pt x="212720" y="4608307"/>
                  <a:pt x="200680" y="4599593"/>
                  <a:pt x="183176" y="4586756"/>
                </a:cubicBezTo>
                <a:cubicBezTo>
                  <a:pt x="173435" y="4593106"/>
                  <a:pt x="163480" y="4599152"/>
                  <a:pt x="153954" y="4605806"/>
                </a:cubicBezTo>
                <a:cubicBezTo>
                  <a:pt x="140743" y="4615033"/>
                  <a:pt x="129511" y="4627281"/>
                  <a:pt x="114991" y="4634381"/>
                </a:cubicBezTo>
                <a:cubicBezTo>
                  <a:pt x="60278" y="4661132"/>
                  <a:pt x="69802" y="4649385"/>
                  <a:pt x="78501" y="4641586"/>
                </a:cubicBezTo>
                <a:lnTo>
                  <a:pt x="80485" y="4639938"/>
                </a:lnTo>
                <a:lnTo>
                  <a:pt x="82799" y="4638155"/>
                </a:lnTo>
                <a:cubicBezTo>
                  <a:pt x="84897" y="4636464"/>
                  <a:pt x="84910" y="4636347"/>
                  <a:pt x="83855" y="4637140"/>
                </a:cubicBezTo>
                <a:lnTo>
                  <a:pt x="80485" y="4639938"/>
                </a:lnTo>
                <a:lnTo>
                  <a:pt x="69236" y="4648609"/>
                </a:lnTo>
                <a:cubicBezTo>
                  <a:pt x="61952" y="4654109"/>
                  <a:pt x="51567" y="4661845"/>
                  <a:pt x="37064" y="4672481"/>
                </a:cubicBezTo>
                <a:cubicBezTo>
                  <a:pt x="12712" y="4656606"/>
                  <a:pt x="7030" y="4654225"/>
                  <a:pt x="1754" y="4647478"/>
                </a:cubicBezTo>
                <a:lnTo>
                  <a:pt x="0" y="464470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lstStyle/>
          <a:p>
            <a:r>
              <a:rPr lang="en-US" sz="6000" dirty="0"/>
              <a:t>“What’s the only word that means mandatory? Here’s what law and policy say about ‘shall, will, may and must.’”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281E7-4E27-4D61-9590-4E2997F8898E}"/>
              </a:ext>
            </a:extLst>
          </p:cNvPr>
          <p:cNvSpPr txBox="1"/>
          <p:nvPr/>
        </p:nvSpPr>
        <p:spPr>
          <a:xfrm>
            <a:off x="518160" y="5545020"/>
            <a:ext cx="1115568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latin typeface="Agency FB" panose="020B0503020202020204" pitchFamily="34" charset="0"/>
              </a:rPr>
              <a:t>“What’s the Only Word That Means Mandatory? Here’s What Law and Policy Say about ‘Shall, Will, May and Must.’” </a:t>
            </a:r>
            <a:r>
              <a:rPr lang="en-US" sz="4000" b="1" i="1" baseline="30000" dirty="0">
                <a:latin typeface="Agency FB" panose="020B0503020202020204" pitchFamily="34" charset="0"/>
              </a:rPr>
              <a:t>www.faa.gov</a:t>
            </a:r>
            <a:r>
              <a:rPr lang="en-US" sz="4000" b="1" baseline="30000" dirty="0">
                <a:latin typeface="Agency FB" panose="020B0503020202020204" pitchFamily="34" charset="0"/>
              </a:rPr>
              <a:t>, 5 Sept. 2013, www.faa.gov/about/initiatives/plain_language/articles/mandatory/. Accessed 27 Feb. 2020.</a:t>
            </a:r>
            <a:endParaRPr lang="en-US" sz="4000" b="1" dirty="0"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4FFA6-4DCA-4AE4-B98B-7DCC67735892}"/>
              </a:ext>
            </a:extLst>
          </p:cNvPr>
          <p:cNvSpPr txBox="1"/>
          <p:nvPr/>
        </p:nvSpPr>
        <p:spPr>
          <a:xfrm>
            <a:off x="9259268" y="4263648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  <a:latin typeface="Agency FB" panose="020B0503020202020204" pitchFamily="34" charset="0"/>
              </a:rPr>
              <a:t>www.faa.gov</a:t>
            </a:r>
          </a:p>
        </p:txBody>
      </p:sp>
    </p:spTree>
    <p:extLst>
      <p:ext uri="{BB962C8B-B14F-4D97-AF65-F5344CB8AC3E}">
        <p14:creationId xmlns:p14="http://schemas.microsoft.com/office/powerpoint/2010/main" val="560612728"/>
      </p:ext>
    </p:extLst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at in the water&#10;&#10;Description automatically generated">
            <a:extLst>
              <a:ext uri="{FF2B5EF4-FFF2-40B4-BE49-F238E27FC236}">
                <a16:creationId xmlns:a16="http://schemas.microsoft.com/office/drawing/2014/main" id="{6312E178-27EC-4937-BD7A-5196C01C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734" y="40653"/>
            <a:ext cx="11482466" cy="6776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49BC58-E21E-4606-A4D6-B4483C701C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429" y="396939"/>
            <a:ext cx="10643017" cy="5805547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board THIS SHIP, you </a:t>
            </a:r>
            <a:r>
              <a:rPr lang="en-US" sz="6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possession of a ticket to ride.”</a:t>
            </a:r>
          </a:p>
          <a:p>
            <a:pPr algn="ctr"/>
            <a:endParaRPr lang="en-US" dirty="0"/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Meaning: </a:t>
            </a:r>
            <a:r>
              <a:rPr lang="en-US" sz="4000" u="sng" dirty="0">
                <a:solidFill>
                  <a:schemeClr val="tx1"/>
                </a:solidFill>
              </a:rPr>
              <a:t>Only</a:t>
            </a:r>
            <a:r>
              <a:rPr lang="en-US" sz="4000" dirty="0">
                <a:solidFill>
                  <a:schemeClr val="tx1"/>
                </a:solidFill>
              </a:rPr>
              <a:t> those having a ticket to ride can board this ship!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A3A67-AFE8-471E-8FEC-72814BEBE84D}"/>
              </a:ext>
            </a:extLst>
          </p:cNvPr>
          <p:cNvSpPr txBox="1"/>
          <p:nvPr/>
        </p:nvSpPr>
        <p:spPr>
          <a:xfrm>
            <a:off x="112427" y="6476945"/>
            <a:ext cx="442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tooltip="https://en.wikipedia.org/wiki/Neptune_(1780_ship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dirty="0"/>
              <a:t>  is licensed under </a:t>
            </a:r>
            <a:r>
              <a:rPr lang="en-US" dirty="0"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5091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7E7C7-22D9-461D-A19C-D2316ADB8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561829"/>
            <a:ext cx="11608832" cy="236212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  "Seven days you shall make atonement for the altar and sanctify it. And the altar shall be most holy. Whatever touches the altar </a:t>
            </a:r>
            <a:r>
              <a:rPr lang="en-US" sz="4800" b="1" u="sng" dirty="0">
                <a:solidFill>
                  <a:schemeClr val="tx1"/>
                </a:solidFill>
              </a:rPr>
              <a:t>must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b="1" u="sng" dirty="0">
                <a:solidFill>
                  <a:schemeClr val="tx1"/>
                </a:solidFill>
              </a:rPr>
              <a:t>be</a:t>
            </a:r>
            <a:r>
              <a:rPr lang="en-US" sz="4800" dirty="0">
                <a:solidFill>
                  <a:schemeClr val="tx1"/>
                </a:solidFill>
              </a:rPr>
              <a:t> holy.” – Exod. 29:37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E2733-B7D3-4540-8B27-7354CDCCB995}"/>
              </a:ext>
            </a:extLst>
          </p:cNvPr>
          <p:cNvSpPr txBox="1"/>
          <p:nvPr/>
        </p:nvSpPr>
        <p:spPr>
          <a:xfrm>
            <a:off x="2216256" y="4271888"/>
            <a:ext cx="830192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= </a:t>
            </a:r>
            <a:r>
              <a:rPr lang="en-US" sz="4400" u="sng" dirty="0">
                <a:latin typeface="Aharoni" panose="02010803020104030203" pitchFamily="2" charset="-79"/>
                <a:cs typeface="Aharoni" panose="02010803020104030203" pitchFamily="2" charset="-79"/>
              </a:rPr>
              <a:t>ONLY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what is holy may come in contact with the altar.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D513F4-B3FE-44EF-A96B-D035CAE9BD2F}"/>
              </a:ext>
            </a:extLst>
          </p:cNvPr>
          <p:cNvSpPr/>
          <p:nvPr/>
        </p:nvSpPr>
        <p:spPr>
          <a:xfrm>
            <a:off x="4098228" y="3197970"/>
            <a:ext cx="772886" cy="7999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E3765-F717-4C3A-9AC5-2A65B1E9D52F}"/>
              </a:ext>
            </a:extLst>
          </p:cNvPr>
          <p:cNvSpPr txBox="1"/>
          <p:nvPr/>
        </p:nvSpPr>
        <p:spPr>
          <a:xfrm>
            <a:off x="331694" y="100164"/>
            <a:ext cx="215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PARALLELS</a:t>
            </a:r>
          </a:p>
        </p:txBody>
      </p:sp>
    </p:spTree>
    <p:extLst>
      <p:ext uri="{BB962C8B-B14F-4D97-AF65-F5344CB8AC3E}">
        <p14:creationId xmlns:p14="http://schemas.microsoft.com/office/powerpoint/2010/main" val="782844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7E7C7-22D9-461D-A19C-D2316ADB8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561828"/>
            <a:ext cx="11608832" cy="303862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  "The God of Israel said, The Rock of Israel spoke to me: ‘He who rules over men </a:t>
            </a:r>
            <a:r>
              <a:rPr lang="en-US" sz="4800" b="1" i="1" u="sng" dirty="0">
                <a:solidFill>
                  <a:schemeClr val="tx1"/>
                </a:solidFill>
              </a:rPr>
              <a:t>must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b="1" i="1" u="sng" dirty="0">
                <a:solidFill>
                  <a:schemeClr val="tx1"/>
                </a:solidFill>
              </a:rPr>
              <a:t>be</a:t>
            </a:r>
            <a:r>
              <a:rPr lang="en-US" sz="4800" dirty="0">
                <a:solidFill>
                  <a:schemeClr val="tx1"/>
                </a:solidFill>
              </a:rPr>
              <a:t> just, ruling in the fear of God.’” – 2 Sam. 23:3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E2733-B7D3-4540-8B27-7354CDCCB995}"/>
              </a:ext>
            </a:extLst>
          </p:cNvPr>
          <p:cNvSpPr txBox="1"/>
          <p:nvPr/>
        </p:nvSpPr>
        <p:spPr>
          <a:xfrm>
            <a:off x="1755689" y="4093967"/>
            <a:ext cx="785404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= </a:t>
            </a:r>
            <a:r>
              <a:rPr lang="en-US" sz="4000" u="sng" dirty="0">
                <a:latin typeface="Aharoni" panose="02010803020104030203" pitchFamily="2" charset="-79"/>
                <a:cs typeface="Aharoni" panose="02010803020104030203" pitchFamily="2" charset="-79"/>
              </a:rPr>
              <a:t>ONLY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those who are just, and fear God should rule over men.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D513F4-B3FE-44EF-A96B-D035CAE9BD2F}"/>
              </a:ext>
            </a:extLst>
          </p:cNvPr>
          <p:cNvSpPr/>
          <p:nvPr/>
        </p:nvSpPr>
        <p:spPr>
          <a:xfrm>
            <a:off x="5369609" y="2955162"/>
            <a:ext cx="772886" cy="7999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E3765-F717-4C3A-9AC5-2A65B1E9D52F}"/>
              </a:ext>
            </a:extLst>
          </p:cNvPr>
          <p:cNvSpPr txBox="1"/>
          <p:nvPr/>
        </p:nvSpPr>
        <p:spPr>
          <a:xfrm>
            <a:off x="331694" y="100164"/>
            <a:ext cx="215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PARALLELS</a:t>
            </a:r>
          </a:p>
        </p:txBody>
      </p:sp>
    </p:spTree>
    <p:extLst>
      <p:ext uri="{BB962C8B-B14F-4D97-AF65-F5344CB8AC3E}">
        <p14:creationId xmlns:p14="http://schemas.microsoft.com/office/powerpoint/2010/main" val="2069207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7242-3C5D-4F94-8C9D-E53B0C783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561829"/>
            <a:ext cx="4498027" cy="58055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REQUIRES THE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ATTITUDE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WORK!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4:3)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2EE57-4B22-4583-AC2D-441BE8B79A56}"/>
              </a:ext>
            </a:extLst>
          </p:cNvPr>
          <p:cNvSpPr txBox="1"/>
          <p:nvPr/>
        </p:nvSpPr>
        <p:spPr>
          <a:xfrm>
            <a:off x="5023822" y="666346"/>
            <a:ext cx="6341632" cy="6333722"/>
          </a:xfrm>
          <a:custGeom>
            <a:avLst/>
            <a:gdLst>
              <a:gd name="connsiteX0" fmla="*/ 0 w 5946026"/>
              <a:gd name="connsiteY0" fmla="*/ 0 h 5367538"/>
              <a:gd name="connsiteX1" fmla="*/ 5419487 w 5946026"/>
              <a:gd name="connsiteY1" fmla="*/ 0 h 5367538"/>
              <a:gd name="connsiteX2" fmla="*/ 5409446 w 5946026"/>
              <a:gd name="connsiteY2" fmla="*/ 7838 h 5367538"/>
              <a:gd name="connsiteX3" fmla="*/ 5384681 w 5946026"/>
              <a:gd name="connsiteY3" fmla="*/ 20030 h 5367538"/>
              <a:gd name="connsiteX4" fmla="*/ 5392936 w 5946026"/>
              <a:gd name="connsiteY4" fmla="*/ 68798 h 5367538"/>
              <a:gd name="connsiteX5" fmla="*/ 5442467 w 5946026"/>
              <a:gd name="connsiteY5" fmla="*/ 93182 h 5367538"/>
              <a:gd name="connsiteX6" fmla="*/ 5434212 w 5946026"/>
              <a:gd name="connsiteY6" fmla="*/ 141950 h 5367538"/>
              <a:gd name="connsiteX7" fmla="*/ 5384681 w 5946026"/>
              <a:gd name="connsiteY7" fmla="*/ 227294 h 5367538"/>
              <a:gd name="connsiteX8" fmla="*/ 5351661 w 5946026"/>
              <a:gd name="connsiteY8" fmla="*/ 324830 h 5367538"/>
              <a:gd name="connsiteX9" fmla="*/ 5326896 w 5946026"/>
              <a:gd name="connsiteY9" fmla="*/ 373598 h 5367538"/>
              <a:gd name="connsiteX10" fmla="*/ 5326896 w 5946026"/>
              <a:gd name="connsiteY10" fmla="*/ 471134 h 5367538"/>
              <a:gd name="connsiteX11" fmla="*/ 5376426 w 5946026"/>
              <a:gd name="connsiteY11" fmla="*/ 495518 h 5367538"/>
              <a:gd name="connsiteX12" fmla="*/ 5392936 w 5946026"/>
              <a:gd name="connsiteY12" fmla="*/ 617438 h 5367538"/>
              <a:gd name="connsiteX13" fmla="*/ 5442467 w 5946026"/>
              <a:gd name="connsiteY13" fmla="*/ 629630 h 5367538"/>
              <a:gd name="connsiteX14" fmla="*/ 5409446 w 5946026"/>
              <a:gd name="connsiteY14" fmla="*/ 666206 h 5367538"/>
              <a:gd name="connsiteX15" fmla="*/ 5376426 w 5946026"/>
              <a:gd name="connsiteY15" fmla="*/ 690590 h 5367538"/>
              <a:gd name="connsiteX16" fmla="*/ 5359916 w 5946026"/>
              <a:gd name="connsiteY16" fmla="*/ 727166 h 5367538"/>
              <a:gd name="connsiteX17" fmla="*/ 5417701 w 5946026"/>
              <a:gd name="connsiteY17" fmla="*/ 800318 h 5367538"/>
              <a:gd name="connsiteX18" fmla="*/ 5475487 w 5946026"/>
              <a:gd name="connsiteY18" fmla="*/ 836894 h 5367538"/>
              <a:gd name="connsiteX19" fmla="*/ 5632333 w 5946026"/>
              <a:gd name="connsiteY19" fmla="*/ 897854 h 5367538"/>
              <a:gd name="connsiteX20" fmla="*/ 5690119 w 5946026"/>
              <a:gd name="connsiteY20" fmla="*/ 910046 h 5367538"/>
              <a:gd name="connsiteX21" fmla="*/ 5549783 w 5946026"/>
              <a:gd name="connsiteY21" fmla="*/ 958814 h 5367538"/>
              <a:gd name="connsiteX22" fmla="*/ 5318641 w 5946026"/>
              <a:gd name="connsiteY22" fmla="*/ 983198 h 5367538"/>
              <a:gd name="connsiteX23" fmla="*/ 5269110 w 5946026"/>
              <a:gd name="connsiteY23" fmla="*/ 995390 h 5367538"/>
              <a:gd name="connsiteX24" fmla="*/ 5227835 w 5946026"/>
              <a:gd name="connsiteY24" fmla="*/ 1007582 h 5367538"/>
              <a:gd name="connsiteX25" fmla="*/ 5260855 w 5946026"/>
              <a:gd name="connsiteY25" fmla="*/ 1044158 h 5367538"/>
              <a:gd name="connsiteX26" fmla="*/ 5302130 w 5946026"/>
              <a:gd name="connsiteY26" fmla="*/ 1080734 h 5367538"/>
              <a:gd name="connsiteX27" fmla="*/ 5351661 w 5946026"/>
              <a:gd name="connsiteY27" fmla="*/ 1092926 h 5367538"/>
              <a:gd name="connsiteX28" fmla="*/ 5409446 w 5946026"/>
              <a:gd name="connsiteY28" fmla="*/ 1117310 h 5367538"/>
              <a:gd name="connsiteX29" fmla="*/ 5401191 w 5946026"/>
              <a:gd name="connsiteY29" fmla="*/ 1166078 h 5367538"/>
              <a:gd name="connsiteX30" fmla="*/ 5351661 w 5946026"/>
              <a:gd name="connsiteY30" fmla="*/ 1227038 h 5367538"/>
              <a:gd name="connsiteX31" fmla="*/ 5401191 w 5946026"/>
              <a:gd name="connsiteY31" fmla="*/ 1361150 h 5367538"/>
              <a:gd name="connsiteX32" fmla="*/ 5425956 w 5946026"/>
              <a:gd name="connsiteY32" fmla="*/ 1373342 h 5367538"/>
              <a:gd name="connsiteX33" fmla="*/ 5442467 w 5946026"/>
              <a:gd name="connsiteY33" fmla="*/ 1409918 h 5367538"/>
              <a:gd name="connsiteX34" fmla="*/ 5425956 w 5946026"/>
              <a:gd name="connsiteY34" fmla="*/ 1446494 h 5367538"/>
              <a:gd name="connsiteX35" fmla="*/ 5417701 w 5946026"/>
              <a:gd name="connsiteY35" fmla="*/ 1483070 h 5367538"/>
              <a:gd name="connsiteX36" fmla="*/ 5376426 w 5946026"/>
              <a:gd name="connsiteY36" fmla="*/ 1531838 h 5367538"/>
              <a:gd name="connsiteX37" fmla="*/ 5335151 w 5946026"/>
              <a:gd name="connsiteY37" fmla="*/ 1617182 h 5367538"/>
              <a:gd name="connsiteX38" fmla="*/ 5359916 w 5946026"/>
              <a:gd name="connsiteY38" fmla="*/ 1641566 h 5367538"/>
              <a:gd name="connsiteX39" fmla="*/ 5392936 w 5946026"/>
              <a:gd name="connsiteY39" fmla="*/ 1653758 h 5367538"/>
              <a:gd name="connsiteX40" fmla="*/ 5401191 w 5946026"/>
              <a:gd name="connsiteY40" fmla="*/ 1702526 h 5367538"/>
              <a:gd name="connsiteX41" fmla="*/ 5425956 w 5946026"/>
              <a:gd name="connsiteY41" fmla="*/ 1714718 h 5367538"/>
              <a:gd name="connsiteX42" fmla="*/ 5582803 w 5946026"/>
              <a:gd name="connsiteY42" fmla="*/ 1775678 h 5367538"/>
              <a:gd name="connsiteX43" fmla="*/ 5681864 w 5946026"/>
              <a:gd name="connsiteY43" fmla="*/ 1812254 h 5367538"/>
              <a:gd name="connsiteX44" fmla="*/ 5780925 w 5946026"/>
              <a:gd name="connsiteY44" fmla="*/ 1848830 h 5367538"/>
              <a:gd name="connsiteX45" fmla="*/ 5946026 w 5946026"/>
              <a:gd name="connsiteY45" fmla="*/ 1921982 h 5367538"/>
              <a:gd name="connsiteX46" fmla="*/ 5855220 w 5946026"/>
              <a:gd name="connsiteY46" fmla="*/ 1934174 h 5367538"/>
              <a:gd name="connsiteX47" fmla="*/ 5830455 w 5946026"/>
              <a:gd name="connsiteY47" fmla="*/ 1946366 h 5367538"/>
              <a:gd name="connsiteX48" fmla="*/ 5772670 w 5946026"/>
              <a:gd name="connsiteY48" fmla="*/ 2019518 h 5367538"/>
              <a:gd name="connsiteX49" fmla="*/ 5615823 w 5946026"/>
              <a:gd name="connsiteY49" fmla="*/ 2068286 h 5367538"/>
              <a:gd name="connsiteX50" fmla="*/ 5491997 w 5946026"/>
              <a:gd name="connsiteY50" fmla="*/ 2141438 h 5367538"/>
              <a:gd name="connsiteX51" fmla="*/ 5475487 w 5946026"/>
              <a:gd name="connsiteY51" fmla="*/ 2178014 h 5367538"/>
              <a:gd name="connsiteX52" fmla="*/ 5508507 w 5946026"/>
              <a:gd name="connsiteY52" fmla="*/ 2190206 h 5367538"/>
              <a:gd name="connsiteX53" fmla="*/ 5533272 w 5946026"/>
              <a:gd name="connsiteY53" fmla="*/ 2202398 h 5367538"/>
              <a:gd name="connsiteX54" fmla="*/ 5516762 w 5946026"/>
              <a:gd name="connsiteY54" fmla="*/ 2238974 h 5367538"/>
              <a:gd name="connsiteX55" fmla="*/ 5549783 w 5946026"/>
              <a:gd name="connsiteY55" fmla="*/ 2251166 h 5367538"/>
              <a:gd name="connsiteX56" fmla="*/ 5648843 w 5946026"/>
              <a:gd name="connsiteY56" fmla="*/ 2299934 h 5367538"/>
              <a:gd name="connsiteX57" fmla="*/ 5566293 w 5946026"/>
              <a:gd name="connsiteY57" fmla="*/ 2324318 h 5367538"/>
              <a:gd name="connsiteX58" fmla="*/ 5483742 w 5946026"/>
              <a:gd name="connsiteY58" fmla="*/ 2336510 h 5367538"/>
              <a:gd name="connsiteX59" fmla="*/ 5467232 w 5946026"/>
              <a:gd name="connsiteY59" fmla="*/ 2373086 h 5367538"/>
              <a:gd name="connsiteX60" fmla="*/ 5508507 w 5946026"/>
              <a:gd name="connsiteY60" fmla="*/ 2434046 h 5367538"/>
              <a:gd name="connsiteX61" fmla="*/ 5541528 w 5946026"/>
              <a:gd name="connsiteY61" fmla="*/ 2458430 h 5367538"/>
              <a:gd name="connsiteX62" fmla="*/ 5516762 w 5946026"/>
              <a:gd name="connsiteY62" fmla="*/ 2482814 h 5367538"/>
              <a:gd name="connsiteX63" fmla="*/ 5492979 w 5946026"/>
              <a:gd name="connsiteY63" fmla="*/ 2493826 h 5367538"/>
              <a:gd name="connsiteX64" fmla="*/ 5494976 w 5946026"/>
              <a:gd name="connsiteY64" fmla="*/ 2491624 h 5367538"/>
              <a:gd name="connsiteX65" fmla="*/ 5495301 w 5946026"/>
              <a:gd name="connsiteY65" fmla="*/ 2491292 h 5367538"/>
              <a:gd name="connsiteX66" fmla="*/ 5496070 w 5946026"/>
              <a:gd name="connsiteY66" fmla="*/ 2490417 h 5367538"/>
              <a:gd name="connsiteX67" fmla="*/ 5494976 w 5946026"/>
              <a:gd name="connsiteY67" fmla="*/ 2491624 h 5367538"/>
              <a:gd name="connsiteX68" fmla="*/ 5486934 w 5946026"/>
              <a:gd name="connsiteY68" fmla="*/ 2499825 h 5367538"/>
              <a:gd name="connsiteX69" fmla="*/ 5467232 w 5946026"/>
              <a:gd name="connsiteY69" fmla="*/ 2519390 h 5367538"/>
              <a:gd name="connsiteX70" fmla="*/ 5500252 w 5946026"/>
              <a:gd name="connsiteY70" fmla="*/ 2568158 h 5367538"/>
              <a:gd name="connsiteX71" fmla="*/ 5533272 w 5946026"/>
              <a:gd name="connsiteY71" fmla="*/ 2592542 h 5367538"/>
              <a:gd name="connsiteX72" fmla="*/ 5558038 w 5946026"/>
              <a:gd name="connsiteY72" fmla="*/ 2616926 h 5367538"/>
              <a:gd name="connsiteX73" fmla="*/ 5483742 w 5946026"/>
              <a:gd name="connsiteY73" fmla="*/ 2653502 h 5367538"/>
              <a:gd name="connsiteX74" fmla="*/ 5384681 w 5946026"/>
              <a:gd name="connsiteY74" fmla="*/ 2690078 h 5367538"/>
              <a:gd name="connsiteX75" fmla="*/ 5467232 w 5946026"/>
              <a:gd name="connsiteY75" fmla="*/ 2738846 h 5367538"/>
              <a:gd name="connsiteX76" fmla="*/ 5500252 w 5946026"/>
              <a:gd name="connsiteY76" fmla="*/ 2751038 h 5367538"/>
              <a:gd name="connsiteX77" fmla="*/ 5533272 w 5946026"/>
              <a:gd name="connsiteY77" fmla="*/ 2775422 h 5367538"/>
              <a:gd name="connsiteX78" fmla="*/ 5541528 w 5946026"/>
              <a:gd name="connsiteY78" fmla="*/ 2860766 h 5367538"/>
              <a:gd name="connsiteX79" fmla="*/ 5624078 w 5946026"/>
              <a:gd name="connsiteY79" fmla="*/ 2909534 h 5367538"/>
              <a:gd name="connsiteX80" fmla="*/ 5665354 w 5946026"/>
              <a:gd name="connsiteY80" fmla="*/ 2946110 h 5367538"/>
              <a:gd name="connsiteX81" fmla="*/ 5714884 w 5946026"/>
              <a:gd name="connsiteY81" fmla="*/ 2958302 h 5367538"/>
              <a:gd name="connsiteX82" fmla="*/ 5632333 w 5946026"/>
              <a:gd name="connsiteY82" fmla="*/ 3031454 h 5367538"/>
              <a:gd name="connsiteX83" fmla="*/ 5516762 w 5946026"/>
              <a:gd name="connsiteY83" fmla="*/ 3068030 h 5367538"/>
              <a:gd name="connsiteX84" fmla="*/ 5467232 w 5946026"/>
              <a:gd name="connsiteY84" fmla="*/ 3092414 h 5367538"/>
              <a:gd name="connsiteX85" fmla="*/ 5401191 w 5946026"/>
              <a:gd name="connsiteY85" fmla="*/ 3141182 h 5367538"/>
              <a:gd name="connsiteX86" fmla="*/ 5417701 w 5946026"/>
              <a:gd name="connsiteY86" fmla="*/ 3177758 h 5367538"/>
              <a:gd name="connsiteX87" fmla="*/ 5450722 w 5946026"/>
              <a:gd name="connsiteY87" fmla="*/ 3202142 h 5367538"/>
              <a:gd name="connsiteX88" fmla="*/ 5475487 w 5946026"/>
              <a:gd name="connsiteY88" fmla="*/ 3226526 h 5367538"/>
              <a:gd name="connsiteX89" fmla="*/ 5450722 w 5946026"/>
              <a:gd name="connsiteY89" fmla="*/ 3275294 h 5367538"/>
              <a:gd name="connsiteX90" fmla="*/ 5434212 w 5946026"/>
              <a:gd name="connsiteY90" fmla="*/ 3311870 h 5367538"/>
              <a:gd name="connsiteX91" fmla="*/ 5500252 w 5946026"/>
              <a:gd name="connsiteY91" fmla="*/ 3336254 h 5367538"/>
              <a:gd name="connsiteX92" fmla="*/ 5491997 w 5946026"/>
              <a:gd name="connsiteY92" fmla="*/ 3372830 h 5367538"/>
              <a:gd name="connsiteX93" fmla="*/ 5475487 w 5946026"/>
              <a:gd name="connsiteY93" fmla="*/ 3409406 h 5367538"/>
              <a:gd name="connsiteX94" fmla="*/ 5508507 w 5946026"/>
              <a:gd name="connsiteY94" fmla="*/ 3433790 h 5367538"/>
              <a:gd name="connsiteX95" fmla="*/ 5516762 w 5946026"/>
              <a:gd name="connsiteY95" fmla="*/ 3482558 h 5367538"/>
              <a:gd name="connsiteX96" fmla="*/ 5673609 w 5946026"/>
              <a:gd name="connsiteY96" fmla="*/ 3580094 h 5367538"/>
              <a:gd name="connsiteX97" fmla="*/ 5739649 w 5946026"/>
              <a:gd name="connsiteY97" fmla="*/ 3616670 h 5367538"/>
              <a:gd name="connsiteX98" fmla="*/ 5698374 w 5946026"/>
              <a:gd name="connsiteY98" fmla="*/ 3628862 h 5367538"/>
              <a:gd name="connsiteX99" fmla="*/ 5673609 w 5946026"/>
              <a:gd name="connsiteY99" fmla="*/ 3641054 h 5367538"/>
              <a:gd name="connsiteX100" fmla="*/ 5624078 w 5946026"/>
              <a:gd name="connsiteY100" fmla="*/ 3653246 h 5367538"/>
              <a:gd name="connsiteX101" fmla="*/ 5731394 w 5946026"/>
              <a:gd name="connsiteY101" fmla="*/ 3726398 h 5367538"/>
              <a:gd name="connsiteX102" fmla="*/ 5764415 w 5946026"/>
              <a:gd name="connsiteY102" fmla="*/ 3750782 h 5367538"/>
              <a:gd name="connsiteX103" fmla="*/ 5723139 w 5946026"/>
              <a:gd name="connsiteY103" fmla="*/ 3775166 h 5367538"/>
              <a:gd name="connsiteX104" fmla="*/ 5665354 w 5946026"/>
              <a:gd name="connsiteY104" fmla="*/ 3811742 h 5367538"/>
              <a:gd name="connsiteX105" fmla="*/ 5714884 w 5946026"/>
              <a:gd name="connsiteY105" fmla="*/ 3823934 h 5367538"/>
              <a:gd name="connsiteX106" fmla="*/ 5690119 w 5946026"/>
              <a:gd name="connsiteY106" fmla="*/ 3860510 h 5367538"/>
              <a:gd name="connsiteX107" fmla="*/ 5640588 w 5946026"/>
              <a:gd name="connsiteY107" fmla="*/ 3884894 h 5367538"/>
              <a:gd name="connsiteX108" fmla="*/ 5582803 w 5946026"/>
              <a:gd name="connsiteY108" fmla="*/ 3909278 h 5367538"/>
              <a:gd name="connsiteX109" fmla="*/ 5450722 w 5946026"/>
              <a:gd name="connsiteY109" fmla="*/ 3921470 h 5367538"/>
              <a:gd name="connsiteX110" fmla="*/ 5401191 w 5946026"/>
              <a:gd name="connsiteY110" fmla="*/ 3933662 h 5367538"/>
              <a:gd name="connsiteX111" fmla="*/ 5368171 w 5946026"/>
              <a:gd name="connsiteY111" fmla="*/ 3945854 h 5367538"/>
              <a:gd name="connsiteX112" fmla="*/ 5409446 w 5946026"/>
              <a:gd name="connsiteY112" fmla="*/ 3982430 h 5367538"/>
              <a:gd name="connsiteX113" fmla="*/ 5525017 w 5946026"/>
              <a:gd name="connsiteY113" fmla="*/ 3994622 h 5367538"/>
              <a:gd name="connsiteX114" fmla="*/ 5599313 w 5946026"/>
              <a:gd name="connsiteY114" fmla="*/ 4031198 h 5367538"/>
              <a:gd name="connsiteX115" fmla="*/ 5648843 w 5946026"/>
              <a:gd name="connsiteY115" fmla="*/ 4043390 h 5367538"/>
              <a:gd name="connsiteX116" fmla="*/ 5747904 w 5946026"/>
              <a:gd name="connsiteY116" fmla="*/ 4092158 h 5367538"/>
              <a:gd name="connsiteX117" fmla="*/ 5772670 w 5946026"/>
              <a:gd name="connsiteY117" fmla="*/ 4116542 h 5367538"/>
              <a:gd name="connsiteX118" fmla="*/ 5624078 w 5946026"/>
              <a:gd name="connsiteY118" fmla="*/ 4128734 h 5367538"/>
              <a:gd name="connsiteX119" fmla="*/ 5599313 w 5946026"/>
              <a:gd name="connsiteY119" fmla="*/ 4140926 h 5367538"/>
              <a:gd name="connsiteX120" fmla="*/ 5533272 w 5946026"/>
              <a:gd name="connsiteY120" fmla="*/ 4189694 h 5367538"/>
              <a:gd name="connsiteX121" fmla="*/ 5491997 w 5946026"/>
              <a:gd name="connsiteY121" fmla="*/ 4201886 h 5367538"/>
              <a:gd name="connsiteX122" fmla="*/ 5434212 w 5946026"/>
              <a:gd name="connsiteY122" fmla="*/ 4238462 h 5367538"/>
              <a:gd name="connsiteX123" fmla="*/ 5467232 w 5946026"/>
              <a:gd name="connsiteY123" fmla="*/ 4275038 h 5367538"/>
              <a:gd name="connsiteX124" fmla="*/ 5475487 w 5946026"/>
              <a:gd name="connsiteY124" fmla="*/ 4360382 h 5367538"/>
              <a:gd name="connsiteX125" fmla="*/ 5417701 w 5946026"/>
              <a:gd name="connsiteY125" fmla="*/ 4372574 h 5367538"/>
              <a:gd name="connsiteX126" fmla="*/ 5392936 w 5946026"/>
              <a:gd name="connsiteY126" fmla="*/ 4396958 h 5367538"/>
              <a:gd name="connsiteX127" fmla="*/ 5425956 w 5946026"/>
              <a:gd name="connsiteY127" fmla="*/ 4433534 h 5367538"/>
              <a:gd name="connsiteX128" fmla="*/ 5475487 w 5946026"/>
              <a:gd name="connsiteY128" fmla="*/ 4457918 h 5367538"/>
              <a:gd name="connsiteX129" fmla="*/ 5500252 w 5946026"/>
              <a:gd name="connsiteY129" fmla="*/ 4567646 h 5367538"/>
              <a:gd name="connsiteX130" fmla="*/ 5525017 w 5946026"/>
              <a:gd name="connsiteY130" fmla="*/ 4592030 h 5367538"/>
              <a:gd name="connsiteX131" fmla="*/ 5533272 w 5946026"/>
              <a:gd name="connsiteY131" fmla="*/ 4628606 h 5367538"/>
              <a:gd name="connsiteX132" fmla="*/ 5458977 w 5946026"/>
              <a:gd name="connsiteY132" fmla="*/ 4677374 h 5367538"/>
              <a:gd name="connsiteX133" fmla="*/ 5417701 w 5946026"/>
              <a:gd name="connsiteY133" fmla="*/ 4689566 h 5367538"/>
              <a:gd name="connsiteX134" fmla="*/ 5425956 w 5946026"/>
              <a:gd name="connsiteY134" fmla="*/ 4726142 h 5367538"/>
              <a:gd name="connsiteX135" fmla="*/ 5467232 w 5946026"/>
              <a:gd name="connsiteY135" fmla="*/ 4750526 h 5367538"/>
              <a:gd name="connsiteX136" fmla="*/ 5500252 w 5946026"/>
              <a:gd name="connsiteY136" fmla="*/ 4762718 h 5367538"/>
              <a:gd name="connsiteX137" fmla="*/ 5434212 w 5946026"/>
              <a:gd name="connsiteY137" fmla="*/ 4811486 h 5367538"/>
              <a:gd name="connsiteX138" fmla="*/ 5541528 w 5946026"/>
              <a:gd name="connsiteY138" fmla="*/ 4848062 h 5367538"/>
              <a:gd name="connsiteX139" fmla="*/ 5566293 w 5946026"/>
              <a:gd name="connsiteY139" fmla="*/ 4909022 h 5367538"/>
              <a:gd name="connsiteX140" fmla="*/ 5599313 w 5946026"/>
              <a:gd name="connsiteY140" fmla="*/ 4921214 h 5367538"/>
              <a:gd name="connsiteX141" fmla="*/ 5624078 w 5946026"/>
              <a:gd name="connsiteY141" fmla="*/ 4933406 h 5367538"/>
              <a:gd name="connsiteX142" fmla="*/ 5558038 w 5946026"/>
              <a:gd name="connsiteY142" fmla="*/ 4957790 h 5367538"/>
              <a:gd name="connsiteX143" fmla="*/ 5533272 w 5946026"/>
              <a:gd name="connsiteY143" fmla="*/ 4982174 h 5367538"/>
              <a:gd name="connsiteX144" fmla="*/ 5566293 w 5946026"/>
              <a:gd name="connsiteY144" fmla="*/ 5006558 h 5367538"/>
              <a:gd name="connsiteX145" fmla="*/ 5533272 w 5946026"/>
              <a:gd name="connsiteY145" fmla="*/ 5018750 h 5367538"/>
              <a:gd name="connsiteX146" fmla="*/ 5491997 w 5946026"/>
              <a:gd name="connsiteY146" fmla="*/ 5030942 h 5367538"/>
              <a:gd name="connsiteX147" fmla="*/ 5549783 w 5946026"/>
              <a:gd name="connsiteY147" fmla="*/ 5067518 h 5367538"/>
              <a:gd name="connsiteX148" fmla="*/ 5525017 w 5946026"/>
              <a:gd name="connsiteY148" fmla="*/ 5079710 h 5367538"/>
              <a:gd name="connsiteX149" fmla="*/ 5450722 w 5946026"/>
              <a:gd name="connsiteY149" fmla="*/ 5091902 h 5367538"/>
              <a:gd name="connsiteX150" fmla="*/ 5515071 w 5946026"/>
              <a:gd name="connsiteY150" fmla="*/ 5145894 h 5367538"/>
              <a:gd name="connsiteX151" fmla="*/ 5558707 w 5946026"/>
              <a:gd name="connsiteY151" fmla="*/ 5173947 h 5367538"/>
              <a:gd name="connsiteX152" fmla="*/ 5542002 w 5946026"/>
              <a:gd name="connsiteY152" fmla="*/ 5171685 h 5367538"/>
              <a:gd name="connsiteX153" fmla="*/ 5519305 w 5946026"/>
              <a:gd name="connsiteY153" fmla="*/ 5162394 h 5367538"/>
              <a:gd name="connsiteX154" fmla="*/ 5482729 w 5946026"/>
              <a:gd name="connsiteY154" fmla="*/ 5145298 h 5367538"/>
              <a:gd name="connsiteX155" fmla="*/ 5409577 w 5946026"/>
              <a:gd name="connsiteY155" fmla="*/ 5123929 h 5367538"/>
              <a:gd name="connsiteX156" fmla="*/ 5373001 w 5946026"/>
              <a:gd name="connsiteY156" fmla="*/ 5128203 h 5367538"/>
              <a:gd name="connsiteX157" fmla="*/ 5324233 w 5946026"/>
              <a:gd name="connsiteY157" fmla="*/ 5166667 h 5367538"/>
              <a:gd name="connsiteX158" fmla="*/ 5275465 w 5946026"/>
              <a:gd name="connsiteY158" fmla="*/ 5153846 h 5367538"/>
              <a:gd name="connsiteX159" fmla="*/ 5263273 w 5946026"/>
              <a:gd name="connsiteY159" fmla="*/ 5141024 h 5367538"/>
              <a:gd name="connsiteX160" fmla="*/ 5238889 w 5946026"/>
              <a:gd name="connsiteY160" fmla="*/ 5119655 h 5367538"/>
              <a:gd name="connsiteX161" fmla="*/ 5221758 w 5946026"/>
              <a:gd name="connsiteY161" fmla="*/ 5099759 h 5367538"/>
              <a:gd name="connsiteX162" fmla="*/ 5229430 w 5946026"/>
              <a:gd name="connsiteY162" fmla="*/ 5104734 h 5367538"/>
              <a:gd name="connsiteX163" fmla="*/ 5232843 w 5946026"/>
              <a:gd name="connsiteY163" fmla="*/ 5107653 h 5367538"/>
              <a:gd name="connsiteX164" fmla="*/ 5229533 w 5946026"/>
              <a:gd name="connsiteY164" fmla="*/ 5104800 h 5367538"/>
              <a:gd name="connsiteX165" fmla="*/ 5229430 w 5946026"/>
              <a:gd name="connsiteY165" fmla="*/ 5104734 h 5367538"/>
              <a:gd name="connsiteX166" fmla="*/ 5223643 w 5946026"/>
              <a:gd name="connsiteY166" fmla="*/ 5099782 h 5367538"/>
              <a:gd name="connsiteX167" fmla="*/ 5202313 w 5946026"/>
              <a:gd name="connsiteY167" fmla="*/ 5081190 h 5367538"/>
              <a:gd name="connsiteX168" fmla="*/ 5165737 w 5946026"/>
              <a:gd name="connsiteY168" fmla="*/ 5111107 h 5367538"/>
              <a:gd name="connsiteX169" fmla="*/ 5153545 w 5946026"/>
              <a:gd name="connsiteY169" fmla="*/ 5128203 h 5367538"/>
              <a:gd name="connsiteX170" fmla="*/ 5141353 w 5946026"/>
              <a:gd name="connsiteY170" fmla="*/ 5141024 h 5367538"/>
              <a:gd name="connsiteX171" fmla="*/ 5116969 w 5946026"/>
              <a:gd name="connsiteY171" fmla="*/ 5128203 h 5367538"/>
              <a:gd name="connsiteX172" fmla="*/ 5068201 w 5946026"/>
              <a:gd name="connsiteY172" fmla="*/ 5111107 h 5367538"/>
              <a:gd name="connsiteX173" fmla="*/ 5043817 w 5946026"/>
              <a:gd name="connsiteY173" fmla="*/ 5094012 h 5367538"/>
              <a:gd name="connsiteX174" fmla="*/ 4995049 w 5946026"/>
              <a:gd name="connsiteY174" fmla="*/ 5119655 h 5367538"/>
              <a:gd name="connsiteX175" fmla="*/ 4946281 w 5946026"/>
              <a:gd name="connsiteY175" fmla="*/ 5153846 h 5367538"/>
              <a:gd name="connsiteX176" fmla="*/ 4873129 w 5946026"/>
              <a:gd name="connsiteY176" fmla="*/ 5145298 h 5367538"/>
              <a:gd name="connsiteX177" fmla="*/ 4848745 w 5946026"/>
              <a:gd name="connsiteY177" fmla="*/ 5119655 h 5367538"/>
              <a:gd name="connsiteX178" fmla="*/ 4799977 w 5946026"/>
              <a:gd name="connsiteY178" fmla="*/ 5089738 h 5367538"/>
              <a:gd name="connsiteX179" fmla="*/ 4787785 w 5946026"/>
              <a:gd name="connsiteY179" fmla="*/ 5076917 h 5367538"/>
              <a:gd name="connsiteX180" fmla="*/ 4739017 w 5946026"/>
              <a:gd name="connsiteY180" fmla="*/ 5081190 h 5367538"/>
              <a:gd name="connsiteX181" fmla="*/ 4714633 w 5946026"/>
              <a:gd name="connsiteY181" fmla="*/ 5106834 h 5367538"/>
              <a:gd name="connsiteX182" fmla="*/ 4665865 w 5946026"/>
              <a:gd name="connsiteY182" fmla="*/ 5102560 h 5367538"/>
              <a:gd name="connsiteX183" fmla="*/ 4580521 w 5946026"/>
              <a:gd name="connsiteY183" fmla="*/ 5076917 h 5367538"/>
              <a:gd name="connsiteX184" fmla="*/ 4482985 w 5946026"/>
              <a:gd name="connsiteY184" fmla="*/ 5059821 h 5367538"/>
              <a:gd name="connsiteX185" fmla="*/ 4434217 w 5946026"/>
              <a:gd name="connsiteY185" fmla="*/ 5047000 h 5367538"/>
              <a:gd name="connsiteX186" fmla="*/ 4336681 w 5946026"/>
              <a:gd name="connsiteY186" fmla="*/ 5047000 h 5367538"/>
              <a:gd name="connsiteX187" fmla="*/ 4312297 w 5946026"/>
              <a:gd name="connsiteY187" fmla="*/ 5072643 h 5367538"/>
              <a:gd name="connsiteX188" fmla="*/ 4190378 w 5946026"/>
              <a:gd name="connsiteY188" fmla="*/ 5081190 h 5367538"/>
              <a:gd name="connsiteX189" fmla="*/ 4178186 w 5946026"/>
              <a:gd name="connsiteY189" fmla="*/ 5106834 h 5367538"/>
              <a:gd name="connsiteX190" fmla="*/ 4141610 w 5946026"/>
              <a:gd name="connsiteY190" fmla="*/ 5089738 h 5367538"/>
              <a:gd name="connsiteX191" fmla="*/ 4117226 w 5946026"/>
              <a:gd name="connsiteY191" fmla="*/ 5072643 h 5367538"/>
              <a:gd name="connsiteX192" fmla="*/ 4080650 w 5946026"/>
              <a:gd name="connsiteY192" fmla="*/ 5064095 h 5367538"/>
              <a:gd name="connsiteX193" fmla="*/ 4007498 w 5946026"/>
              <a:gd name="connsiteY193" fmla="*/ 5094012 h 5367538"/>
              <a:gd name="connsiteX194" fmla="*/ 3970922 w 5946026"/>
              <a:gd name="connsiteY194" fmla="*/ 5123929 h 5367538"/>
              <a:gd name="connsiteX195" fmla="*/ 3909962 w 5946026"/>
              <a:gd name="connsiteY195" fmla="*/ 5205132 h 5367538"/>
              <a:gd name="connsiteX196" fmla="*/ 3897770 w 5946026"/>
              <a:gd name="connsiteY196" fmla="*/ 5235049 h 5367538"/>
              <a:gd name="connsiteX197" fmla="*/ 3849002 w 5946026"/>
              <a:gd name="connsiteY197" fmla="*/ 5162394 h 5367538"/>
              <a:gd name="connsiteX198" fmla="*/ 3824618 w 5946026"/>
              <a:gd name="connsiteY198" fmla="*/ 5042726 h 5367538"/>
              <a:gd name="connsiteX199" fmla="*/ 3812426 w 5946026"/>
              <a:gd name="connsiteY199" fmla="*/ 5017083 h 5367538"/>
              <a:gd name="connsiteX200" fmla="*/ 3800234 w 5946026"/>
              <a:gd name="connsiteY200" fmla="*/ 4995713 h 5367538"/>
              <a:gd name="connsiteX201" fmla="*/ 3763658 w 5946026"/>
              <a:gd name="connsiteY201" fmla="*/ 5012809 h 5367538"/>
              <a:gd name="connsiteX202" fmla="*/ 3727082 w 5946026"/>
              <a:gd name="connsiteY202" fmla="*/ 5034178 h 5367538"/>
              <a:gd name="connsiteX203" fmla="*/ 3714890 w 5946026"/>
              <a:gd name="connsiteY203" fmla="*/ 5059821 h 5367538"/>
              <a:gd name="connsiteX204" fmla="*/ 3690506 w 5946026"/>
              <a:gd name="connsiteY204" fmla="*/ 5089738 h 5367538"/>
              <a:gd name="connsiteX205" fmla="*/ 3641738 w 5946026"/>
              <a:gd name="connsiteY205" fmla="*/ 5085464 h 5367538"/>
              <a:gd name="connsiteX206" fmla="*/ 3580778 w 5946026"/>
              <a:gd name="connsiteY206" fmla="*/ 5059821 h 5367538"/>
              <a:gd name="connsiteX207" fmla="*/ 3446666 w 5946026"/>
              <a:gd name="connsiteY207" fmla="*/ 5085464 h 5367538"/>
              <a:gd name="connsiteX208" fmla="*/ 3434474 w 5946026"/>
              <a:gd name="connsiteY208" fmla="*/ 5098286 h 5367538"/>
              <a:gd name="connsiteX209" fmla="*/ 3397898 w 5946026"/>
              <a:gd name="connsiteY209" fmla="*/ 5106834 h 5367538"/>
              <a:gd name="connsiteX210" fmla="*/ 3361322 w 5946026"/>
              <a:gd name="connsiteY210" fmla="*/ 5098286 h 5367538"/>
              <a:gd name="connsiteX211" fmla="*/ 3324746 w 5946026"/>
              <a:gd name="connsiteY211" fmla="*/ 5094012 h 5367538"/>
              <a:gd name="connsiteX212" fmla="*/ 3275978 w 5946026"/>
              <a:gd name="connsiteY212" fmla="*/ 5072643 h 5367538"/>
              <a:gd name="connsiteX213" fmla="*/ 3190634 w 5946026"/>
              <a:gd name="connsiteY213" fmla="*/ 5051274 h 5367538"/>
              <a:gd name="connsiteX214" fmla="*/ 3166250 w 5946026"/>
              <a:gd name="connsiteY214" fmla="*/ 5064095 h 5367538"/>
              <a:gd name="connsiteX215" fmla="*/ 3154058 w 5946026"/>
              <a:gd name="connsiteY215" fmla="*/ 5081190 h 5367538"/>
              <a:gd name="connsiteX216" fmla="*/ 3105290 w 5946026"/>
              <a:gd name="connsiteY216" fmla="*/ 5085464 h 5367538"/>
              <a:gd name="connsiteX217" fmla="*/ 3093098 w 5946026"/>
              <a:gd name="connsiteY217" fmla="*/ 5098286 h 5367538"/>
              <a:gd name="connsiteX218" fmla="*/ 3032138 w 5946026"/>
              <a:gd name="connsiteY218" fmla="*/ 5179489 h 5367538"/>
              <a:gd name="connsiteX219" fmla="*/ 2995562 w 5946026"/>
              <a:gd name="connsiteY219" fmla="*/ 5230775 h 5367538"/>
              <a:gd name="connsiteX220" fmla="*/ 2958986 w 5946026"/>
              <a:gd name="connsiteY220" fmla="*/ 5282061 h 5367538"/>
              <a:gd name="connsiteX221" fmla="*/ 2885834 w 5946026"/>
              <a:gd name="connsiteY221" fmla="*/ 5367538 h 5367538"/>
              <a:gd name="connsiteX222" fmla="*/ 2873642 w 5946026"/>
              <a:gd name="connsiteY222" fmla="*/ 5320526 h 5367538"/>
              <a:gd name="connsiteX223" fmla="*/ 2861450 w 5946026"/>
              <a:gd name="connsiteY223" fmla="*/ 5307705 h 5367538"/>
              <a:gd name="connsiteX224" fmla="*/ 2788298 w 5946026"/>
              <a:gd name="connsiteY224" fmla="*/ 5277788 h 5367538"/>
              <a:gd name="connsiteX225" fmla="*/ 2739530 w 5946026"/>
              <a:gd name="connsiteY225" fmla="*/ 5196584 h 5367538"/>
              <a:gd name="connsiteX226" fmla="*/ 2666378 w 5946026"/>
              <a:gd name="connsiteY226" fmla="*/ 5132477 h 5367538"/>
              <a:gd name="connsiteX227" fmla="*/ 2629802 w 5946026"/>
              <a:gd name="connsiteY227" fmla="*/ 5123929 h 5367538"/>
              <a:gd name="connsiteX228" fmla="*/ 2617610 w 5946026"/>
              <a:gd name="connsiteY228" fmla="*/ 5141024 h 5367538"/>
              <a:gd name="connsiteX229" fmla="*/ 2605418 w 5946026"/>
              <a:gd name="connsiteY229" fmla="*/ 5153846 h 5367538"/>
              <a:gd name="connsiteX230" fmla="*/ 2568842 w 5946026"/>
              <a:gd name="connsiteY230" fmla="*/ 5145298 h 5367538"/>
              <a:gd name="connsiteX231" fmla="*/ 2556650 w 5946026"/>
              <a:gd name="connsiteY231" fmla="*/ 5162394 h 5367538"/>
              <a:gd name="connsiteX232" fmla="*/ 2507882 w 5946026"/>
              <a:gd name="connsiteY232" fmla="*/ 5213680 h 5367538"/>
              <a:gd name="connsiteX233" fmla="*/ 2483498 w 5946026"/>
              <a:gd name="connsiteY233" fmla="*/ 5170941 h 5367538"/>
              <a:gd name="connsiteX234" fmla="*/ 2471306 w 5946026"/>
              <a:gd name="connsiteY234" fmla="*/ 5128203 h 5367538"/>
              <a:gd name="connsiteX235" fmla="*/ 2434730 w 5946026"/>
              <a:gd name="connsiteY235" fmla="*/ 5119655 h 5367538"/>
              <a:gd name="connsiteX236" fmla="*/ 2373770 w 5946026"/>
              <a:gd name="connsiteY236" fmla="*/ 5141024 h 5367538"/>
              <a:gd name="connsiteX237" fmla="*/ 2349386 w 5946026"/>
              <a:gd name="connsiteY237" fmla="*/ 5158120 h 5367538"/>
              <a:gd name="connsiteX238" fmla="*/ 2325002 w 5946026"/>
              <a:gd name="connsiteY238" fmla="*/ 5145298 h 5367538"/>
              <a:gd name="connsiteX239" fmla="*/ 2288426 w 5946026"/>
              <a:gd name="connsiteY239" fmla="*/ 5119655 h 5367538"/>
              <a:gd name="connsiteX240" fmla="*/ 2239658 w 5946026"/>
              <a:gd name="connsiteY240" fmla="*/ 5136751 h 5367538"/>
              <a:gd name="connsiteX241" fmla="*/ 2215274 w 5946026"/>
              <a:gd name="connsiteY241" fmla="*/ 5153846 h 5367538"/>
              <a:gd name="connsiteX242" fmla="*/ 2190890 w 5946026"/>
              <a:gd name="connsiteY242" fmla="*/ 5166667 h 5367538"/>
              <a:gd name="connsiteX243" fmla="*/ 2154314 w 5946026"/>
              <a:gd name="connsiteY243" fmla="*/ 5128203 h 5367538"/>
              <a:gd name="connsiteX244" fmla="*/ 2117738 w 5946026"/>
              <a:gd name="connsiteY244" fmla="*/ 5076917 h 5367538"/>
              <a:gd name="connsiteX245" fmla="*/ 2068970 w 5946026"/>
              <a:gd name="connsiteY245" fmla="*/ 5119655 h 5367538"/>
              <a:gd name="connsiteX246" fmla="*/ 2056778 w 5946026"/>
              <a:gd name="connsiteY246" fmla="*/ 5136751 h 5367538"/>
              <a:gd name="connsiteX247" fmla="*/ 2032394 w 5946026"/>
              <a:gd name="connsiteY247" fmla="*/ 5153846 h 5367538"/>
              <a:gd name="connsiteX248" fmla="*/ 1947050 w 5946026"/>
              <a:gd name="connsiteY248" fmla="*/ 5158120 h 5367538"/>
              <a:gd name="connsiteX249" fmla="*/ 1898282 w 5946026"/>
              <a:gd name="connsiteY249" fmla="*/ 5200858 h 5367538"/>
              <a:gd name="connsiteX250" fmla="*/ 1861706 w 5946026"/>
              <a:gd name="connsiteY250" fmla="*/ 5222228 h 5367538"/>
              <a:gd name="connsiteX251" fmla="*/ 1849514 w 5946026"/>
              <a:gd name="connsiteY251" fmla="*/ 5247871 h 5367538"/>
              <a:gd name="connsiteX252" fmla="*/ 1776362 w 5946026"/>
              <a:gd name="connsiteY252" fmla="*/ 5205132 h 5367538"/>
              <a:gd name="connsiteX253" fmla="*/ 1739786 w 5946026"/>
              <a:gd name="connsiteY253" fmla="*/ 5145298 h 5367538"/>
              <a:gd name="connsiteX254" fmla="*/ 1715402 w 5946026"/>
              <a:gd name="connsiteY254" fmla="*/ 5119655 h 5367538"/>
              <a:gd name="connsiteX255" fmla="*/ 1666634 w 5946026"/>
              <a:gd name="connsiteY255" fmla="*/ 5085464 h 5367538"/>
              <a:gd name="connsiteX256" fmla="*/ 1630058 w 5946026"/>
              <a:gd name="connsiteY256" fmla="*/ 5094012 h 5367538"/>
              <a:gd name="connsiteX257" fmla="*/ 1605674 w 5946026"/>
              <a:gd name="connsiteY257" fmla="*/ 5111107 h 5367538"/>
              <a:gd name="connsiteX258" fmla="*/ 1581290 w 5946026"/>
              <a:gd name="connsiteY258" fmla="*/ 5123929 h 5367538"/>
              <a:gd name="connsiteX259" fmla="*/ 1532522 w 5946026"/>
              <a:gd name="connsiteY259" fmla="*/ 5111107 h 5367538"/>
              <a:gd name="connsiteX260" fmla="*/ 1495946 w 5946026"/>
              <a:gd name="connsiteY260" fmla="*/ 5102560 h 5367538"/>
              <a:gd name="connsiteX261" fmla="*/ 1471562 w 5946026"/>
              <a:gd name="connsiteY261" fmla="*/ 5136751 h 5367538"/>
              <a:gd name="connsiteX262" fmla="*/ 1434986 w 5946026"/>
              <a:gd name="connsiteY262" fmla="*/ 5132477 h 5367538"/>
              <a:gd name="connsiteX263" fmla="*/ 1398410 w 5946026"/>
              <a:gd name="connsiteY263" fmla="*/ 5123929 h 5367538"/>
              <a:gd name="connsiteX264" fmla="*/ 1374026 w 5946026"/>
              <a:gd name="connsiteY264" fmla="*/ 5141024 h 5367538"/>
              <a:gd name="connsiteX265" fmla="*/ 1325258 w 5946026"/>
              <a:gd name="connsiteY265" fmla="*/ 5145298 h 5367538"/>
              <a:gd name="connsiteX266" fmla="*/ 1227722 w 5946026"/>
              <a:gd name="connsiteY266" fmla="*/ 5226501 h 5367538"/>
              <a:gd name="connsiteX267" fmla="*/ 1191146 w 5946026"/>
              <a:gd name="connsiteY267" fmla="*/ 5260692 h 5367538"/>
              <a:gd name="connsiteX268" fmla="*/ 1178954 w 5946026"/>
              <a:gd name="connsiteY268" fmla="*/ 5239323 h 5367538"/>
              <a:gd name="connsiteX269" fmla="*/ 1166762 w 5946026"/>
              <a:gd name="connsiteY269" fmla="*/ 5226501 h 5367538"/>
              <a:gd name="connsiteX270" fmla="*/ 1154570 w 5946026"/>
              <a:gd name="connsiteY270" fmla="*/ 5200858 h 5367538"/>
              <a:gd name="connsiteX271" fmla="*/ 1081418 w 5946026"/>
              <a:gd name="connsiteY271" fmla="*/ 5256418 h 5367538"/>
              <a:gd name="connsiteX272" fmla="*/ 1057034 w 5946026"/>
              <a:gd name="connsiteY272" fmla="*/ 5273514 h 5367538"/>
              <a:gd name="connsiteX273" fmla="*/ 1032650 w 5946026"/>
              <a:gd name="connsiteY273" fmla="*/ 5252144 h 5367538"/>
              <a:gd name="connsiteX274" fmla="*/ 996074 w 5946026"/>
              <a:gd name="connsiteY274" fmla="*/ 5222228 h 5367538"/>
              <a:gd name="connsiteX275" fmla="*/ 983882 w 5946026"/>
              <a:gd name="connsiteY275" fmla="*/ 5247871 h 5367538"/>
              <a:gd name="connsiteX276" fmla="*/ 947306 w 5946026"/>
              <a:gd name="connsiteY276" fmla="*/ 5235049 h 5367538"/>
              <a:gd name="connsiteX277" fmla="*/ 922922 w 5946026"/>
              <a:gd name="connsiteY277" fmla="*/ 5209406 h 5367538"/>
              <a:gd name="connsiteX278" fmla="*/ 898538 w 5946026"/>
              <a:gd name="connsiteY278" fmla="*/ 5179489 h 5367538"/>
              <a:gd name="connsiteX279" fmla="*/ 886346 w 5946026"/>
              <a:gd name="connsiteY279" fmla="*/ 5111107 h 5367538"/>
              <a:gd name="connsiteX280" fmla="*/ 874154 w 5946026"/>
              <a:gd name="connsiteY280" fmla="*/ 5085464 h 5367538"/>
              <a:gd name="connsiteX281" fmla="*/ 861962 w 5946026"/>
              <a:gd name="connsiteY281" fmla="*/ 5068369 h 5367538"/>
              <a:gd name="connsiteX282" fmla="*/ 825386 w 5946026"/>
              <a:gd name="connsiteY282" fmla="*/ 5089738 h 5367538"/>
              <a:gd name="connsiteX283" fmla="*/ 813194 w 5946026"/>
              <a:gd name="connsiteY283" fmla="*/ 5149572 h 5367538"/>
              <a:gd name="connsiteX284" fmla="*/ 776618 w 5946026"/>
              <a:gd name="connsiteY284" fmla="*/ 5188037 h 5367538"/>
              <a:gd name="connsiteX285" fmla="*/ 764426 w 5946026"/>
              <a:gd name="connsiteY285" fmla="*/ 5213680 h 5367538"/>
              <a:gd name="connsiteX286" fmla="*/ 715658 w 5946026"/>
              <a:gd name="connsiteY286" fmla="*/ 5264966 h 5367538"/>
              <a:gd name="connsiteX287" fmla="*/ 691274 w 5946026"/>
              <a:gd name="connsiteY287" fmla="*/ 5277788 h 5367538"/>
              <a:gd name="connsiteX288" fmla="*/ 679082 w 5946026"/>
              <a:gd name="connsiteY288" fmla="*/ 5200858 h 5367538"/>
              <a:gd name="connsiteX289" fmla="*/ 666890 w 5946026"/>
              <a:gd name="connsiteY289" fmla="*/ 5188037 h 5367538"/>
              <a:gd name="connsiteX290" fmla="*/ 618122 w 5946026"/>
              <a:gd name="connsiteY290" fmla="*/ 5153846 h 5367538"/>
              <a:gd name="connsiteX291" fmla="*/ 605930 w 5946026"/>
              <a:gd name="connsiteY291" fmla="*/ 5132477 h 5367538"/>
              <a:gd name="connsiteX292" fmla="*/ 569354 w 5946026"/>
              <a:gd name="connsiteY292" fmla="*/ 5102560 h 5367538"/>
              <a:gd name="connsiteX293" fmla="*/ 532778 w 5946026"/>
              <a:gd name="connsiteY293" fmla="*/ 5119655 h 5367538"/>
              <a:gd name="connsiteX294" fmla="*/ 447434 w 5946026"/>
              <a:gd name="connsiteY294" fmla="*/ 5123929 h 5367538"/>
              <a:gd name="connsiteX295" fmla="*/ 435242 w 5946026"/>
              <a:gd name="connsiteY295" fmla="*/ 5094012 h 5367538"/>
              <a:gd name="connsiteX296" fmla="*/ 410858 w 5946026"/>
              <a:gd name="connsiteY296" fmla="*/ 5081190 h 5367538"/>
              <a:gd name="connsiteX297" fmla="*/ 374282 w 5946026"/>
              <a:gd name="connsiteY297" fmla="*/ 5098286 h 5367538"/>
              <a:gd name="connsiteX298" fmla="*/ 349898 w 5946026"/>
              <a:gd name="connsiteY298" fmla="*/ 5123929 h 5367538"/>
              <a:gd name="connsiteX299" fmla="*/ 240170 w 5946026"/>
              <a:gd name="connsiteY299" fmla="*/ 5136751 h 5367538"/>
              <a:gd name="connsiteX300" fmla="*/ 215786 w 5946026"/>
              <a:gd name="connsiteY300" fmla="*/ 5149572 h 5367538"/>
              <a:gd name="connsiteX301" fmla="*/ 179210 w 5946026"/>
              <a:gd name="connsiteY301" fmla="*/ 5153846 h 5367538"/>
              <a:gd name="connsiteX302" fmla="*/ 130442 w 5946026"/>
              <a:gd name="connsiteY302" fmla="*/ 5115381 h 5367538"/>
              <a:gd name="connsiteX303" fmla="*/ 118250 w 5946026"/>
              <a:gd name="connsiteY303" fmla="*/ 5094012 h 5367538"/>
              <a:gd name="connsiteX304" fmla="*/ 81674 w 5946026"/>
              <a:gd name="connsiteY304" fmla="*/ 5098286 h 5367538"/>
              <a:gd name="connsiteX305" fmla="*/ 57290 w 5946026"/>
              <a:gd name="connsiteY305" fmla="*/ 5119655 h 5367538"/>
              <a:gd name="connsiteX306" fmla="*/ 45098 w 5946026"/>
              <a:gd name="connsiteY306" fmla="*/ 5136751 h 5367538"/>
              <a:gd name="connsiteX307" fmla="*/ 10070 w 5946026"/>
              <a:gd name="connsiteY307" fmla="*/ 5116670 h 5367538"/>
              <a:gd name="connsiteX308" fmla="*/ 0 w 5946026"/>
              <a:gd name="connsiteY308" fmla="*/ 5106824 h 53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946026" h="5367538">
                <a:moveTo>
                  <a:pt x="0" y="0"/>
                </a:moveTo>
                <a:lnTo>
                  <a:pt x="5419487" y="0"/>
                </a:lnTo>
                <a:lnTo>
                  <a:pt x="5409446" y="7838"/>
                </a:lnTo>
                <a:cubicBezTo>
                  <a:pt x="5401663" y="13585"/>
                  <a:pt x="5392936" y="15966"/>
                  <a:pt x="5384681" y="20030"/>
                </a:cubicBezTo>
                <a:cubicBezTo>
                  <a:pt x="5387433" y="36286"/>
                  <a:pt x="5384322" y="57893"/>
                  <a:pt x="5392936" y="68798"/>
                </a:cubicBezTo>
                <a:cubicBezTo>
                  <a:pt x="5406150" y="85525"/>
                  <a:pt x="5442467" y="93182"/>
                  <a:pt x="5442467" y="93182"/>
                </a:cubicBezTo>
                <a:cubicBezTo>
                  <a:pt x="5439715" y="109438"/>
                  <a:pt x="5438681" y="126549"/>
                  <a:pt x="5434212" y="141950"/>
                </a:cubicBezTo>
                <a:cubicBezTo>
                  <a:pt x="5422109" y="183657"/>
                  <a:pt x="5404255" y="190125"/>
                  <a:pt x="5384681" y="227294"/>
                </a:cubicBezTo>
                <a:cubicBezTo>
                  <a:pt x="5313262" y="362909"/>
                  <a:pt x="5387863" y="231262"/>
                  <a:pt x="5351661" y="324830"/>
                </a:cubicBezTo>
                <a:cubicBezTo>
                  <a:pt x="5344834" y="342473"/>
                  <a:pt x="5335151" y="357342"/>
                  <a:pt x="5326896" y="373598"/>
                </a:cubicBezTo>
                <a:cubicBezTo>
                  <a:pt x="5323011" y="396548"/>
                  <a:pt x="5308767" y="448184"/>
                  <a:pt x="5326896" y="471134"/>
                </a:cubicBezTo>
                <a:cubicBezTo>
                  <a:pt x="5340109" y="487861"/>
                  <a:pt x="5376426" y="495518"/>
                  <a:pt x="5376426" y="495518"/>
                </a:cubicBezTo>
                <a:cubicBezTo>
                  <a:pt x="5362233" y="558404"/>
                  <a:pt x="5341135" y="579185"/>
                  <a:pt x="5392936" y="617438"/>
                </a:cubicBezTo>
                <a:cubicBezTo>
                  <a:pt x="5407907" y="628493"/>
                  <a:pt x="5425956" y="625566"/>
                  <a:pt x="5442467" y="629630"/>
                </a:cubicBezTo>
                <a:cubicBezTo>
                  <a:pt x="5431460" y="641822"/>
                  <a:pt x="5421113" y="655436"/>
                  <a:pt x="5409446" y="666206"/>
                </a:cubicBezTo>
                <a:cubicBezTo>
                  <a:pt x="5399011" y="675839"/>
                  <a:pt x="5385880" y="678955"/>
                  <a:pt x="5376426" y="690590"/>
                </a:cubicBezTo>
                <a:cubicBezTo>
                  <a:pt x="5368804" y="699971"/>
                  <a:pt x="5365419" y="714974"/>
                  <a:pt x="5359916" y="727166"/>
                </a:cubicBezTo>
                <a:cubicBezTo>
                  <a:pt x="5379178" y="751550"/>
                  <a:pt x="5396362" y="780057"/>
                  <a:pt x="5417701" y="800318"/>
                </a:cubicBezTo>
                <a:cubicBezTo>
                  <a:pt x="5435329" y="817055"/>
                  <a:pt x="5455725" y="826593"/>
                  <a:pt x="5475487" y="836894"/>
                </a:cubicBezTo>
                <a:cubicBezTo>
                  <a:pt x="5523822" y="862089"/>
                  <a:pt x="5581666" y="883823"/>
                  <a:pt x="5632333" y="897854"/>
                </a:cubicBezTo>
                <a:cubicBezTo>
                  <a:pt x="5651458" y="903150"/>
                  <a:pt x="5670857" y="905982"/>
                  <a:pt x="5690119" y="910046"/>
                </a:cubicBezTo>
                <a:cubicBezTo>
                  <a:pt x="5659714" y="921272"/>
                  <a:pt x="5578870" y="952031"/>
                  <a:pt x="5549783" y="958814"/>
                </a:cubicBezTo>
                <a:cubicBezTo>
                  <a:pt x="5492495" y="972173"/>
                  <a:pt x="5360980" y="979724"/>
                  <a:pt x="5318641" y="983198"/>
                </a:cubicBezTo>
                <a:lnTo>
                  <a:pt x="5269110" y="995390"/>
                </a:lnTo>
                <a:cubicBezTo>
                  <a:pt x="5255306" y="999097"/>
                  <a:pt x="5231238" y="987478"/>
                  <a:pt x="5227835" y="1007582"/>
                </a:cubicBezTo>
                <a:cubicBezTo>
                  <a:pt x="5224498" y="1027295"/>
                  <a:pt x="5249407" y="1032886"/>
                  <a:pt x="5260855" y="1044158"/>
                </a:cubicBezTo>
                <a:cubicBezTo>
                  <a:pt x="5274205" y="1057303"/>
                  <a:pt x="5287052" y="1072636"/>
                  <a:pt x="5302130" y="1080734"/>
                </a:cubicBezTo>
                <a:cubicBezTo>
                  <a:pt x="5317861" y="1089182"/>
                  <a:pt x="5335352" y="1087367"/>
                  <a:pt x="5351661" y="1092926"/>
                </a:cubicBezTo>
                <a:cubicBezTo>
                  <a:pt x="5371181" y="1099579"/>
                  <a:pt x="5390184" y="1109182"/>
                  <a:pt x="5409446" y="1117310"/>
                </a:cubicBezTo>
                <a:cubicBezTo>
                  <a:pt x="5406695" y="1133566"/>
                  <a:pt x="5409213" y="1154230"/>
                  <a:pt x="5401191" y="1166078"/>
                </a:cubicBezTo>
                <a:cubicBezTo>
                  <a:pt x="5337030" y="1260838"/>
                  <a:pt x="5373297" y="1131176"/>
                  <a:pt x="5351661" y="1227038"/>
                </a:cubicBezTo>
                <a:cubicBezTo>
                  <a:pt x="5366219" y="1302292"/>
                  <a:pt x="5358845" y="1316478"/>
                  <a:pt x="5401191" y="1361150"/>
                </a:cubicBezTo>
                <a:cubicBezTo>
                  <a:pt x="5408272" y="1368620"/>
                  <a:pt x="5417701" y="1369278"/>
                  <a:pt x="5425956" y="1373342"/>
                </a:cubicBezTo>
                <a:cubicBezTo>
                  <a:pt x="5431460" y="1385534"/>
                  <a:pt x="5442467" y="1395265"/>
                  <a:pt x="5442467" y="1409918"/>
                </a:cubicBezTo>
                <a:cubicBezTo>
                  <a:pt x="5442467" y="1424571"/>
                  <a:pt x="5430393" y="1433388"/>
                  <a:pt x="5425956" y="1446494"/>
                </a:cubicBezTo>
                <a:cubicBezTo>
                  <a:pt x="5422065" y="1457989"/>
                  <a:pt x="5423365" y="1473312"/>
                  <a:pt x="5417701" y="1483070"/>
                </a:cubicBezTo>
                <a:cubicBezTo>
                  <a:pt x="5406235" y="1502828"/>
                  <a:pt x="5388885" y="1513437"/>
                  <a:pt x="5376426" y="1531838"/>
                </a:cubicBezTo>
                <a:cubicBezTo>
                  <a:pt x="5366186" y="1546961"/>
                  <a:pt x="5344525" y="1596414"/>
                  <a:pt x="5335151" y="1617182"/>
                </a:cubicBezTo>
                <a:cubicBezTo>
                  <a:pt x="5343406" y="1625310"/>
                  <a:pt x="5350797" y="1635794"/>
                  <a:pt x="5359916" y="1641566"/>
                </a:cubicBezTo>
                <a:cubicBezTo>
                  <a:pt x="5370344" y="1648167"/>
                  <a:pt x="5384914" y="1641910"/>
                  <a:pt x="5392936" y="1653758"/>
                </a:cubicBezTo>
                <a:cubicBezTo>
                  <a:pt x="5400958" y="1665606"/>
                  <a:pt x="5394103" y="1689442"/>
                  <a:pt x="5401191" y="1702526"/>
                </a:cubicBezTo>
                <a:cubicBezTo>
                  <a:pt x="5406627" y="1712561"/>
                  <a:pt x="5417561" y="1711337"/>
                  <a:pt x="5425956" y="1714718"/>
                </a:cubicBezTo>
                <a:lnTo>
                  <a:pt x="5582803" y="1775678"/>
                </a:lnTo>
                <a:lnTo>
                  <a:pt x="5681864" y="1812254"/>
                </a:lnTo>
                <a:cubicBezTo>
                  <a:pt x="5714884" y="1824446"/>
                  <a:pt x="5748271" y="1834646"/>
                  <a:pt x="5780925" y="1848830"/>
                </a:cubicBezTo>
                <a:cubicBezTo>
                  <a:pt x="5929609" y="1913416"/>
                  <a:pt x="5875003" y="1887017"/>
                  <a:pt x="5946026" y="1921982"/>
                </a:cubicBezTo>
                <a:cubicBezTo>
                  <a:pt x="5915758" y="1926046"/>
                  <a:pt x="5885308" y="1927826"/>
                  <a:pt x="5855220" y="1934174"/>
                </a:cubicBezTo>
                <a:cubicBezTo>
                  <a:pt x="5846606" y="1935991"/>
                  <a:pt x="5836608" y="1937279"/>
                  <a:pt x="5830455" y="1946366"/>
                </a:cubicBezTo>
                <a:cubicBezTo>
                  <a:pt x="5771906" y="2032838"/>
                  <a:pt x="5924290" y="1926214"/>
                  <a:pt x="5772670" y="2019518"/>
                </a:cubicBezTo>
                <a:cubicBezTo>
                  <a:pt x="5715395" y="2054763"/>
                  <a:pt x="5685038" y="2052559"/>
                  <a:pt x="5615823" y="2068286"/>
                </a:cubicBezTo>
                <a:cubicBezTo>
                  <a:pt x="5507350" y="2121688"/>
                  <a:pt x="5545723" y="2088539"/>
                  <a:pt x="5491997" y="2141438"/>
                </a:cubicBezTo>
                <a:cubicBezTo>
                  <a:pt x="5486494" y="2153630"/>
                  <a:pt x="5471050" y="2164908"/>
                  <a:pt x="5475487" y="2178014"/>
                </a:cubicBezTo>
                <a:cubicBezTo>
                  <a:pt x="5480561" y="2193001"/>
                  <a:pt x="5497598" y="2185603"/>
                  <a:pt x="5508507" y="2190206"/>
                </a:cubicBezTo>
                <a:cubicBezTo>
                  <a:pt x="5516874" y="2193737"/>
                  <a:pt x="5525017" y="2198334"/>
                  <a:pt x="5533272" y="2202398"/>
                </a:cubicBezTo>
                <a:cubicBezTo>
                  <a:pt x="5527769" y="2214590"/>
                  <a:pt x="5512325" y="2225868"/>
                  <a:pt x="5516762" y="2238974"/>
                </a:cubicBezTo>
                <a:cubicBezTo>
                  <a:pt x="5521836" y="2253961"/>
                  <a:pt x="5538953" y="2246168"/>
                  <a:pt x="5549783" y="2251166"/>
                </a:cubicBezTo>
                <a:cubicBezTo>
                  <a:pt x="5583005" y="2266499"/>
                  <a:pt x="5648843" y="2299934"/>
                  <a:pt x="5648843" y="2299934"/>
                </a:cubicBezTo>
                <a:cubicBezTo>
                  <a:pt x="5613305" y="2313056"/>
                  <a:pt x="5606774" y="2316845"/>
                  <a:pt x="5566293" y="2324318"/>
                </a:cubicBezTo>
                <a:cubicBezTo>
                  <a:pt x="5538852" y="2329384"/>
                  <a:pt x="5511259" y="2332446"/>
                  <a:pt x="5483742" y="2336510"/>
                </a:cubicBezTo>
                <a:cubicBezTo>
                  <a:pt x="5478239" y="2348702"/>
                  <a:pt x="5468635" y="2358580"/>
                  <a:pt x="5467232" y="2373086"/>
                </a:cubicBezTo>
                <a:cubicBezTo>
                  <a:pt x="5461076" y="2436732"/>
                  <a:pt x="5481643" y="2419168"/>
                  <a:pt x="5508507" y="2434046"/>
                </a:cubicBezTo>
                <a:cubicBezTo>
                  <a:pt x="5520030" y="2440428"/>
                  <a:pt x="5530521" y="2450302"/>
                  <a:pt x="5541528" y="2458430"/>
                </a:cubicBezTo>
                <a:cubicBezTo>
                  <a:pt x="5533272" y="2466558"/>
                  <a:pt x="5525636" y="2476261"/>
                  <a:pt x="5516762" y="2482814"/>
                </a:cubicBezTo>
                <a:cubicBezTo>
                  <a:pt x="5482584" y="2508053"/>
                  <a:pt x="5487945" y="2499726"/>
                  <a:pt x="5492979" y="2493826"/>
                </a:cubicBezTo>
                <a:lnTo>
                  <a:pt x="5494976" y="2491624"/>
                </a:lnTo>
                <a:lnTo>
                  <a:pt x="5495301" y="2491292"/>
                </a:lnTo>
                <a:cubicBezTo>
                  <a:pt x="5496616" y="2489912"/>
                  <a:pt x="5496665" y="2489808"/>
                  <a:pt x="5496070" y="2490417"/>
                </a:cubicBezTo>
                <a:lnTo>
                  <a:pt x="5494976" y="2491624"/>
                </a:lnTo>
                <a:lnTo>
                  <a:pt x="5486934" y="2499825"/>
                </a:lnTo>
                <a:cubicBezTo>
                  <a:pt x="5482463" y="2504321"/>
                  <a:pt x="5476104" y="2510655"/>
                  <a:pt x="5467232" y="2519390"/>
                </a:cubicBezTo>
                <a:cubicBezTo>
                  <a:pt x="5478239" y="2535646"/>
                  <a:pt x="5487799" y="2554364"/>
                  <a:pt x="5500252" y="2568158"/>
                </a:cubicBezTo>
                <a:cubicBezTo>
                  <a:pt x="5510097" y="2579063"/>
                  <a:pt x="5522588" y="2583525"/>
                  <a:pt x="5533272" y="2592542"/>
                </a:cubicBezTo>
                <a:cubicBezTo>
                  <a:pt x="5541886" y="2599812"/>
                  <a:pt x="5549783" y="2608798"/>
                  <a:pt x="5558038" y="2616926"/>
                </a:cubicBezTo>
                <a:cubicBezTo>
                  <a:pt x="5497497" y="2661633"/>
                  <a:pt x="5554154" y="2625141"/>
                  <a:pt x="5483742" y="2653502"/>
                </a:cubicBezTo>
                <a:cubicBezTo>
                  <a:pt x="5380956" y="2694904"/>
                  <a:pt x="5487326" y="2664812"/>
                  <a:pt x="5384681" y="2690078"/>
                </a:cubicBezTo>
                <a:cubicBezTo>
                  <a:pt x="5426054" y="2720630"/>
                  <a:pt x="5416228" y="2716247"/>
                  <a:pt x="5467232" y="2738846"/>
                </a:cubicBezTo>
                <a:cubicBezTo>
                  <a:pt x="5478099" y="2743661"/>
                  <a:pt x="5489629" y="2745154"/>
                  <a:pt x="5500252" y="2751038"/>
                </a:cubicBezTo>
                <a:cubicBezTo>
                  <a:pt x="5511775" y="2757420"/>
                  <a:pt x="5522266" y="2767294"/>
                  <a:pt x="5533272" y="2775422"/>
                </a:cubicBezTo>
                <a:cubicBezTo>
                  <a:pt x="5504086" y="2804160"/>
                  <a:pt x="5484127" y="2806267"/>
                  <a:pt x="5541528" y="2860766"/>
                </a:cubicBezTo>
                <a:cubicBezTo>
                  <a:pt x="5566457" y="2884435"/>
                  <a:pt x="5598665" y="2887014"/>
                  <a:pt x="5624078" y="2909534"/>
                </a:cubicBezTo>
                <a:cubicBezTo>
                  <a:pt x="5637837" y="2921726"/>
                  <a:pt x="5650275" y="2938012"/>
                  <a:pt x="5665354" y="2946110"/>
                </a:cubicBezTo>
                <a:cubicBezTo>
                  <a:pt x="5681084" y="2954558"/>
                  <a:pt x="5698374" y="2954238"/>
                  <a:pt x="5714884" y="2958302"/>
                </a:cubicBezTo>
                <a:cubicBezTo>
                  <a:pt x="5689477" y="2983318"/>
                  <a:pt x="5658894" y="3014643"/>
                  <a:pt x="5632333" y="3031454"/>
                </a:cubicBezTo>
                <a:cubicBezTo>
                  <a:pt x="5594086" y="3055663"/>
                  <a:pt x="5557230" y="3059492"/>
                  <a:pt x="5516762" y="3068030"/>
                </a:cubicBezTo>
                <a:cubicBezTo>
                  <a:pt x="5500252" y="3076158"/>
                  <a:pt x="5483075" y="3081778"/>
                  <a:pt x="5467232" y="3092414"/>
                </a:cubicBezTo>
                <a:cubicBezTo>
                  <a:pt x="5360011" y="3164394"/>
                  <a:pt x="5472896" y="3105882"/>
                  <a:pt x="5401191" y="3141182"/>
                </a:cubicBezTo>
                <a:cubicBezTo>
                  <a:pt x="5406695" y="3153374"/>
                  <a:pt x="5410079" y="3168377"/>
                  <a:pt x="5417701" y="3177758"/>
                </a:cubicBezTo>
                <a:cubicBezTo>
                  <a:pt x="5427155" y="3189393"/>
                  <a:pt x="5440037" y="3193125"/>
                  <a:pt x="5450722" y="3202142"/>
                </a:cubicBezTo>
                <a:cubicBezTo>
                  <a:pt x="5459336" y="3209412"/>
                  <a:pt x="5467232" y="3218398"/>
                  <a:pt x="5475487" y="3226526"/>
                </a:cubicBezTo>
                <a:cubicBezTo>
                  <a:pt x="5467232" y="3242782"/>
                  <a:pt x="5458719" y="3258759"/>
                  <a:pt x="5450722" y="3275294"/>
                </a:cubicBezTo>
                <a:cubicBezTo>
                  <a:pt x="5444955" y="3287218"/>
                  <a:pt x="5426590" y="3302489"/>
                  <a:pt x="5434212" y="3311870"/>
                </a:cubicBezTo>
                <a:cubicBezTo>
                  <a:pt x="5451643" y="3333324"/>
                  <a:pt x="5500252" y="3336254"/>
                  <a:pt x="5500252" y="3336254"/>
                </a:cubicBezTo>
                <a:cubicBezTo>
                  <a:pt x="5497500" y="3348446"/>
                  <a:pt x="5495888" y="3361335"/>
                  <a:pt x="5491997" y="3372830"/>
                </a:cubicBezTo>
                <a:cubicBezTo>
                  <a:pt x="5487560" y="3385936"/>
                  <a:pt x="5471802" y="3395801"/>
                  <a:pt x="5475487" y="3409406"/>
                </a:cubicBezTo>
                <a:cubicBezTo>
                  <a:pt x="5480057" y="3426281"/>
                  <a:pt x="5497500" y="3425662"/>
                  <a:pt x="5508507" y="3433790"/>
                </a:cubicBezTo>
                <a:cubicBezTo>
                  <a:pt x="5511259" y="3450046"/>
                  <a:pt x="5509955" y="3469153"/>
                  <a:pt x="5516762" y="3482558"/>
                </a:cubicBezTo>
                <a:cubicBezTo>
                  <a:pt x="5554995" y="3557847"/>
                  <a:pt x="5619155" y="3547925"/>
                  <a:pt x="5673609" y="3580094"/>
                </a:cubicBezTo>
                <a:cubicBezTo>
                  <a:pt x="5722963" y="3609251"/>
                  <a:pt x="5700826" y="3597557"/>
                  <a:pt x="5739649" y="3616670"/>
                </a:cubicBezTo>
                <a:cubicBezTo>
                  <a:pt x="5725891" y="3620734"/>
                  <a:pt x="5711986" y="3623836"/>
                  <a:pt x="5698374" y="3628862"/>
                </a:cubicBezTo>
                <a:cubicBezTo>
                  <a:pt x="5689932" y="3631979"/>
                  <a:pt x="5682103" y="3638266"/>
                  <a:pt x="5673609" y="3641054"/>
                </a:cubicBezTo>
                <a:cubicBezTo>
                  <a:pt x="5657269" y="3646417"/>
                  <a:pt x="5640588" y="3649182"/>
                  <a:pt x="5624078" y="3653246"/>
                </a:cubicBezTo>
                <a:cubicBezTo>
                  <a:pt x="5702017" y="3725189"/>
                  <a:pt x="5664664" y="3706687"/>
                  <a:pt x="5731394" y="3726398"/>
                </a:cubicBezTo>
                <a:cubicBezTo>
                  <a:pt x="5742401" y="3734526"/>
                  <a:pt x="5767399" y="3733150"/>
                  <a:pt x="5764415" y="3750782"/>
                </a:cubicBezTo>
                <a:cubicBezTo>
                  <a:pt x="5760821" y="3772014"/>
                  <a:pt x="5736680" y="3766278"/>
                  <a:pt x="5723139" y="3775166"/>
                </a:cubicBezTo>
                <a:cubicBezTo>
                  <a:pt x="5661934" y="3815341"/>
                  <a:pt x="5716219" y="3786701"/>
                  <a:pt x="5665354" y="3811742"/>
                </a:cubicBezTo>
                <a:cubicBezTo>
                  <a:pt x="5681864" y="3815806"/>
                  <a:pt x="5704841" y="3804158"/>
                  <a:pt x="5714884" y="3823934"/>
                </a:cubicBezTo>
                <a:cubicBezTo>
                  <a:pt x="5721889" y="3837728"/>
                  <a:pt x="5700324" y="3852137"/>
                  <a:pt x="5690119" y="3860510"/>
                </a:cubicBezTo>
                <a:cubicBezTo>
                  <a:pt x="5674906" y="3872992"/>
                  <a:pt x="5640588" y="3884894"/>
                  <a:pt x="5640588" y="3884894"/>
                </a:cubicBezTo>
                <a:cubicBezTo>
                  <a:pt x="5689975" y="3909207"/>
                  <a:pt x="5679143" y="3898333"/>
                  <a:pt x="5582803" y="3909278"/>
                </a:cubicBezTo>
                <a:cubicBezTo>
                  <a:pt x="5538820" y="3914275"/>
                  <a:pt x="5494749" y="3917406"/>
                  <a:pt x="5450722" y="3921470"/>
                </a:cubicBezTo>
                <a:cubicBezTo>
                  <a:pt x="5434212" y="3925534"/>
                  <a:pt x="5417604" y="3928814"/>
                  <a:pt x="5401191" y="3933662"/>
                </a:cubicBezTo>
                <a:cubicBezTo>
                  <a:pt x="5390066" y="3936948"/>
                  <a:pt x="5365419" y="3929598"/>
                  <a:pt x="5368171" y="3945854"/>
                </a:cubicBezTo>
                <a:cubicBezTo>
                  <a:pt x="5372062" y="3968843"/>
                  <a:pt x="5393745" y="3977548"/>
                  <a:pt x="5409446" y="3982430"/>
                </a:cubicBezTo>
                <a:cubicBezTo>
                  <a:pt x="5447239" y="3994181"/>
                  <a:pt x="5486494" y="3990558"/>
                  <a:pt x="5525017" y="3994622"/>
                </a:cubicBezTo>
                <a:cubicBezTo>
                  <a:pt x="5549783" y="4006814"/>
                  <a:pt x="5573563" y="4024860"/>
                  <a:pt x="5599313" y="4031198"/>
                </a:cubicBezTo>
                <a:cubicBezTo>
                  <a:pt x="5615823" y="4035262"/>
                  <a:pt x="5632534" y="4037831"/>
                  <a:pt x="5648843" y="4043390"/>
                </a:cubicBezTo>
                <a:cubicBezTo>
                  <a:pt x="5676111" y="4052684"/>
                  <a:pt x="5721143" y="4072396"/>
                  <a:pt x="5747904" y="4092158"/>
                </a:cubicBezTo>
                <a:cubicBezTo>
                  <a:pt x="5756778" y="4098711"/>
                  <a:pt x="5764415" y="4108414"/>
                  <a:pt x="5772670" y="4116542"/>
                </a:cubicBezTo>
                <a:cubicBezTo>
                  <a:pt x="5723139" y="4120606"/>
                  <a:pt x="5673462" y="4121788"/>
                  <a:pt x="5624078" y="4128734"/>
                </a:cubicBezTo>
                <a:cubicBezTo>
                  <a:pt x="5615416" y="4129952"/>
                  <a:pt x="5607235" y="4135608"/>
                  <a:pt x="5599313" y="4140926"/>
                </a:cubicBezTo>
                <a:cubicBezTo>
                  <a:pt x="5576907" y="4155968"/>
                  <a:pt x="5556244" y="4176645"/>
                  <a:pt x="5533272" y="4189694"/>
                </a:cubicBezTo>
                <a:cubicBezTo>
                  <a:pt x="5520177" y="4197133"/>
                  <a:pt x="5505609" y="4196860"/>
                  <a:pt x="5491997" y="4201886"/>
                </a:cubicBezTo>
                <a:cubicBezTo>
                  <a:pt x="5467704" y="4210856"/>
                  <a:pt x="5457837" y="4221016"/>
                  <a:pt x="5434212" y="4238462"/>
                </a:cubicBezTo>
                <a:cubicBezTo>
                  <a:pt x="5445218" y="4250654"/>
                  <a:pt x="5456036" y="4263227"/>
                  <a:pt x="5467232" y="4275038"/>
                </a:cubicBezTo>
                <a:cubicBezTo>
                  <a:pt x="5485097" y="4293885"/>
                  <a:pt x="5524403" y="4312219"/>
                  <a:pt x="5475487" y="4360382"/>
                </a:cubicBezTo>
                <a:cubicBezTo>
                  <a:pt x="5459298" y="4376322"/>
                  <a:pt x="5436963" y="4368510"/>
                  <a:pt x="5417701" y="4372574"/>
                </a:cubicBezTo>
                <a:cubicBezTo>
                  <a:pt x="5409446" y="4380702"/>
                  <a:pt x="5390990" y="4382590"/>
                  <a:pt x="5392936" y="4396958"/>
                </a:cubicBezTo>
                <a:cubicBezTo>
                  <a:pt x="5395634" y="4416883"/>
                  <a:pt x="5413650" y="4424447"/>
                  <a:pt x="5425956" y="4433534"/>
                </a:cubicBezTo>
                <a:cubicBezTo>
                  <a:pt x="5441522" y="4445029"/>
                  <a:pt x="5475487" y="4457918"/>
                  <a:pt x="5475487" y="4457918"/>
                </a:cubicBezTo>
                <a:cubicBezTo>
                  <a:pt x="5483742" y="4494494"/>
                  <a:pt x="5487752" y="4533799"/>
                  <a:pt x="5500252" y="4567646"/>
                </a:cubicBezTo>
                <a:cubicBezTo>
                  <a:pt x="5505003" y="4580510"/>
                  <a:pt x="5518819" y="4580588"/>
                  <a:pt x="5525017" y="4592030"/>
                </a:cubicBezTo>
                <a:cubicBezTo>
                  <a:pt x="5530453" y="4602065"/>
                  <a:pt x="5530521" y="4616414"/>
                  <a:pt x="5533272" y="4628606"/>
                </a:cubicBezTo>
                <a:cubicBezTo>
                  <a:pt x="5436599" y="4664300"/>
                  <a:pt x="5577986" y="4607067"/>
                  <a:pt x="5458977" y="4677374"/>
                </a:cubicBezTo>
                <a:cubicBezTo>
                  <a:pt x="5445950" y="4685070"/>
                  <a:pt x="5431460" y="4685502"/>
                  <a:pt x="5417701" y="4689566"/>
                </a:cubicBezTo>
                <a:cubicBezTo>
                  <a:pt x="5502619" y="4720920"/>
                  <a:pt x="5506205" y="4709211"/>
                  <a:pt x="5425956" y="4726142"/>
                </a:cubicBezTo>
                <a:cubicBezTo>
                  <a:pt x="5439715" y="4734270"/>
                  <a:pt x="5453174" y="4743605"/>
                  <a:pt x="5467232" y="4750526"/>
                </a:cubicBezTo>
                <a:cubicBezTo>
                  <a:pt x="5477995" y="4755825"/>
                  <a:pt x="5507340" y="4749634"/>
                  <a:pt x="5500252" y="4762718"/>
                </a:cubicBezTo>
                <a:cubicBezTo>
                  <a:pt x="5484877" y="4791102"/>
                  <a:pt x="5434212" y="4811486"/>
                  <a:pt x="5434212" y="4811486"/>
                </a:cubicBezTo>
                <a:cubicBezTo>
                  <a:pt x="5502201" y="4844957"/>
                  <a:pt x="5466513" y="4832235"/>
                  <a:pt x="5541528" y="4848062"/>
                </a:cubicBezTo>
                <a:cubicBezTo>
                  <a:pt x="5549783" y="4868382"/>
                  <a:pt x="5554111" y="4893600"/>
                  <a:pt x="5566293" y="4909022"/>
                </a:cubicBezTo>
                <a:cubicBezTo>
                  <a:pt x="5574907" y="4919927"/>
                  <a:pt x="5588404" y="4916611"/>
                  <a:pt x="5599313" y="4921214"/>
                </a:cubicBezTo>
                <a:cubicBezTo>
                  <a:pt x="5607680" y="4924745"/>
                  <a:pt x="5615823" y="4929342"/>
                  <a:pt x="5624078" y="4933406"/>
                </a:cubicBezTo>
                <a:cubicBezTo>
                  <a:pt x="5608379" y="4938043"/>
                  <a:pt x="5574960" y="4945293"/>
                  <a:pt x="5558038" y="4957790"/>
                </a:cubicBezTo>
                <a:cubicBezTo>
                  <a:pt x="5549164" y="4964343"/>
                  <a:pt x="5541528" y="4974046"/>
                  <a:pt x="5533272" y="4982174"/>
                </a:cubicBezTo>
                <a:cubicBezTo>
                  <a:pt x="5544279" y="4990302"/>
                  <a:pt x="5566293" y="4988383"/>
                  <a:pt x="5566293" y="5006558"/>
                </a:cubicBezTo>
                <a:cubicBezTo>
                  <a:pt x="5566293" y="5023314"/>
                  <a:pt x="5544348" y="5015115"/>
                  <a:pt x="5533272" y="5018750"/>
                </a:cubicBezTo>
                <a:cubicBezTo>
                  <a:pt x="5519576" y="5023245"/>
                  <a:pt x="5505756" y="5026878"/>
                  <a:pt x="5491997" y="5030942"/>
                </a:cubicBezTo>
                <a:cubicBezTo>
                  <a:pt x="5495527" y="5032245"/>
                  <a:pt x="5549783" y="5046469"/>
                  <a:pt x="5549783" y="5067518"/>
                </a:cubicBezTo>
                <a:cubicBezTo>
                  <a:pt x="5549783" y="5080369"/>
                  <a:pt x="5533601" y="5077597"/>
                  <a:pt x="5525017" y="5079710"/>
                </a:cubicBezTo>
                <a:cubicBezTo>
                  <a:pt x="5500439" y="5085760"/>
                  <a:pt x="5475487" y="5087838"/>
                  <a:pt x="5450722" y="5091902"/>
                </a:cubicBezTo>
                <a:cubicBezTo>
                  <a:pt x="5471656" y="5109569"/>
                  <a:pt x="5493082" y="5128602"/>
                  <a:pt x="5515071" y="5145894"/>
                </a:cubicBezTo>
                <a:lnTo>
                  <a:pt x="5558707" y="5173947"/>
                </a:lnTo>
                <a:lnTo>
                  <a:pt x="5542002" y="5171685"/>
                </a:lnTo>
                <a:cubicBezTo>
                  <a:pt x="5533964" y="5168779"/>
                  <a:pt x="5526489" y="5164912"/>
                  <a:pt x="5519305" y="5162394"/>
                </a:cubicBezTo>
                <a:cubicBezTo>
                  <a:pt x="5504937" y="5157357"/>
                  <a:pt x="5495953" y="5150706"/>
                  <a:pt x="5482729" y="5145298"/>
                </a:cubicBezTo>
                <a:cubicBezTo>
                  <a:pt x="5451439" y="5132501"/>
                  <a:pt x="5447203" y="5132722"/>
                  <a:pt x="5409577" y="5123929"/>
                </a:cubicBezTo>
                <a:cubicBezTo>
                  <a:pt x="5397385" y="5125354"/>
                  <a:pt x="5382875" y="5125319"/>
                  <a:pt x="5373001" y="5128203"/>
                </a:cubicBezTo>
                <a:cubicBezTo>
                  <a:pt x="5329873" y="5140801"/>
                  <a:pt x="5334413" y="5148826"/>
                  <a:pt x="5324233" y="5166667"/>
                </a:cubicBezTo>
                <a:cubicBezTo>
                  <a:pt x="5307977" y="5162394"/>
                  <a:pt x="5288475" y="5159318"/>
                  <a:pt x="5275465" y="5153846"/>
                </a:cubicBezTo>
                <a:cubicBezTo>
                  <a:pt x="5267239" y="5150385"/>
                  <a:pt x="5267785" y="5145243"/>
                  <a:pt x="5263273" y="5141024"/>
                </a:cubicBezTo>
                <a:cubicBezTo>
                  <a:pt x="5255589" y="5133841"/>
                  <a:pt x="5245811" y="5126933"/>
                  <a:pt x="5238889" y="5119655"/>
                </a:cubicBezTo>
                <a:cubicBezTo>
                  <a:pt x="5225764" y="5105852"/>
                  <a:pt x="5221685" y="5100727"/>
                  <a:pt x="5221758" y="5099759"/>
                </a:cubicBezTo>
                <a:lnTo>
                  <a:pt x="5229430" y="5104734"/>
                </a:lnTo>
                <a:lnTo>
                  <a:pt x="5232843" y="5107653"/>
                </a:lnTo>
                <a:cubicBezTo>
                  <a:pt x="5235748" y="5110081"/>
                  <a:pt x="5233013" y="5107623"/>
                  <a:pt x="5229533" y="5104800"/>
                </a:cubicBezTo>
                <a:lnTo>
                  <a:pt x="5229430" y="5104734"/>
                </a:lnTo>
                <a:lnTo>
                  <a:pt x="5223643" y="5099782"/>
                </a:lnTo>
                <a:cubicBezTo>
                  <a:pt x="5218759" y="5095560"/>
                  <a:pt x="5211853" y="5089551"/>
                  <a:pt x="5202313" y="5081190"/>
                </a:cubicBezTo>
                <a:cubicBezTo>
                  <a:pt x="5167311" y="5130270"/>
                  <a:pt x="5216255" y="5069787"/>
                  <a:pt x="5165737" y="5111107"/>
                </a:cubicBezTo>
                <a:cubicBezTo>
                  <a:pt x="5159137" y="5116506"/>
                  <a:pt x="5158149" y="5122555"/>
                  <a:pt x="5153545" y="5128203"/>
                </a:cubicBezTo>
                <a:cubicBezTo>
                  <a:pt x="5150015" y="5132535"/>
                  <a:pt x="5145417" y="5136751"/>
                  <a:pt x="5141353" y="5141024"/>
                </a:cubicBezTo>
                <a:cubicBezTo>
                  <a:pt x="5133225" y="5136751"/>
                  <a:pt x="5126505" y="5132103"/>
                  <a:pt x="5116969" y="5128203"/>
                </a:cubicBezTo>
                <a:cubicBezTo>
                  <a:pt x="5102009" y="5122084"/>
                  <a:pt x="5081995" y="5117555"/>
                  <a:pt x="5068201" y="5111107"/>
                </a:cubicBezTo>
                <a:cubicBezTo>
                  <a:pt x="5057297" y="5106011"/>
                  <a:pt x="5051945" y="5099711"/>
                  <a:pt x="5043817" y="5094012"/>
                </a:cubicBezTo>
                <a:cubicBezTo>
                  <a:pt x="4980589" y="5108788"/>
                  <a:pt x="5025331" y="5094180"/>
                  <a:pt x="4995049" y="5119655"/>
                </a:cubicBezTo>
                <a:cubicBezTo>
                  <a:pt x="4981069" y="5131417"/>
                  <a:pt x="4946281" y="5153846"/>
                  <a:pt x="4946281" y="5153846"/>
                </a:cubicBezTo>
                <a:cubicBezTo>
                  <a:pt x="4921897" y="5150997"/>
                  <a:pt x="4891305" y="5151669"/>
                  <a:pt x="4873129" y="5145298"/>
                </a:cubicBezTo>
                <a:cubicBezTo>
                  <a:pt x="4854955" y="5138927"/>
                  <a:pt x="4858291" y="5128021"/>
                  <a:pt x="4848745" y="5119655"/>
                </a:cubicBezTo>
                <a:cubicBezTo>
                  <a:pt x="4805997" y="5082191"/>
                  <a:pt x="4843967" y="5120578"/>
                  <a:pt x="4799977" y="5089738"/>
                </a:cubicBezTo>
                <a:cubicBezTo>
                  <a:pt x="4794231" y="5085709"/>
                  <a:pt x="4791849" y="5081190"/>
                  <a:pt x="4787785" y="5076917"/>
                </a:cubicBezTo>
                <a:cubicBezTo>
                  <a:pt x="4771529" y="5078341"/>
                  <a:pt x="4749923" y="5076731"/>
                  <a:pt x="4739017" y="5081190"/>
                </a:cubicBezTo>
                <a:cubicBezTo>
                  <a:pt x="4722291" y="5088031"/>
                  <a:pt x="4714633" y="5106834"/>
                  <a:pt x="4714633" y="5106834"/>
                </a:cubicBezTo>
                <a:cubicBezTo>
                  <a:pt x="4698377" y="5105409"/>
                  <a:pt x="4681267" y="5104874"/>
                  <a:pt x="4665865" y="5102560"/>
                </a:cubicBezTo>
                <a:cubicBezTo>
                  <a:pt x="4624159" y="5096294"/>
                  <a:pt x="4617691" y="5087051"/>
                  <a:pt x="4580521" y="5076917"/>
                </a:cubicBezTo>
                <a:cubicBezTo>
                  <a:pt x="4444907" y="5039941"/>
                  <a:pt x="4576553" y="5078564"/>
                  <a:pt x="4482985" y="5059821"/>
                </a:cubicBezTo>
                <a:cubicBezTo>
                  <a:pt x="4465343" y="5056287"/>
                  <a:pt x="4450473" y="5051274"/>
                  <a:pt x="4434217" y="5047000"/>
                </a:cubicBezTo>
                <a:cubicBezTo>
                  <a:pt x="4411267" y="5044989"/>
                  <a:pt x="4359631" y="5037614"/>
                  <a:pt x="4336681" y="5047000"/>
                </a:cubicBezTo>
                <a:cubicBezTo>
                  <a:pt x="4319955" y="5053841"/>
                  <a:pt x="4312297" y="5072643"/>
                  <a:pt x="4312297" y="5072643"/>
                </a:cubicBezTo>
                <a:cubicBezTo>
                  <a:pt x="4249411" y="5065295"/>
                  <a:pt x="4228631" y="5054372"/>
                  <a:pt x="4190378" y="5081190"/>
                </a:cubicBezTo>
                <a:cubicBezTo>
                  <a:pt x="4179323" y="5088941"/>
                  <a:pt x="4182250" y="5098286"/>
                  <a:pt x="4178186" y="5106834"/>
                </a:cubicBezTo>
                <a:cubicBezTo>
                  <a:pt x="4165994" y="5101135"/>
                  <a:pt x="4152380" y="5095778"/>
                  <a:pt x="4141610" y="5089738"/>
                </a:cubicBezTo>
                <a:cubicBezTo>
                  <a:pt x="4131977" y="5084336"/>
                  <a:pt x="4128861" y="5077537"/>
                  <a:pt x="4117226" y="5072643"/>
                </a:cubicBezTo>
                <a:cubicBezTo>
                  <a:pt x="4107845" y="5068697"/>
                  <a:pt x="4092842" y="5066944"/>
                  <a:pt x="4080650" y="5064095"/>
                </a:cubicBezTo>
                <a:cubicBezTo>
                  <a:pt x="4056266" y="5074067"/>
                  <a:pt x="4027759" y="5082964"/>
                  <a:pt x="4007498" y="5094012"/>
                </a:cubicBezTo>
                <a:cubicBezTo>
                  <a:pt x="3990761" y="5103138"/>
                  <a:pt x="3981223" y="5113698"/>
                  <a:pt x="3970922" y="5123929"/>
                </a:cubicBezTo>
                <a:cubicBezTo>
                  <a:pt x="3945727" y="5148953"/>
                  <a:pt x="3923993" y="5178900"/>
                  <a:pt x="3909962" y="5205132"/>
                </a:cubicBezTo>
                <a:cubicBezTo>
                  <a:pt x="3904666" y="5215033"/>
                  <a:pt x="3901834" y="5225077"/>
                  <a:pt x="3897770" y="5235049"/>
                </a:cubicBezTo>
                <a:cubicBezTo>
                  <a:pt x="3886544" y="5219308"/>
                  <a:pt x="3855785" y="5177453"/>
                  <a:pt x="3849002" y="5162394"/>
                </a:cubicBezTo>
                <a:cubicBezTo>
                  <a:pt x="3835643" y="5132735"/>
                  <a:pt x="3828092" y="5064646"/>
                  <a:pt x="3824618" y="5042726"/>
                </a:cubicBezTo>
                <a:lnTo>
                  <a:pt x="3812426" y="5017083"/>
                </a:lnTo>
                <a:cubicBezTo>
                  <a:pt x="3808719" y="5009936"/>
                  <a:pt x="3820338" y="4997475"/>
                  <a:pt x="3800234" y="4995713"/>
                </a:cubicBezTo>
                <a:cubicBezTo>
                  <a:pt x="3780521" y="4993986"/>
                  <a:pt x="3774930" y="5006882"/>
                  <a:pt x="3763658" y="5012809"/>
                </a:cubicBezTo>
                <a:cubicBezTo>
                  <a:pt x="3750513" y="5019721"/>
                  <a:pt x="3735180" y="5026371"/>
                  <a:pt x="3727082" y="5034178"/>
                </a:cubicBezTo>
                <a:cubicBezTo>
                  <a:pt x="3718634" y="5042322"/>
                  <a:pt x="3720449" y="5051378"/>
                  <a:pt x="3714890" y="5059821"/>
                </a:cubicBezTo>
                <a:cubicBezTo>
                  <a:pt x="3708237" y="5069927"/>
                  <a:pt x="3698634" y="5079766"/>
                  <a:pt x="3690506" y="5089738"/>
                </a:cubicBezTo>
                <a:cubicBezTo>
                  <a:pt x="3674250" y="5088314"/>
                  <a:pt x="3653586" y="5089618"/>
                  <a:pt x="3641738" y="5085464"/>
                </a:cubicBezTo>
                <a:cubicBezTo>
                  <a:pt x="3546978" y="5052247"/>
                  <a:pt x="3676640" y="5071023"/>
                  <a:pt x="3580778" y="5059821"/>
                </a:cubicBezTo>
                <a:cubicBezTo>
                  <a:pt x="3505524" y="5067358"/>
                  <a:pt x="3491338" y="5063541"/>
                  <a:pt x="3446666" y="5085464"/>
                </a:cubicBezTo>
                <a:cubicBezTo>
                  <a:pt x="3439196" y="5089130"/>
                  <a:pt x="3438538" y="5094012"/>
                  <a:pt x="3434474" y="5098286"/>
                </a:cubicBezTo>
                <a:cubicBezTo>
                  <a:pt x="3422282" y="5101135"/>
                  <a:pt x="3412551" y="5106834"/>
                  <a:pt x="3397898" y="5106834"/>
                </a:cubicBezTo>
                <a:cubicBezTo>
                  <a:pt x="3383245" y="5106834"/>
                  <a:pt x="3374428" y="5100583"/>
                  <a:pt x="3361322" y="5098286"/>
                </a:cubicBezTo>
                <a:cubicBezTo>
                  <a:pt x="3349827" y="5096271"/>
                  <a:pt x="3334504" y="5096944"/>
                  <a:pt x="3324746" y="5094012"/>
                </a:cubicBezTo>
                <a:cubicBezTo>
                  <a:pt x="3304988" y="5088076"/>
                  <a:pt x="3294379" y="5079093"/>
                  <a:pt x="3275978" y="5072643"/>
                </a:cubicBezTo>
                <a:cubicBezTo>
                  <a:pt x="3260855" y="5067341"/>
                  <a:pt x="3211402" y="5056127"/>
                  <a:pt x="3190634" y="5051274"/>
                </a:cubicBezTo>
                <a:cubicBezTo>
                  <a:pt x="3182506" y="5055547"/>
                  <a:pt x="3172022" y="5059374"/>
                  <a:pt x="3166250" y="5064095"/>
                </a:cubicBezTo>
                <a:cubicBezTo>
                  <a:pt x="3159649" y="5069494"/>
                  <a:pt x="3165906" y="5077037"/>
                  <a:pt x="3154058" y="5081190"/>
                </a:cubicBezTo>
                <a:cubicBezTo>
                  <a:pt x="3142210" y="5085344"/>
                  <a:pt x="3118374" y="5081795"/>
                  <a:pt x="3105290" y="5085464"/>
                </a:cubicBezTo>
                <a:cubicBezTo>
                  <a:pt x="3095255" y="5088279"/>
                  <a:pt x="3096479" y="5093939"/>
                  <a:pt x="3093098" y="5098286"/>
                </a:cubicBezTo>
                <a:lnTo>
                  <a:pt x="3032138" y="5179489"/>
                </a:lnTo>
                <a:lnTo>
                  <a:pt x="2995562" y="5230775"/>
                </a:lnTo>
                <a:cubicBezTo>
                  <a:pt x="2983370" y="5247871"/>
                  <a:pt x="2973170" y="5265156"/>
                  <a:pt x="2958986" y="5282061"/>
                </a:cubicBezTo>
                <a:cubicBezTo>
                  <a:pt x="2894400" y="5359039"/>
                  <a:pt x="2920799" y="5330768"/>
                  <a:pt x="2885834" y="5367538"/>
                </a:cubicBezTo>
                <a:cubicBezTo>
                  <a:pt x="2881770" y="5351868"/>
                  <a:pt x="2879990" y="5336103"/>
                  <a:pt x="2873642" y="5320526"/>
                </a:cubicBezTo>
                <a:cubicBezTo>
                  <a:pt x="2871825" y="5316066"/>
                  <a:pt x="2870537" y="5310890"/>
                  <a:pt x="2861450" y="5307705"/>
                </a:cubicBezTo>
                <a:cubicBezTo>
                  <a:pt x="2774978" y="5277392"/>
                  <a:pt x="2881602" y="5356285"/>
                  <a:pt x="2788298" y="5277788"/>
                </a:cubicBezTo>
                <a:cubicBezTo>
                  <a:pt x="2753053" y="5248135"/>
                  <a:pt x="2755257" y="5232419"/>
                  <a:pt x="2739530" y="5196584"/>
                </a:cubicBezTo>
                <a:cubicBezTo>
                  <a:pt x="2686128" y="5140425"/>
                  <a:pt x="2719277" y="5160292"/>
                  <a:pt x="2666378" y="5132477"/>
                </a:cubicBezTo>
                <a:cubicBezTo>
                  <a:pt x="2654186" y="5129627"/>
                  <a:pt x="2642908" y="5121632"/>
                  <a:pt x="2629802" y="5123929"/>
                </a:cubicBezTo>
                <a:cubicBezTo>
                  <a:pt x="2614815" y="5126556"/>
                  <a:pt x="2622213" y="5135376"/>
                  <a:pt x="2617610" y="5141024"/>
                </a:cubicBezTo>
                <a:cubicBezTo>
                  <a:pt x="2614079" y="5145356"/>
                  <a:pt x="2609482" y="5149572"/>
                  <a:pt x="2605418" y="5153846"/>
                </a:cubicBezTo>
                <a:cubicBezTo>
                  <a:pt x="2593226" y="5150997"/>
                  <a:pt x="2581948" y="5143001"/>
                  <a:pt x="2568842" y="5145298"/>
                </a:cubicBezTo>
                <a:cubicBezTo>
                  <a:pt x="2553855" y="5147925"/>
                  <a:pt x="2561648" y="5156787"/>
                  <a:pt x="2556650" y="5162394"/>
                </a:cubicBezTo>
                <a:cubicBezTo>
                  <a:pt x="2541317" y="5179594"/>
                  <a:pt x="2507882" y="5213680"/>
                  <a:pt x="2507882" y="5213680"/>
                </a:cubicBezTo>
                <a:cubicBezTo>
                  <a:pt x="2494760" y="5195281"/>
                  <a:pt x="2490971" y="5191899"/>
                  <a:pt x="2483498" y="5170941"/>
                </a:cubicBezTo>
                <a:cubicBezTo>
                  <a:pt x="2478432" y="5156735"/>
                  <a:pt x="2475370" y="5142449"/>
                  <a:pt x="2471306" y="5128203"/>
                </a:cubicBezTo>
                <a:cubicBezTo>
                  <a:pt x="2459114" y="5125354"/>
                  <a:pt x="2449236" y="5120381"/>
                  <a:pt x="2434730" y="5119655"/>
                </a:cubicBezTo>
                <a:cubicBezTo>
                  <a:pt x="2371084" y="5116468"/>
                  <a:pt x="2388648" y="5127116"/>
                  <a:pt x="2373770" y="5141024"/>
                </a:cubicBezTo>
                <a:cubicBezTo>
                  <a:pt x="2367388" y="5146990"/>
                  <a:pt x="2357514" y="5152421"/>
                  <a:pt x="2349386" y="5158120"/>
                </a:cubicBezTo>
                <a:cubicBezTo>
                  <a:pt x="2341258" y="5153846"/>
                  <a:pt x="2331555" y="5149892"/>
                  <a:pt x="2325002" y="5145298"/>
                </a:cubicBezTo>
                <a:cubicBezTo>
                  <a:pt x="2274525" y="5109909"/>
                  <a:pt x="2358307" y="5156400"/>
                  <a:pt x="2288426" y="5119655"/>
                </a:cubicBezTo>
                <a:cubicBezTo>
                  <a:pt x="2272170" y="5125354"/>
                  <a:pt x="2253452" y="5130303"/>
                  <a:pt x="2239658" y="5136751"/>
                </a:cubicBezTo>
                <a:cubicBezTo>
                  <a:pt x="2228753" y="5141847"/>
                  <a:pt x="2224291" y="5148314"/>
                  <a:pt x="2215274" y="5153846"/>
                </a:cubicBezTo>
                <a:cubicBezTo>
                  <a:pt x="2208004" y="5158306"/>
                  <a:pt x="2199018" y="5162394"/>
                  <a:pt x="2190890" y="5166667"/>
                </a:cubicBezTo>
                <a:cubicBezTo>
                  <a:pt x="2146183" y="5135324"/>
                  <a:pt x="2182675" y="5164657"/>
                  <a:pt x="2154314" y="5128203"/>
                </a:cubicBezTo>
                <a:cubicBezTo>
                  <a:pt x="2112912" y="5074988"/>
                  <a:pt x="2143004" y="5130058"/>
                  <a:pt x="2117738" y="5076917"/>
                </a:cubicBezTo>
                <a:cubicBezTo>
                  <a:pt x="2087186" y="5098336"/>
                  <a:pt x="2091569" y="5093249"/>
                  <a:pt x="2068970" y="5119655"/>
                </a:cubicBezTo>
                <a:cubicBezTo>
                  <a:pt x="2064155" y="5125281"/>
                  <a:pt x="2062662" y="5131251"/>
                  <a:pt x="2056778" y="5136751"/>
                </a:cubicBezTo>
                <a:cubicBezTo>
                  <a:pt x="2050396" y="5142716"/>
                  <a:pt x="2040522" y="5148147"/>
                  <a:pt x="2032394" y="5153846"/>
                </a:cubicBezTo>
                <a:cubicBezTo>
                  <a:pt x="2003656" y="5138735"/>
                  <a:pt x="2001549" y="5128402"/>
                  <a:pt x="1947050" y="5158120"/>
                </a:cubicBezTo>
                <a:cubicBezTo>
                  <a:pt x="1923381" y="5171027"/>
                  <a:pt x="1920802" y="5187701"/>
                  <a:pt x="1898282" y="5200858"/>
                </a:cubicBezTo>
                <a:cubicBezTo>
                  <a:pt x="1886090" y="5207981"/>
                  <a:pt x="1869804" y="5214421"/>
                  <a:pt x="1861706" y="5222228"/>
                </a:cubicBezTo>
                <a:cubicBezTo>
                  <a:pt x="1853258" y="5230371"/>
                  <a:pt x="1853578" y="5239323"/>
                  <a:pt x="1849514" y="5247871"/>
                </a:cubicBezTo>
                <a:cubicBezTo>
                  <a:pt x="1824498" y="5234717"/>
                  <a:pt x="1793173" y="5218883"/>
                  <a:pt x="1776362" y="5205132"/>
                </a:cubicBezTo>
                <a:cubicBezTo>
                  <a:pt x="1752153" y="5185331"/>
                  <a:pt x="1748324" y="5166249"/>
                  <a:pt x="1739786" y="5145298"/>
                </a:cubicBezTo>
                <a:cubicBezTo>
                  <a:pt x="1731658" y="5136751"/>
                  <a:pt x="1726038" y="5127858"/>
                  <a:pt x="1715402" y="5119655"/>
                </a:cubicBezTo>
                <a:cubicBezTo>
                  <a:pt x="1643422" y="5064144"/>
                  <a:pt x="1701934" y="5122587"/>
                  <a:pt x="1666634" y="5085464"/>
                </a:cubicBezTo>
                <a:cubicBezTo>
                  <a:pt x="1654442" y="5088314"/>
                  <a:pt x="1639439" y="5090066"/>
                  <a:pt x="1630058" y="5094012"/>
                </a:cubicBezTo>
                <a:cubicBezTo>
                  <a:pt x="1618423" y="5098906"/>
                  <a:pt x="1614691" y="5105576"/>
                  <a:pt x="1605674" y="5111107"/>
                </a:cubicBezTo>
                <a:cubicBezTo>
                  <a:pt x="1598404" y="5115567"/>
                  <a:pt x="1589418" y="5119655"/>
                  <a:pt x="1581290" y="5123929"/>
                </a:cubicBezTo>
                <a:cubicBezTo>
                  <a:pt x="1565034" y="5119655"/>
                  <a:pt x="1549057" y="5115248"/>
                  <a:pt x="1532522" y="5111107"/>
                </a:cubicBezTo>
                <a:cubicBezTo>
                  <a:pt x="1520598" y="5108122"/>
                  <a:pt x="1505327" y="5098614"/>
                  <a:pt x="1495946" y="5102560"/>
                </a:cubicBezTo>
                <a:cubicBezTo>
                  <a:pt x="1474492" y="5111585"/>
                  <a:pt x="1471562" y="5136751"/>
                  <a:pt x="1471562" y="5136751"/>
                </a:cubicBezTo>
                <a:cubicBezTo>
                  <a:pt x="1459370" y="5135326"/>
                  <a:pt x="1446481" y="5134491"/>
                  <a:pt x="1434986" y="5132477"/>
                </a:cubicBezTo>
                <a:cubicBezTo>
                  <a:pt x="1421880" y="5130180"/>
                  <a:pt x="1412015" y="5122021"/>
                  <a:pt x="1398410" y="5123929"/>
                </a:cubicBezTo>
                <a:cubicBezTo>
                  <a:pt x="1381535" y="5126295"/>
                  <a:pt x="1382154" y="5135326"/>
                  <a:pt x="1374026" y="5141024"/>
                </a:cubicBezTo>
                <a:cubicBezTo>
                  <a:pt x="1357770" y="5142449"/>
                  <a:pt x="1338663" y="5141774"/>
                  <a:pt x="1325258" y="5145298"/>
                </a:cubicBezTo>
                <a:cubicBezTo>
                  <a:pt x="1249969" y="5165092"/>
                  <a:pt x="1259891" y="5198309"/>
                  <a:pt x="1227722" y="5226501"/>
                </a:cubicBezTo>
                <a:cubicBezTo>
                  <a:pt x="1198565" y="5252053"/>
                  <a:pt x="1210259" y="5240593"/>
                  <a:pt x="1191146" y="5260692"/>
                </a:cubicBezTo>
                <a:cubicBezTo>
                  <a:pt x="1187082" y="5253569"/>
                  <a:pt x="1183980" y="5246370"/>
                  <a:pt x="1178954" y="5239323"/>
                </a:cubicBezTo>
                <a:cubicBezTo>
                  <a:pt x="1175837" y="5234952"/>
                  <a:pt x="1169550" y="5230899"/>
                  <a:pt x="1166762" y="5226501"/>
                </a:cubicBezTo>
                <a:cubicBezTo>
                  <a:pt x="1161399" y="5218042"/>
                  <a:pt x="1158634" y="5209406"/>
                  <a:pt x="1154570" y="5200858"/>
                </a:cubicBezTo>
                <a:cubicBezTo>
                  <a:pt x="1082627" y="5241209"/>
                  <a:pt x="1101129" y="5221870"/>
                  <a:pt x="1081418" y="5256418"/>
                </a:cubicBezTo>
                <a:cubicBezTo>
                  <a:pt x="1073290" y="5262117"/>
                  <a:pt x="1074666" y="5275059"/>
                  <a:pt x="1057034" y="5273514"/>
                </a:cubicBezTo>
                <a:cubicBezTo>
                  <a:pt x="1035802" y="5271653"/>
                  <a:pt x="1041538" y="5259155"/>
                  <a:pt x="1032650" y="5252144"/>
                </a:cubicBezTo>
                <a:cubicBezTo>
                  <a:pt x="992475" y="5220457"/>
                  <a:pt x="1021115" y="5248562"/>
                  <a:pt x="996074" y="5222228"/>
                </a:cubicBezTo>
                <a:cubicBezTo>
                  <a:pt x="992010" y="5230775"/>
                  <a:pt x="1003658" y="5242671"/>
                  <a:pt x="983882" y="5247871"/>
                </a:cubicBezTo>
                <a:cubicBezTo>
                  <a:pt x="970088" y="5251497"/>
                  <a:pt x="955679" y="5240333"/>
                  <a:pt x="947306" y="5235049"/>
                </a:cubicBezTo>
                <a:cubicBezTo>
                  <a:pt x="934824" y="5227173"/>
                  <a:pt x="922922" y="5209406"/>
                  <a:pt x="922922" y="5209406"/>
                </a:cubicBezTo>
                <a:cubicBezTo>
                  <a:pt x="898609" y="5234974"/>
                  <a:pt x="909483" y="5229366"/>
                  <a:pt x="898538" y="5179489"/>
                </a:cubicBezTo>
                <a:cubicBezTo>
                  <a:pt x="893541" y="5156718"/>
                  <a:pt x="890410" y="5133901"/>
                  <a:pt x="886346" y="5111107"/>
                </a:cubicBezTo>
                <a:cubicBezTo>
                  <a:pt x="882282" y="5102560"/>
                  <a:pt x="879002" y="5093962"/>
                  <a:pt x="874154" y="5085464"/>
                </a:cubicBezTo>
                <a:cubicBezTo>
                  <a:pt x="870868" y="5079705"/>
                  <a:pt x="878218" y="5066944"/>
                  <a:pt x="861962" y="5068369"/>
                </a:cubicBezTo>
                <a:cubicBezTo>
                  <a:pt x="838973" y="5070384"/>
                  <a:pt x="830268" y="5081609"/>
                  <a:pt x="825386" y="5089738"/>
                </a:cubicBezTo>
                <a:cubicBezTo>
                  <a:pt x="813635" y="5109305"/>
                  <a:pt x="817258" y="5129627"/>
                  <a:pt x="813194" y="5149572"/>
                </a:cubicBezTo>
                <a:cubicBezTo>
                  <a:pt x="801002" y="5162394"/>
                  <a:pt x="782956" y="5174705"/>
                  <a:pt x="776618" y="5188037"/>
                </a:cubicBezTo>
                <a:cubicBezTo>
                  <a:pt x="772554" y="5196584"/>
                  <a:pt x="769985" y="5205236"/>
                  <a:pt x="764426" y="5213680"/>
                </a:cubicBezTo>
                <a:cubicBezTo>
                  <a:pt x="755132" y="5227797"/>
                  <a:pt x="735420" y="5251111"/>
                  <a:pt x="715658" y="5264966"/>
                </a:cubicBezTo>
                <a:cubicBezTo>
                  <a:pt x="709105" y="5269560"/>
                  <a:pt x="699402" y="5273514"/>
                  <a:pt x="691274" y="5277788"/>
                </a:cubicBezTo>
                <a:cubicBezTo>
                  <a:pt x="687210" y="5252144"/>
                  <a:pt x="686028" y="5226425"/>
                  <a:pt x="679082" y="5200858"/>
                </a:cubicBezTo>
                <a:cubicBezTo>
                  <a:pt x="677864" y="5196373"/>
                  <a:pt x="672208" y="5192138"/>
                  <a:pt x="666890" y="5188037"/>
                </a:cubicBezTo>
                <a:cubicBezTo>
                  <a:pt x="651848" y="5176437"/>
                  <a:pt x="631171" y="5165739"/>
                  <a:pt x="618122" y="5153846"/>
                </a:cubicBezTo>
                <a:cubicBezTo>
                  <a:pt x="610683" y="5147066"/>
                  <a:pt x="610956" y="5139524"/>
                  <a:pt x="605930" y="5132477"/>
                </a:cubicBezTo>
                <a:cubicBezTo>
                  <a:pt x="596960" y="5119899"/>
                  <a:pt x="586800" y="5114791"/>
                  <a:pt x="569354" y="5102560"/>
                </a:cubicBezTo>
                <a:cubicBezTo>
                  <a:pt x="557162" y="5108258"/>
                  <a:pt x="544589" y="5113859"/>
                  <a:pt x="532778" y="5119655"/>
                </a:cubicBezTo>
                <a:cubicBezTo>
                  <a:pt x="513931" y="5128904"/>
                  <a:pt x="495597" y="5149254"/>
                  <a:pt x="447434" y="5123929"/>
                </a:cubicBezTo>
                <a:cubicBezTo>
                  <a:pt x="431494" y="5115547"/>
                  <a:pt x="439306" y="5103984"/>
                  <a:pt x="435242" y="5094012"/>
                </a:cubicBezTo>
                <a:cubicBezTo>
                  <a:pt x="427114" y="5089738"/>
                  <a:pt x="425226" y="5080183"/>
                  <a:pt x="410858" y="5081190"/>
                </a:cubicBezTo>
                <a:cubicBezTo>
                  <a:pt x="390933" y="5082587"/>
                  <a:pt x="383369" y="5091915"/>
                  <a:pt x="374282" y="5098286"/>
                </a:cubicBezTo>
                <a:cubicBezTo>
                  <a:pt x="362787" y="5106345"/>
                  <a:pt x="349898" y="5123929"/>
                  <a:pt x="349898" y="5123929"/>
                </a:cubicBezTo>
                <a:cubicBezTo>
                  <a:pt x="313322" y="5128203"/>
                  <a:pt x="274017" y="5130279"/>
                  <a:pt x="240170" y="5136751"/>
                </a:cubicBezTo>
                <a:cubicBezTo>
                  <a:pt x="227306" y="5139210"/>
                  <a:pt x="227228" y="5146363"/>
                  <a:pt x="215786" y="5149572"/>
                </a:cubicBezTo>
                <a:cubicBezTo>
                  <a:pt x="205751" y="5152386"/>
                  <a:pt x="191402" y="5152421"/>
                  <a:pt x="179210" y="5153846"/>
                </a:cubicBezTo>
                <a:cubicBezTo>
                  <a:pt x="143516" y="5103796"/>
                  <a:pt x="200749" y="5176995"/>
                  <a:pt x="130442" y="5115381"/>
                </a:cubicBezTo>
                <a:cubicBezTo>
                  <a:pt x="122746" y="5108637"/>
                  <a:pt x="122314" y="5101135"/>
                  <a:pt x="118250" y="5094012"/>
                </a:cubicBezTo>
                <a:cubicBezTo>
                  <a:pt x="86896" y="5137976"/>
                  <a:pt x="98605" y="5139833"/>
                  <a:pt x="81674" y="5098286"/>
                </a:cubicBezTo>
                <a:cubicBezTo>
                  <a:pt x="73546" y="5105409"/>
                  <a:pt x="64211" y="5112377"/>
                  <a:pt x="57290" y="5119655"/>
                </a:cubicBezTo>
                <a:cubicBezTo>
                  <a:pt x="51991" y="5125227"/>
                  <a:pt x="58182" y="5140420"/>
                  <a:pt x="45098" y="5136751"/>
                </a:cubicBezTo>
                <a:cubicBezTo>
                  <a:pt x="30906" y="5132771"/>
                  <a:pt x="18714" y="5124223"/>
                  <a:pt x="10070" y="5116670"/>
                </a:cubicBezTo>
                <a:lnTo>
                  <a:pt x="0" y="5106824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640080" bIns="365760" rtlCol="0">
            <a:noAutofit/>
          </a:bodyPr>
          <a:lstStyle/>
          <a:p>
            <a:r>
              <a:rPr lang="en-US" sz="4000" b="1" spc="300" dirty="0">
                <a:latin typeface="Agency FB" panose="020B0503020202020204" pitchFamily="34" charset="0"/>
              </a:rPr>
              <a:t>“ENDEAVORING”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Agency FB" panose="020B0503020202020204" pitchFamily="34" charset="0"/>
              </a:rPr>
              <a:t>“utmost” – 2 Timothy 4:21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Agency FB" panose="020B0503020202020204" pitchFamily="34" charset="0"/>
              </a:rPr>
              <a:t>present tense:</a:t>
            </a:r>
            <a:endParaRPr lang="en-US" b="1" dirty="0"/>
          </a:p>
          <a:p>
            <a:pPr marL="287338" lvl="3"/>
            <a:endParaRPr lang="en-US" dirty="0"/>
          </a:p>
          <a:p>
            <a:pPr marL="0" lvl="3"/>
            <a:r>
              <a:rPr lang="en-US" sz="2800" dirty="0"/>
              <a:t>“The present tense represents a simple statement of fact or reality viewed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occurring in actual time</a:t>
            </a:r>
            <a:r>
              <a:rPr lang="en-US" sz="2800" dirty="0"/>
              <a:t>. In most cases this corresponds directly with the English present tense.” </a:t>
            </a:r>
          </a:p>
          <a:p>
            <a:endParaRPr lang="en-US" i="1" dirty="0"/>
          </a:p>
          <a:p>
            <a:r>
              <a:rPr lang="en-US" b="1" i="1" dirty="0"/>
              <a:t>Verb Tense, Voice and Mood Information - 5748 - Greek Lexicon</a:t>
            </a:r>
            <a:r>
              <a:rPr lang="en-US" b="1" dirty="0"/>
              <a:t>, classic.studylight.org/</a:t>
            </a:r>
            <a:r>
              <a:rPr lang="en-US" b="1" dirty="0" err="1"/>
              <a:t>lex</a:t>
            </a:r>
            <a:r>
              <a:rPr lang="en-US" b="1" dirty="0"/>
              <a:t>/</a:t>
            </a:r>
            <a:r>
              <a:rPr lang="en-US" b="1" dirty="0" err="1"/>
              <a:t>grk</a:t>
            </a:r>
            <a:r>
              <a:rPr lang="en-US" b="1" dirty="0"/>
              <a:t>/</a:t>
            </a:r>
            <a:r>
              <a:rPr lang="en-US" b="1" dirty="0" err="1"/>
              <a:t>extras.cgi?number</a:t>
            </a:r>
            <a:r>
              <a:rPr lang="en-US" b="1" dirty="0"/>
              <a:t>=5748.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72E78-0CBF-43C3-B45F-51FA83527DCB}"/>
              </a:ext>
            </a:extLst>
          </p:cNvPr>
          <p:cNvSpPr txBox="1"/>
          <p:nvPr/>
        </p:nvSpPr>
        <p:spPr>
          <a:xfrm>
            <a:off x="1979350" y="986374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2611662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2F5270-A671-4D11-B8C3-185B648E5AF4}"/>
              </a:ext>
            </a:extLst>
          </p:cNvPr>
          <p:cNvSpPr txBox="1"/>
          <p:nvPr/>
        </p:nvSpPr>
        <p:spPr>
          <a:xfrm>
            <a:off x="5015856" y="696986"/>
            <a:ext cx="6109933" cy="5805546"/>
          </a:xfrm>
          <a:custGeom>
            <a:avLst/>
            <a:gdLst>
              <a:gd name="connsiteX0" fmla="*/ 0 w 6109933"/>
              <a:gd name="connsiteY0" fmla="*/ 0 h 5464028"/>
              <a:gd name="connsiteX1" fmla="*/ 5722115 w 6109933"/>
              <a:gd name="connsiteY1" fmla="*/ 0 h 5464028"/>
              <a:gd name="connsiteX2" fmla="*/ 5714460 w 6109933"/>
              <a:gd name="connsiteY2" fmla="*/ 13789 h 5464028"/>
              <a:gd name="connsiteX3" fmla="*/ 5828225 w 6109933"/>
              <a:gd name="connsiteY3" fmla="*/ 30208 h 5464028"/>
              <a:gd name="connsiteX4" fmla="*/ 5812575 w 6109933"/>
              <a:gd name="connsiteY4" fmla="*/ 58783 h 5464028"/>
              <a:gd name="connsiteX5" fmla="*/ 5796924 w 6109933"/>
              <a:gd name="connsiteY5" fmla="*/ 125458 h 5464028"/>
              <a:gd name="connsiteX6" fmla="*/ 5828225 w 6109933"/>
              <a:gd name="connsiteY6" fmla="*/ 192133 h 5464028"/>
              <a:gd name="connsiteX7" fmla="*/ 5851701 w 6109933"/>
              <a:gd name="connsiteY7" fmla="*/ 211183 h 5464028"/>
              <a:gd name="connsiteX8" fmla="*/ 5843876 w 6109933"/>
              <a:gd name="connsiteY8" fmla="*/ 268333 h 5464028"/>
              <a:gd name="connsiteX9" fmla="*/ 5828225 w 6109933"/>
              <a:gd name="connsiteY9" fmla="*/ 296908 h 5464028"/>
              <a:gd name="connsiteX10" fmla="*/ 5820400 w 6109933"/>
              <a:gd name="connsiteY10" fmla="*/ 325483 h 5464028"/>
              <a:gd name="connsiteX11" fmla="*/ 5812575 w 6109933"/>
              <a:gd name="connsiteY11" fmla="*/ 373108 h 5464028"/>
              <a:gd name="connsiteX12" fmla="*/ 5789099 w 6109933"/>
              <a:gd name="connsiteY12" fmla="*/ 401683 h 5464028"/>
              <a:gd name="connsiteX13" fmla="*/ 5765623 w 6109933"/>
              <a:gd name="connsiteY13" fmla="*/ 468358 h 5464028"/>
              <a:gd name="connsiteX14" fmla="*/ 5789099 w 6109933"/>
              <a:gd name="connsiteY14" fmla="*/ 506458 h 5464028"/>
              <a:gd name="connsiteX15" fmla="*/ 5812575 w 6109933"/>
              <a:gd name="connsiteY15" fmla="*/ 525508 h 5464028"/>
              <a:gd name="connsiteX16" fmla="*/ 5796924 w 6109933"/>
              <a:gd name="connsiteY16" fmla="*/ 573133 h 5464028"/>
              <a:gd name="connsiteX17" fmla="*/ 5757798 w 6109933"/>
              <a:gd name="connsiteY17" fmla="*/ 639808 h 5464028"/>
              <a:gd name="connsiteX18" fmla="*/ 5742148 w 6109933"/>
              <a:gd name="connsiteY18" fmla="*/ 696958 h 5464028"/>
              <a:gd name="connsiteX19" fmla="*/ 5757798 w 6109933"/>
              <a:gd name="connsiteY19" fmla="*/ 725533 h 5464028"/>
              <a:gd name="connsiteX20" fmla="*/ 5796924 w 6109933"/>
              <a:gd name="connsiteY20" fmla="*/ 754108 h 5464028"/>
              <a:gd name="connsiteX21" fmla="*/ 5828225 w 6109933"/>
              <a:gd name="connsiteY21" fmla="*/ 782683 h 5464028"/>
              <a:gd name="connsiteX22" fmla="*/ 5820400 w 6109933"/>
              <a:gd name="connsiteY22" fmla="*/ 830308 h 5464028"/>
              <a:gd name="connsiteX23" fmla="*/ 5812575 w 6109933"/>
              <a:gd name="connsiteY23" fmla="*/ 858883 h 5464028"/>
              <a:gd name="connsiteX24" fmla="*/ 5836050 w 6109933"/>
              <a:gd name="connsiteY24" fmla="*/ 877933 h 5464028"/>
              <a:gd name="connsiteX25" fmla="*/ 5828225 w 6109933"/>
              <a:gd name="connsiteY25" fmla="*/ 906508 h 5464028"/>
              <a:gd name="connsiteX26" fmla="*/ 5781274 w 6109933"/>
              <a:gd name="connsiteY26" fmla="*/ 944608 h 5464028"/>
              <a:gd name="connsiteX27" fmla="*/ 5734323 w 6109933"/>
              <a:gd name="connsiteY27" fmla="*/ 1001758 h 5464028"/>
              <a:gd name="connsiteX28" fmla="*/ 5773449 w 6109933"/>
              <a:gd name="connsiteY28" fmla="*/ 1020808 h 5464028"/>
              <a:gd name="connsiteX29" fmla="*/ 5796924 w 6109933"/>
              <a:gd name="connsiteY29" fmla="*/ 1030333 h 5464028"/>
              <a:gd name="connsiteX30" fmla="*/ 5789099 w 6109933"/>
              <a:gd name="connsiteY30" fmla="*/ 1068433 h 5464028"/>
              <a:gd name="connsiteX31" fmla="*/ 5812575 w 6109933"/>
              <a:gd name="connsiteY31" fmla="*/ 1097008 h 5464028"/>
              <a:gd name="connsiteX32" fmla="*/ 5851701 w 6109933"/>
              <a:gd name="connsiteY32" fmla="*/ 1116058 h 5464028"/>
              <a:gd name="connsiteX33" fmla="*/ 5929953 w 6109933"/>
              <a:gd name="connsiteY33" fmla="*/ 1144633 h 5464028"/>
              <a:gd name="connsiteX34" fmla="*/ 5922128 w 6109933"/>
              <a:gd name="connsiteY34" fmla="*/ 1173208 h 5464028"/>
              <a:gd name="connsiteX35" fmla="*/ 5875176 w 6109933"/>
              <a:gd name="connsiteY35" fmla="*/ 1211308 h 5464028"/>
              <a:gd name="connsiteX36" fmla="*/ 5883002 w 6109933"/>
              <a:gd name="connsiteY36" fmla="*/ 1239883 h 5464028"/>
              <a:gd name="connsiteX37" fmla="*/ 5867351 w 6109933"/>
              <a:gd name="connsiteY37" fmla="*/ 1268458 h 5464028"/>
              <a:gd name="connsiteX38" fmla="*/ 5898652 w 6109933"/>
              <a:gd name="connsiteY38" fmla="*/ 1306558 h 5464028"/>
              <a:gd name="connsiteX39" fmla="*/ 5914302 w 6109933"/>
              <a:gd name="connsiteY39" fmla="*/ 1344658 h 5464028"/>
              <a:gd name="connsiteX40" fmla="*/ 5890827 w 6109933"/>
              <a:gd name="connsiteY40" fmla="*/ 1363708 h 5464028"/>
              <a:gd name="connsiteX41" fmla="*/ 5922128 w 6109933"/>
              <a:gd name="connsiteY41" fmla="*/ 1411333 h 5464028"/>
              <a:gd name="connsiteX42" fmla="*/ 5898652 w 6109933"/>
              <a:gd name="connsiteY42" fmla="*/ 1420858 h 5464028"/>
              <a:gd name="connsiteX43" fmla="*/ 5867351 w 6109933"/>
              <a:gd name="connsiteY43" fmla="*/ 1439908 h 5464028"/>
              <a:gd name="connsiteX44" fmla="*/ 5812575 w 6109933"/>
              <a:gd name="connsiteY44" fmla="*/ 1458958 h 5464028"/>
              <a:gd name="connsiteX45" fmla="*/ 5820400 w 6109933"/>
              <a:gd name="connsiteY45" fmla="*/ 1487533 h 5464028"/>
              <a:gd name="connsiteX46" fmla="*/ 5781274 w 6109933"/>
              <a:gd name="connsiteY46" fmla="*/ 1525633 h 5464028"/>
              <a:gd name="connsiteX47" fmla="*/ 5757798 w 6109933"/>
              <a:gd name="connsiteY47" fmla="*/ 1544683 h 5464028"/>
              <a:gd name="connsiteX48" fmla="*/ 5749973 w 6109933"/>
              <a:gd name="connsiteY48" fmla="*/ 1573258 h 5464028"/>
              <a:gd name="connsiteX49" fmla="*/ 5773449 w 6109933"/>
              <a:gd name="connsiteY49" fmla="*/ 1592308 h 5464028"/>
              <a:gd name="connsiteX50" fmla="*/ 5789099 w 6109933"/>
              <a:gd name="connsiteY50" fmla="*/ 1620883 h 5464028"/>
              <a:gd name="connsiteX51" fmla="*/ 5781274 w 6109933"/>
              <a:gd name="connsiteY51" fmla="*/ 1658983 h 5464028"/>
              <a:gd name="connsiteX52" fmla="*/ 5804750 w 6109933"/>
              <a:gd name="connsiteY52" fmla="*/ 1668508 h 5464028"/>
              <a:gd name="connsiteX53" fmla="*/ 5843876 w 6109933"/>
              <a:gd name="connsiteY53" fmla="*/ 1678033 h 5464028"/>
              <a:gd name="connsiteX54" fmla="*/ 5875176 w 6109933"/>
              <a:gd name="connsiteY54" fmla="*/ 1687558 h 5464028"/>
              <a:gd name="connsiteX55" fmla="*/ 5867351 w 6109933"/>
              <a:gd name="connsiteY55" fmla="*/ 1725658 h 5464028"/>
              <a:gd name="connsiteX56" fmla="*/ 5867351 w 6109933"/>
              <a:gd name="connsiteY56" fmla="*/ 1792333 h 5464028"/>
              <a:gd name="connsiteX57" fmla="*/ 5843876 w 6109933"/>
              <a:gd name="connsiteY57" fmla="*/ 1820908 h 5464028"/>
              <a:gd name="connsiteX58" fmla="*/ 5867351 w 6109933"/>
              <a:gd name="connsiteY58" fmla="*/ 1839958 h 5464028"/>
              <a:gd name="connsiteX59" fmla="*/ 5843876 w 6109933"/>
              <a:gd name="connsiteY59" fmla="*/ 1859008 h 5464028"/>
              <a:gd name="connsiteX60" fmla="*/ 5820400 w 6109933"/>
              <a:gd name="connsiteY60" fmla="*/ 1887583 h 5464028"/>
              <a:gd name="connsiteX61" fmla="*/ 5851701 w 6109933"/>
              <a:gd name="connsiteY61" fmla="*/ 1916158 h 5464028"/>
              <a:gd name="connsiteX62" fmla="*/ 5937778 w 6109933"/>
              <a:gd name="connsiteY62" fmla="*/ 1935208 h 5464028"/>
              <a:gd name="connsiteX63" fmla="*/ 5961254 w 6109933"/>
              <a:gd name="connsiteY63" fmla="*/ 1944733 h 5464028"/>
              <a:gd name="connsiteX64" fmla="*/ 5898652 w 6109933"/>
              <a:gd name="connsiteY64" fmla="*/ 2011408 h 5464028"/>
              <a:gd name="connsiteX65" fmla="*/ 5820400 w 6109933"/>
              <a:gd name="connsiteY65" fmla="*/ 2068558 h 5464028"/>
              <a:gd name="connsiteX66" fmla="*/ 5804750 w 6109933"/>
              <a:gd name="connsiteY66" fmla="*/ 2144758 h 5464028"/>
              <a:gd name="connsiteX67" fmla="*/ 5796924 w 6109933"/>
              <a:gd name="connsiteY67" fmla="*/ 2173333 h 5464028"/>
              <a:gd name="connsiteX68" fmla="*/ 5859526 w 6109933"/>
              <a:gd name="connsiteY68" fmla="*/ 2240008 h 5464028"/>
              <a:gd name="connsiteX69" fmla="*/ 5883002 w 6109933"/>
              <a:gd name="connsiteY69" fmla="*/ 2259058 h 5464028"/>
              <a:gd name="connsiteX70" fmla="*/ 5906477 w 6109933"/>
              <a:gd name="connsiteY70" fmla="*/ 2278108 h 5464028"/>
              <a:gd name="connsiteX71" fmla="*/ 5890827 w 6109933"/>
              <a:gd name="connsiteY71" fmla="*/ 2306683 h 5464028"/>
              <a:gd name="connsiteX72" fmla="*/ 5883002 w 6109933"/>
              <a:gd name="connsiteY72" fmla="*/ 2335258 h 5464028"/>
              <a:gd name="connsiteX73" fmla="*/ 5820400 w 6109933"/>
              <a:gd name="connsiteY73" fmla="*/ 2401933 h 5464028"/>
              <a:gd name="connsiteX74" fmla="*/ 5828225 w 6109933"/>
              <a:gd name="connsiteY74" fmla="*/ 2459083 h 5464028"/>
              <a:gd name="connsiteX75" fmla="*/ 5796924 w 6109933"/>
              <a:gd name="connsiteY75" fmla="*/ 2516233 h 5464028"/>
              <a:gd name="connsiteX76" fmla="*/ 5781274 w 6109933"/>
              <a:gd name="connsiteY76" fmla="*/ 2554333 h 5464028"/>
              <a:gd name="connsiteX77" fmla="*/ 5789099 w 6109933"/>
              <a:gd name="connsiteY77" fmla="*/ 2582908 h 5464028"/>
              <a:gd name="connsiteX78" fmla="*/ 5804750 w 6109933"/>
              <a:gd name="connsiteY78" fmla="*/ 2621008 h 5464028"/>
              <a:gd name="connsiteX79" fmla="*/ 5812575 w 6109933"/>
              <a:gd name="connsiteY79" fmla="*/ 2659108 h 5464028"/>
              <a:gd name="connsiteX80" fmla="*/ 5843876 w 6109933"/>
              <a:gd name="connsiteY80" fmla="*/ 2678158 h 5464028"/>
              <a:gd name="connsiteX81" fmla="*/ 5820400 w 6109933"/>
              <a:gd name="connsiteY81" fmla="*/ 2706733 h 5464028"/>
              <a:gd name="connsiteX82" fmla="*/ 5789099 w 6109933"/>
              <a:gd name="connsiteY82" fmla="*/ 2725783 h 5464028"/>
              <a:gd name="connsiteX83" fmla="*/ 5765623 w 6109933"/>
              <a:gd name="connsiteY83" fmla="*/ 2744833 h 5464028"/>
              <a:gd name="connsiteX84" fmla="*/ 5757798 w 6109933"/>
              <a:gd name="connsiteY84" fmla="*/ 2773408 h 5464028"/>
              <a:gd name="connsiteX85" fmla="*/ 5773449 w 6109933"/>
              <a:gd name="connsiteY85" fmla="*/ 2801983 h 5464028"/>
              <a:gd name="connsiteX86" fmla="*/ 5749973 w 6109933"/>
              <a:gd name="connsiteY86" fmla="*/ 2821033 h 5464028"/>
              <a:gd name="connsiteX87" fmla="*/ 5726497 w 6109933"/>
              <a:gd name="connsiteY87" fmla="*/ 2849608 h 5464028"/>
              <a:gd name="connsiteX88" fmla="*/ 5718672 w 6109933"/>
              <a:gd name="connsiteY88" fmla="*/ 2878183 h 5464028"/>
              <a:gd name="connsiteX89" fmla="*/ 5804750 w 6109933"/>
              <a:gd name="connsiteY89" fmla="*/ 2916283 h 5464028"/>
              <a:gd name="connsiteX90" fmla="*/ 5828225 w 6109933"/>
              <a:gd name="connsiteY90" fmla="*/ 2925808 h 5464028"/>
              <a:gd name="connsiteX91" fmla="*/ 5836050 w 6109933"/>
              <a:gd name="connsiteY91" fmla="*/ 2982958 h 5464028"/>
              <a:gd name="connsiteX92" fmla="*/ 5875176 w 6109933"/>
              <a:gd name="connsiteY92" fmla="*/ 2992483 h 5464028"/>
              <a:gd name="connsiteX93" fmla="*/ 5859526 w 6109933"/>
              <a:gd name="connsiteY93" fmla="*/ 3021058 h 5464028"/>
              <a:gd name="connsiteX94" fmla="*/ 5812575 w 6109933"/>
              <a:gd name="connsiteY94" fmla="*/ 3049633 h 5464028"/>
              <a:gd name="connsiteX95" fmla="*/ 5781274 w 6109933"/>
              <a:gd name="connsiteY95" fmla="*/ 3097258 h 5464028"/>
              <a:gd name="connsiteX96" fmla="*/ 5734323 w 6109933"/>
              <a:gd name="connsiteY96" fmla="*/ 3163933 h 5464028"/>
              <a:gd name="connsiteX97" fmla="*/ 5742148 w 6109933"/>
              <a:gd name="connsiteY97" fmla="*/ 3192508 h 5464028"/>
              <a:gd name="connsiteX98" fmla="*/ 5796924 w 6109933"/>
              <a:gd name="connsiteY98" fmla="*/ 3221083 h 5464028"/>
              <a:gd name="connsiteX99" fmla="*/ 5789099 w 6109933"/>
              <a:gd name="connsiteY99" fmla="*/ 3249658 h 5464028"/>
              <a:gd name="connsiteX100" fmla="*/ 5757798 w 6109933"/>
              <a:gd name="connsiteY100" fmla="*/ 3316333 h 5464028"/>
              <a:gd name="connsiteX101" fmla="*/ 5781274 w 6109933"/>
              <a:gd name="connsiteY101" fmla="*/ 3363958 h 5464028"/>
              <a:gd name="connsiteX102" fmla="*/ 5765623 w 6109933"/>
              <a:gd name="connsiteY102" fmla="*/ 3392533 h 5464028"/>
              <a:gd name="connsiteX103" fmla="*/ 5789099 w 6109933"/>
              <a:gd name="connsiteY103" fmla="*/ 3402058 h 5464028"/>
              <a:gd name="connsiteX104" fmla="*/ 5867351 w 6109933"/>
              <a:gd name="connsiteY104" fmla="*/ 3440158 h 5464028"/>
              <a:gd name="connsiteX105" fmla="*/ 5929953 w 6109933"/>
              <a:gd name="connsiteY105" fmla="*/ 3449683 h 5464028"/>
              <a:gd name="connsiteX106" fmla="*/ 5984729 w 6109933"/>
              <a:gd name="connsiteY106" fmla="*/ 3468733 h 5464028"/>
              <a:gd name="connsiteX107" fmla="*/ 5961254 w 6109933"/>
              <a:gd name="connsiteY107" fmla="*/ 3497308 h 5464028"/>
              <a:gd name="connsiteX108" fmla="*/ 5937778 w 6109933"/>
              <a:gd name="connsiteY108" fmla="*/ 3506833 h 5464028"/>
              <a:gd name="connsiteX109" fmla="*/ 5984729 w 6109933"/>
              <a:gd name="connsiteY109" fmla="*/ 3563983 h 5464028"/>
              <a:gd name="connsiteX110" fmla="*/ 5969079 w 6109933"/>
              <a:gd name="connsiteY110" fmla="*/ 3592558 h 5464028"/>
              <a:gd name="connsiteX111" fmla="*/ 5945603 w 6109933"/>
              <a:gd name="connsiteY111" fmla="*/ 3602083 h 5464028"/>
              <a:gd name="connsiteX112" fmla="*/ 5906477 w 6109933"/>
              <a:gd name="connsiteY112" fmla="*/ 3678283 h 5464028"/>
              <a:gd name="connsiteX113" fmla="*/ 5961254 w 6109933"/>
              <a:gd name="connsiteY113" fmla="*/ 3725908 h 5464028"/>
              <a:gd name="connsiteX114" fmla="*/ 6000380 w 6109933"/>
              <a:gd name="connsiteY114" fmla="*/ 3754483 h 5464028"/>
              <a:gd name="connsiteX115" fmla="*/ 6039506 w 6109933"/>
              <a:gd name="connsiteY115" fmla="*/ 3764008 h 5464028"/>
              <a:gd name="connsiteX116" fmla="*/ 6078632 w 6109933"/>
              <a:gd name="connsiteY116" fmla="*/ 3783058 h 5464028"/>
              <a:gd name="connsiteX117" fmla="*/ 6109933 w 6109933"/>
              <a:gd name="connsiteY117" fmla="*/ 3792583 h 5464028"/>
              <a:gd name="connsiteX118" fmla="*/ 6078632 w 6109933"/>
              <a:gd name="connsiteY118" fmla="*/ 3811633 h 5464028"/>
              <a:gd name="connsiteX119" fmla="*/ 6039506 w 6109933"/>
              <a:gd name="connsiteY119" fmla="*/ 3821158 h 5464028"/>
              <a:gd name="connsiteX120" fmla="*/ 5984729 w 6109933"/>
              <a:gd name="connsiteY120" fmla="*/ 3840208 h 5464028"/>
              <a:gd name="connsiteX121" fmla="*/ 5969079 w 6109933"/>
              <a:gd name="connsiteY121" fmla="*/ 3878308 h 5464028"/>
              <a:gd name="connsiteX122" fmla="*/ 5945603 w 6109933"/>
              <a:gd name="connsiteY122" fmla="*/ 3887833 h 5464028"/>
              <a:gd name="connsiteX123" fmla="*/ 5906477 w 6109933"/>
              <a:gd name="connsiteY123" fmla="*/ 3897358 h 5464028"/>
              <a:gd name="connsiteX124" fmla="*/ 5812575 w 6109933"/>
              <a:gd name="connsiteY124" fmla="*/ 3925933 h 5464028"/>
              <a:gd name="connsiteX125" fmla="*/ 5820400 w 6109933"/>
              <a:gd name="connsiteY125" fmla="*/ 3954508 h 5464028"/>
              <a:gd name="connsiteX126" fmla="*/ 5804750 w 6109933"/>
              <a:gd name="connsiteY126" fmla="*/ 4011658 h 5464028"/>
              <a:gd name="connsiteX127" fmla="*/ 5867351 w 6109933"/>
              <a:gd name="connsiteY127" fmla="*/ 4059283 h 5464028"/>
              <a:gd name="connsiteX128" fmla="*/ 5969079 w 6109933"/>
              <a:gd name="connsiteY128" fmla="*/ 4097383 h 5464028"/>
              <a:gd name="connsiteX129" fmla="*/ 6016030 w 6109933"/>
              <a:gd name="connsiteY129" fmla="*/ 4125958 h 5464028"/>
              <a:gd name="connsiteX130" fmla="*/ 5969079 w 6109933"/>
              <a:gd name="connsiteY130" fmla="*/ 4164058 h 5464028"/>
              <a:gd name="connsiteX131" fmla="*/ 5922128 w 6109933"/>
              <a:gd name="connsiteY131" fmla="*/ 4230733 h 5464028"/>
              <a:gd name="connsiteX132" fmla="*/ 5883002 w 6109933"/>
              <a:gd name="connsiteY132" fmla="*/ 4278358 h 5464028"/>
              <a:gd name="connsiteX133" fmla="*/ 5836050 w 6109933"/>
              <a:gd name="connsiteY133" fmla="*/ 4306933 h 5464028"/>
              <a:gd name="connsiteX134" fmla="*/ 5789099 w 6109933"/>
              <a:gd name="connsiteY134" fmla="*/ 4345033 h 5464028"/>
              <a:gd name="connsiteX135" fmla="*/ 5812575 w 6109933"/>
              <a:gd name="connsiteY135" fmla="*/ 4411708 h 5464028"/>
              <a:gd name="connsiteX136" fmla="*/ 5820054 w 6109933"/>
              <a:gd name="connsiteY136" fmla="*/ 4449491 h 5464028"/>
              <a:gd name="connsiteX137" fmla="*/ 5816372 w 6109933"/>
              <a:gd name="connsiteY137" fmla="*/ 4445741 h 5464028"/>
              <a:gd name="connsiteX138" fmla="*/ 5815014 w 6109933"/>
              <a:gd name="connsiteY138" fmla="*/ 4444184 h 5464028"/>
              <a:gd name="connsiteX139" fmla="*/ 5815160 w 6109933"/>
              <a:gd name="connsiteY139" fmla="*/ 4444507 h 5464028"/>
              <a:gd name="connsiteX140" fmla="*/ 5816372 w 6109933"/>
              <a:gd name="connsiteY140" fmla="*/ 4445741 h 5464028"/>
              <a:gd name="connsiteX141" fmla="*/ 5823344 w 6109933"/>
              <a:gd name="connsiteY141" fmla="*/ 4453737 h 5464028"/>
              <a:gd name="connsiteX142" fmla="*/ 5843876 w 6109933"/>
              <a:gd name="connsiteY142" fmla="*/ 4478383 h 5464028"/>
              <a:gd name="connsiteX143" fmla="*/ 5851701 w 6109933"/>
              <a:gd name="connsiteY143" fmla="*/ 4506958 h 5464028"/>
              <a:gd name="connsiteX144" fmla="*/ 5867351 w 6109933"/>
              <a:gd name="connsiteY144" fmla="*/ 4554583 h 5464028"/>
              <a:gd name="connsiteX145" fmla="*/ 5828225 w 6109933"/>
              <a:gd name="connsiteY145" fmla="*/ 4564108 h 5464028"/>
              <a:gd name="connsiteX146" fmla="*/ 5890827 w 6109933"/>
              <a:gd name="connsiteY146" fmla="*/ 4621258 h 5464028"/>
              <a:gd name="connsiteX147" fmla="*/ 5953428 w 6109933"/>
              <a:gd name="connsiteY147" fmla="*/ 4659358 h 5464028"/>
              <a:gd name="connsiteX148" fmla="*/ 6008205 w 6109933"/>
              <a:gd name="connsiteY148" fmla="*/ 4678408 h 5464028"/>
              <a:gd name="connsiteX149" fmla="*/ 5937778 w 6109933"/>
              <a:gd name="connsiteY149" fmla="*/ 4706983 h 5464028"/>
              <a:gd name="connsiteX150" fmla="*/ 5914302 w 6109933"/>
              <a:gd name="connsiteY150" fmla="*/ 4716508 h 5464028"/>
              <a:gd name="connsiteX151" fmla="*/ 5890827 w 6109933"/>
              <a:gd name="connsiteY151" fmla="*/ 4745083 h 5464028"/>
              <a:gd name="connsiteX152" fmla="*/ 5867351 w 6109933"/>
              <a:gd name="connsiteY152" fmla="*/ 4764133 h 5464028"/>
              <a:gd name="connsiteX153" fmla="*/ 5898652 w 6109933"/>
              <a:gd name="connsiteY153" fmla="*/ 4783183 h 5464028"/>
              <a:gd name="connsiteX154" fmla="*/ 5890827 w 6109933"/>
              <a:gd name="connsiteY154" fmla="*/ 4811758 h 5464028"/>
              <a:gd name="connsiteX155" fmla="*/ 5929953 w 6109933"/>
              <a:gd name="connsiteY155" fmla="*/ 4849858 h 5464028"/>
              <a:gd name="connsiteX156" fmla="*/ 5984729 w 6109933"/>
              <a:gd name="connsiteY156" fmla="*/ 4887958 h 5464028"/>
              <a:gd name="connsiteX157" fmla="*/ 6008205 w 6109933"/>
              <a:gd name="connsiteY157" fmla="*/ 4907008 h 5464028"/>
              <a:gd name="connsiteX158" fmla="*/ 5937778 w 6109933"/>
              <a:gd name="connsiteY158" fmla="*/ 4926058 h 5464028"/>
              <a:gd name="connsiteX159" fmla="*/ 5906477 w 6109933"/>
              <a:gd name="connsiteY159" fmla="*/ 4945108 h 5464028"/>
              <a:gd name="connsiteX160" fmla="*/ 5875176 w 6109933"/>
              <a:gd name="connsiteY160" fmla="*/ 4992733 h 5464028"/>
              <a:gd name="connsiteX161" fmla="*/ 5781274 w 6109933"/>
              <a:gd name="connsiteY161" fmla="*/ 5030833 h 5464028"/>
              <a:gd name="connsiteX162" fmla="*/ 5757798 w 6109933"/>
              <a:gd name="connsiteY162" fmla="*/ 5059408 h 5464028"/>
              <a:gd name="connsiteX163" fmla="*/ 5734323 w 6109933"/>
              <a:gd name="connsiteY163" fmla="*/ 5078458 h 5464028"/>
              <a:gd name="connsiteX164" fmla="*/ 5746667 w 6109933"/>
              <a:gd name="connsiteY164" fmla="*/ 5101451 h 5464028"/>
              <a:gd name="connsiteX165" fmla="*/ 5751568 w 6109933"/>
              <a:gd name="connsiteY165" fmla="*/ 5111174 h 5464028"/>
              <a:gd name="connsiteX166" fmla="*/ 5752176 w 6109933"/>
              <a:gd name="connsiteY166" fmla="*/ 5112637 h 5464028"/>
              <a:gd name="connsiteX167" fmla="*/ 5751765 w 6109933"/>
              <a:gd name="connsiteY167" fmla="*/ 5111565 h 5464028"/>
              <a:gd name="connsiteX168" fmla="*/ 5751568 w 6109933"/>
              <a:gd name="connsiteY168" fmla="*/ 5111174 h 5464028"/>
              <a:gd name="connsiteX169" fmla="*/ 5750457 w 6109933"/>
              <a:gd name="connsiteY169" fmla="*/ 5108500 h 5464028"/>
              <a:gd name="connsiteX170" fmla="*/ 5773449 w 6109933"/>
              <a:gd name="connsiteY170" fmla="*/ 5116558 h 5464028"/>
              <a:gd name="connsiteX171" fmla="*/ 5789099 w 6109933"/>
              <a:gd name="connsiteY171" fmla="*/ 5145133 h 5464028"/>
              <a:gd name="connsiteX172" fmla="*/ 5851701 w 6109933"/>
              <a:gd name="connsiteY172" fmla="*/ 5164183 h 5464028"/>
              <a:gd name="connsiteX173" fmla="*/ 5890827 w 6109933"/>
              <a:gd name="connsiteY173" fmla="*/ 5221333 h 5464028"/>
              <a:gd name="connsiteX174" fmla="*/ 5898988 w 6109933"/>
              <a:gd name="connsiteY174" fmla="*/ 5225570 h 5464028"/>
              <a:gd name="connsiteX175" fmla="*/ 5893416 w 6109933"/>
              <a:gd name="connsiteY175" fmla="*/ 5235838 h 5464028"/>
              <a:gd name="connsiteX176" fmla="*/ 5817216 w 6109933"/>
              <a:gd name="connsiteY176" fmla="*/ 5229987 h 5464028"/>
              <a:gd name="connsiteX177" fmla="*/ 5779116 w 6109933"/>
              <a:gd name="connsiteY177" fmla="*/ 5218285 h 5464028"/>
              <a:gd name="connsiteX178" fmla="*/ 5712442 w 6109933"/>
              <a:gd name="connsiteY178" fmla="*/ 5177328 h 5464028"/>
              <a:gd name="connsiteX179" fmla="*/ 5674342 w 6109933"/>
              <a:gd name="connsiteY179" fmla="*/ 5253391 h 5464028"/>
              <a:gd name="connsiteX180" fmla="*/ 5645766 w 6109933"/>
              <a:gd name="connsiteY180" fmla="*/ 5241689 h 5464028"/>
              <a:gd name="connsiteX181" fmla="*/ 5579092 w 6109933"/>
              <a:gd name="connsiteY181" fmla="*/ 5229987 h 5464028"/>
              <a:gd name="connsiteX182" fmla="*/ 5512416 w 6109933"/>
              <a:gd name="connsiteY182" fmla="*/ 5253391 h 5464028"/>
              <a:gd name="connsiteX183" fmla="*/ 5493366 w 6109933"/>
              <a:gd name="connsiteY183" fmla="*/ 5270944 h 5464028"/>
              <a:gd name="connsiteX184" fmla="*/ 5436216 w 6109933"/>
              <a:gd name="connsiteY184" fmla="*/ 5265093 h 5464028"/>
              <a:gd name="connsiteX185" fmla="*/ 5407642 w 6109933"/>
              <a:gd name="connsiteY185" fmla="*/ 5253391 h 5464028"/>
              <a:gd name="connsiteX186" fmla="*/ 5379066 w 6109933"/>
              <a:gd name="connsiteY186" fmla="*/ 5247540 h 5464028"/>
              <a:gd name="connsiteX187" fmla="*/ 5331442 w 6109933"/>
              <a:gd name="connsiteY187" fmla="*/ 5241689 h 5464028"/>
              <a:gd name="connsiteX188" fmla="*/ 5302866 w 6109933"/>
              <a:gd name="connsiteY188" fmla="*/ 5224136 h 5464028"/>
              <a:gd name="connsiteX189" fmla="*/ 5236192 w 6109933"/>
              <a:gd name="connsiteY189" fmla="*/ 5206583 h 5464028"/>
              <a:gd name="connsiteX190" fmla="*/ 5198092 w 6109933"/>
              <a:gd name="connsiteY190" fmla="*/ 5224136 h 5464028"/>
              <a:gd name="connsiteX191" fmla="*/ 5179042 w 6109933"/>
              <a:gd name="connsiteY191" fmla="*/ 5241689 h 5464028"/>
              <a:gd name="connsiteX192" fmla="*/ 5131416 w 6109933"/>
              <a:gd name="connsiteY192" fmla="*/ 5229987 h 5464028"/>
              <a:gd name="connsiteX193" fmla="*/ 5064742 w 6109933"/>
              <a:gd name="connsiteY193" fmla="*/ 5200732 h 5464028"/>
              <a:gd name="connsiteX194" fmla="*/ 5007592 w 6109933"/>
              <a:gd name="connsiteY194" fmla="*/ 5189030 h 5464028"/>
              <a:gd name="connsiteX195" fmla="*/ 4979016 w 6109933"/>
              <a:gd name="connsiteY195" fmla="*/ 5200732 h 5464028"/>
              <a:gd name="connsiteX196" fmla="*/ 4950442 w 6109933"/>
              <a:gd name="connsiteY196" fmla="*/ 5229987 h 5464028"/>
              <a:gd name="connsiteX197" fmla="*/ 4921866 w 6109933"/>
              <a:gd name="connsiteY197" fmla="*/ 5253391 h 5464028"/>
              <a:gd name="connsiteX198" fmla="*/ 4874242 w 6109933"/>
              <a:gd name="connsiteY198" fmla="*/ 5247540 h 5464028"/>
              <a:gd name="connsiteX199" fmla="*/ 4845666 w 6109933"/>
              <a:gd name="connsiteY199" fmla="*/ 5241689 h 5464028"/>
              <a:gd name="connsiteX200" fmla="*/ 4826616 w 6109933"/>
              <a:gd name="connsiteY200" fmla="*/ 5259242 h 5464028"/>
              <a:gd name="connsiteX201" fmla="*/ 4798042 w 6109933"/>
              <a:gd name="connsiteY201" fmla="*/ 5253391 h 5464028"/>
              <a:gd name="connsiteX202" fmla="*/ 4759942 w 6109933"/>
              <a:gd name="connsiteY202" fmla="*/ 5218285 h 5464028"/>
              <a:gd name="connsiteX203" fmla="*/ 4702792 w 6109933"/>
              <a:gd name="connsiteY203" fmla="*/ 5183179 h 5464028"/>
              <a:gd name="connsiteX204" fmla="*/ 4683742 w 6109933"/>
              <a:gd name="connsiteY204" fmla="*/ 5212434 h 5464028"/>
              <a:gd name="connsiteX205" fmla="*/ 4674216 w 6109933"/>
              <a:gd name="connsiteY205" fmla="*/ 5229987 h 5464028"/>
              <a:gd name="connsiteX206" fmla="*/ 4636116 w 6109933"/>
              <a:gd name="connsiteY206" fmla="*/ 5224136 h 5464028"/>
              <a:gd name="connsiteX207" fmla="*/ 4607542 w 6109933"/>
              <a:gd name="connsiteY207" fmla="*/ 5241689 h 5464028"/>
              <a:gd name="connsiteX208" fmla="*/ 4588492 w 6109933"/>
              <a:gd name="connsiteY208" fmla="*/ 5270944 h 5464028"/>
              <a:gd name="connsiteX209" fmla="*/ 4559916 w 6109933"/>
              <a:gd name="connsiteY209" fmla="*/ 5329454 h 5464028"/>
              <a:gd name="connsiteX210" fmla="*/ 4531342 w 6109933"/>
              <a:gd name="connsiteY210" fmla="*/ 5323603 h 5464028"/>
              <a:gd name="connsiteX211" fmla="*/ 4493242 w 6109933"/>
              <a:gd name="connsiteY211" fmla="*/ 5288497 h 5464028"/>
              <a:gd name="connsiteX212" fmla="*/ 4464666 w 6109933"/>
              <a:gd name="connsiteY212" fmla="*/ 5294348 h 5464028"/>
              <a:gd name="connsiteX213" fmla="*/ 4436092 w 6109933"/>
              <a:gd name="connsiteY213" fmla="*/ 5282646 h 5464028"/>
              <a:gd name="connsiteX214" fmla="*/ 4397992 w 6109933"/>
              <a:gd name="connsiteY214" fmla="*/ 5306050 h 5464028"/>
              <a:gd name="connsiteX215" fmla="*/ 4359892 w 6109933"/>
              <a:gd name="connsiteY215" fmla="*/ 5317752 h 5464028"/>
              <a:gd name="connsiteX216" fmla="*/ 4340842 w 6109933"/>
              <a:gd name="connsiteY216" fmla="*/ 5300199 h 5464028"/>
              <a:gd name="connsiteX217" fmla="*/ 4293216 w 6109933"/>
              <a:gd name="connsiteY217" fmla="*/ 5323603 h 5464028"/>
              <a:gd name="connsiteX218" fmla="*/ 4283692 w 6109933"/>
              <a:gd name="connsiteY218" fmla="*/ 5306050 h 5464028"/>
              <a:gd name="connsiteX219" fmla="*/ 4264642 w 6109933"/>
              <a:gd name="connsiteY219" fmla="*/ 5282646 h 5464028"/>
              <a:gd name="connsiteX220" fmla="*/ 4245592 w 6109933"/>
              <a:gd name="connsiteY220" fmla="*/ 5241689 h 5464028"/>
              <a:gd name="connsiteX221" fmla="*/ 4217016 w 6109933"/>
              <a:gd name="connsiteY221" fmla="*/ 5247540 h 5464028"/>
              <a:gd name="connsiteX222" fmla="*/ 4178917 w 6109933"/>
              <a:gd name="connsiteY222" fmla="*/ 5218285 h 5464028"/>
              <a:gd name="connsiteX223" fmla="*/ 4159867 w 6109933"/>
              <a:gd name="connsiteY223" fmla="*/ 5200732 h 5464028"/>
              <a:gd name="connsiteX224" fmla="*/ 4131292 w 6109933"/>
              <a:gd name="connsiteY224" fmla="*/ 5194881 h 5464028"/>
              <a:gd name="connsiteX225" fmla="*/ 4112242 w 6109933"/>
              <a:gd name="connsiteY225" fmla="*/ 5212434 h 5464028"/>
              <a:gd name="connsiteX226" fmla="*/ 4083667 w 6109933"/>
              <a:gd name="connsiteY226" fmla="*/ 5224136 h 5464028"/>
              <a:gd name="connsiteX227" fmla="*/ 4045567 w 6109933"/>
              <a:gd name="connsiteY227" fmla="*/ 5218285 h 5464028"/>
              <a:gd name="connsiteX228" fmla="*/ 4036042 w 6109933"/>
              <a:gd name="connsiteY228" fmla="*/ 5235838 h 5464028"/>
              <a:gd name="connsiteX229" fmla="*/ 4026517 w 6109933"/>
              <a:gd name="connsiteY229" fmla="*/ 5265093 h 5464028"/>
              <a:gd name="connsiteX230" fmla="*/ 4016992 w 6109933"/>
              <a:gd name="connsiteY230" fmla="*/ 5288497 h 5464028"/>
              <a:gd name="connsiteX231" fmla="*/ 3978892 w 6109933"/>
              <a:gd name="connsiteY231" fmla="*/ 5282646 h 5464028"/>
              <a:gd name="connsiteX232" fmla="*/ 3912217 w 6109933"/>
              <a:gd name="connsiteY232" fmla="*/ 5282646 h 5464028"/>
              <a:gd name="connsiteX233" fmla="*/ 3883642 w 6109933"/>
              <a:gd name="connsiteY233" fmla="*/ 5265093 h 5464028"/>
              <a:gd name="connsiteX234" fmla="*/ 3864592 w 6109933"/>
              <a:gd name="connsiteY234" fmla="*/ 5282646 h 5464028"/>
              <a:gd name="connsiteX235" fmla="*/ 3845542 w 6109933"/>
              <a:gd name="connsiteY235" fmla="*/ 5265093 h 5464028"/>
              <a:gd name="connsiteX236" fmla="*/ 3816967 w 6109933"/>
              <a:gd name="connsiteY236" fmla="*/ 5247540 h 5464028"/>
              <a:gd name="connsiteX237" fmla="*/ 3788392 w 6109933"/>
              <a:gd name="connsiteY237" fmla="*/ 5270944 h 5464028"/>
              <a:gd name="connsiteX238" fmla="*/ 3769342 w 6109933"/>
              <a:gd name="connsiteY238" fmla="*/ 5335305 h 5464028"/>
              <a:gd name="connsiteX239" fmla="*/ 3759817 w 6109933"/>
              <a:gd name="connsiteY239" fmla="*/ 5352858 h 5464028"/>
              <a:gd name="connsiteX240" fmla="*/ 3693142 w 6109933"/>
              <a:gd name="connsiteY240" fmla="*/ 5306050 h 5464028"/>
              <a:gd name="connsiteX241" fmla="*/ 3635992 w 6109933"/>
              <a:gd name="connsiteY241" fmla="*/ 5247540 h 5464028"/>
              <a:gd name="connsiteX242" fmla="*/ 3559792 w 6109933"/>
              <a:gd name="connsiteY242" fmla="*/ 5235838 h 5464028"/>
              <a:gd name="connsiteX243" fmla="*/ 3531217 w 6109933"/>
              <a:gd name="connsiteY243" fmla="*/ 5229987 h 5464028"/>
              <a:gd name="connsiteX244" fmla="*/ 3464542 w 6109933"/>
              <a:gd name="connsiteY244" fmla="*/ 5276795 h 5464028"/>
              <a:gd name="connsiteX245" fmla="*/ 3445492 w 6109933"/>
              <a:gd name="connsiteY245" fmla="*/ 5294348 h 5464028"/>
              <a:gd name="connsiteX246" fmla="*/ 3426442 w 6109933"/>
              <a:gd name="connsiteY246" fmla="*/ 5311901 h 5464028"/>
              <a:gd name="connsiteX247" fmla="*/ 3397867 w 6109933"/>
              <a:gd name="connsiteY247" fmla="*/ 5300199 h 5464028"/>
              <a:gd name="connsiteX248" fmla="*/ 3369292 w 6109933"/>
              <a:gd name="connsiteY248" fmla="*/ 5294348 h 5464028"/>
              <a:gd name="connsiteX249" fmla="*/ 3302617 w 6109933"/>
              <a:gd name="connsiteY249" fmla="*/ 5247540 h 5464028"/>
              <a:gd name="connsiteX250" fmla="*/ 3245467 w 6109933"/>
              <a:gd name="connsiteY250" fmla="*/ 5253391 h 5464028"/>
              <a:gd name="connsiteX251" fmla="*/ 3188317 w 6109933"/>
              <a:gd name="connsiteY251" fmla="*/ 5229987 h 5464028"/>
              <a:gd name="connsiteX252" fmla="*/ 3150217 w 6109933"/>
              <a:gd name="connsiteY252" fmla="*/ 5218285 h 5464028"/>
              <a:gd name="connsiteX253" fmla="*/ 3121642 w 6109933"/>
              <a:gd name="connsiteY253" fmla="*/ 5224136 h 5464028"/>
              <a:gd name="connsiteX254" fmla="*/ 3083542 w 6109933"/>
              <a:gd name="connsiteY254" fmla="*/ 5235838 h 5464028"/>
              <a:gd name="connsiteX255" fmla="*/ 3045442 w 6109933"/>
              <a:gd name="connsiteY255" fmla="*/ 5241689 h 5464028"/>
              <a:gd name="connsiteX256" fmla="*/ 3026392 w 6109933"/>
              <a:gd name="connsiteY256" fmla="*/ 5265093 h 5464028"/>
              <a:gd name="connsiteX257" fmla="*/ 2997817 w 6109933"/>
              <a:gd name="connsiteY257" fmla="*/ 5247540 h 5464028"/>
              <a:gd name="connsiteX258" fmla="*/ 2978767 w 6109933"/>
              <a:gd name="connsiteY258" fmla="*/ 5224136 h 5464028"/>
              <a:gd name="connsiteX259" fmla="*/ 2959717 w 6109933"/>
              <a:gd name="connsiteY259" fmla="*/ 5206583 h 5464028"/>
              <a:gd name="connsiteX260" fmla="*/ 2931142 w 6109933"/>
              <a:gd name="connsiteY260" fmla="*/ 5200732 h 5464028"/>
              <a:gd name="connsiteX261" fmla="*/ 2902567 w 6109933"/>
              <a:gd name="connsiteY261" fmla="*/ 5212434 h 5464028"/>
              <a:gd name="connsiteX262" fmla="*/ 2883517 w 6109933"/>
              <a:gd name="connsiteY262" fmla="*/ 5194881 h 5464028"/>
              <a:gd name="connsiteX263" fmla="*/ 2854942 w 6109933"/>
              <a:gd name="connsiteY263" fmla="*/ 5177328 h 5464028"/>
              <a:gd name="connsiteX264" fmla="*/ 2826367 w 6109933"/>
              <a:gd name="connsiteY264" fmla="*/ 5171477 h 5464028"/>
              <a:gd name="connsiteX265" fmla="*/ 2788267 w 6109933"/>
              <a:gd name="connsiteY265" fmla="*/ 5235838 h 5464028"/>
              <a:gd name="connsiteX266" fmla="*/ 2778742 w 6109933"/>
              <a:gd name="connsiteY266" fmla="*/ 5253391 h 5464028"/>
              <a:gd name="connsiteX267" fmla="*/ 2721592 w 6109933"/>
              <a:gd name="connsiteY267" fmla="*/ 5259242 h 5464028"/>
              <a:gd name="connsiteX268" fmla="*/ 2712067 w 6109933"/>
              <a:gd name="connsiteY268" fmla="*/ 5288497 h 5464028"/>
              <a:gd name="connsiteX269" fmla="*/ 2683492 w 6109933"/>
              <a:gd name="connsiteY269" fmla="*/ 5276795 h 5464028"/>
              <a:gd name="connsiteX270" fmla="*/ 2654917 w 6109933"/>
              <a:gd name="connsiteY270" fmla="*/ 5241689 h 5464028"/>
              <a:gd name="connsiteX271" fmla="*/ 2607292 w 6109933"/>
              <a:gd name="connsiteY271" fmla="*/ 5218285 h 5464028"/>
              <a:gd name="connsiteX272" fmla="*/ 2540617 w 6109933"/>
              <a:gd name="connsiteY272" fmla="*/ 5183179 h 5464028"/>
              <a:gd name="connsiteX273" fmla="*/ 2512042 w 6109933"/>
              <a:gd name="connsiteY273" fmla="*/ 5189030 h 5464028"/>
              <a:gd name="connsiteX274" fmla="*/ 2483467 w 6109933"/>
              <a:gd name="connsiteY274" fmla="*/ 5229987 h 5464028"/>
              <a:gd name="connsiteX275" fmla="*/ 2454892 w 6109933"/>
              <a:gd name="connsiteY275" fmla="*/ 5224136 h 5464028"/>
              <a:gd name="connsiteX276" fmla="*/ 2388217 w 6109933"/>
              <a:gd name="connsiteY276" fmla="*/ 5200732 h 5464028"/>
              <a:gd name="connsiteX277" fmla="*/ 2340592 w 6109933"/>
              <a:gd name="connsiteY277" fmla="*/ 5218285 h 5464028"/>
              <a:gd name="connsiteX278" fmla="*/ 2312017 w 6109933"/>
              <a:gd name="connsiteY278" fmla="*/ 5206583 h 5464028"/>
              <a:gd name="connsiteX279" fmla="*/ 2302492 w 6109933"/>
              <a:gd name="connsiteY279" fmla="*/ 5224136 h 5464028"/>
              <a:gd name="connsiteX280" fmla="*/ 2264392 w 6109933"/>
              <a:gd name="connsiteY280" fmla="*/ 5282646 h 5464028"/>
              <a:gd name="connsiteX281" fmla="*/ 2254867 w 6109933"/>
              <a:gd name="connsiteY281" fmla="*/ 5329454 h 5464028"/>
              <a:gd name="connsiteX282" fmla="*/ 2235817 w 6109933"/>
              <a:gd name="connsiteY282" fmla="*/ 5370411 h 5464028"/>
              <a:gd name="connsiteX283" fmla="*/ 2207242 w 6109933"/>
              <a:gd name="connsiteY283" fmla="*/ 5352858 h 5464028"/>
              <a:gd name="connsiteX284" fmla="*/ 2197717 w 6109933"/>
              <a:gd name="connsiteY284" fmla="*/ 5335305 h 5464028"/>
              <a:gd name="connsiteX285" fmla="*/ 2140567 w 6109933"/>
              <a:gd name="connsiteY285" fmla="*/ 5370411 h 5464028"/>
              <a:gd name="connsiteX286" fmla="*/ 2111992 w 6109933"/>
              <a:gd name="connsiteY286" fmla="*/ 5358709 h 5464028"/>
              <a:gd name="connsiteX287" fmla="*/ 2102467 w 6109933"/>
              <a:gd name="connsiteY287" fmla="*/ 5341156 h 5464028"/>
              <a:gd name="connsiteX288" fmla="*/ 2026267 w 6109933"/>
              <a:gd name="connsiteY288" fmla="*/ 5311901 h 5464028"/>
              <a:gd name="connsiteX289" fmla="*/ 1978642 w 6109933"/>
              <a:gd name="connsiteY289" fmla="*/ 5352858 h 5464028"/>
              <a:gd name="connsiteX290" fmla="*/ 1950067 w 6109933"/>
              <a:gd name="connsiteY290" fmla="*/ 5382113 h 5464028"/>
              <a:gd name="connsiteX291" fmla="*/ 1940542 w 6109933"/>
              <a:gd name="connsiteY291" fmla="*/ 5411368 h 5464028"/>
              <a:gd name="connsiteX292" fmla="*/ 1921492 w 6109933"/>
              <a:gd name="connsiteY292" fmla="*/ 5440623 h 5464028"/>
              <a:gd name="connsiteX293" fmla="*/ 1911967 w 6109933"/>
              <a:gd name="connsiteY293" fmla="*/ 5464028 h 5464028"/>
              <a:gd name="connsiteX294" fmla="*/ 1892917 w 6109933"/>
              <a:gd name="connsiteY294" fmla="*/ 5440623 h 5464028"/>
              <a:gd name="connsiteX295" fmla="*/ 1883392 w 6109933"/>
              <a:gd name="connsiteY295" fmla="*/ 5411368 h 5464028"/>
              <a:gd name="connsiteX296" fmla="*/ 1864342 w 6109933"/>
              <a:gd name="connsiteY296" fmla="*/ 5370411 h 5464028"/>
              <a:gd name="connsiteX297" fmla="*/ 1826242 w 6109933"/>
              <a:gd name="connsiteY297" fmla="*/ 5358709 h 5464028"/>
              <a:gd name="connsiteX298" fmla="*/ 1816717 w 6109933"/>
              <a:gd name="connsiteY298" fmla="*/ 5341156 h 5464028"/>
              <a:gd name="connsiteX299" fmla="*/ 1807192 w 6109933"/>
              <a:gd name="connsiteY299" fmla="*/ 5311901 h 5464028"/>
              <a:gd name="connsiteX300" fmla="*/ 1778617 w 6109933"/>
              <a:gd name="connsiteY300" fmla="*/ 5241689 h 5464028"/>
              <a:gd name="connsiteX301" fmla="*/ 1750042 w 6109933"/>
              <a:gd name="connsiteY301" fmla="*/ 5247540 h 5464028"/>
              <a:gd name="connsiteX302" fmla="*/ 1692892 w 6109933"/>
              <a:gd name="connsiteY302" fmla="*/ 5235838 h 5464028"/>
              <a:gd name="connsiteX303" fmla="*/ 1645267 w 6109933"/>
              <a:gd name="connsiteY303" fmla="*/ 5282646 h 5464028"/>
              <a:gd name="connsiteX304" fmla="*/ 1607167 w 6109933"/>
              <a:gd name="connsiteY304" fmla="*/ 5358709 h 5464028"/>
              <a:gd name="connsiteX305" fmla="*/ 1578592 w 6109933"/>
              <a:gd name="connsiteY305" fmla="*/ 5393815 h 5464028"/>
              <a:gd name="connsiteX306" fmla="*/ 1540492 w 6109933"/>
              <a:gd name="connsiteY306" fmla="*/ 5358709 h 5464028"/>
              <a:gd name="connsiteX307" fmla="*/ 1473817 w 6109933"/>
              <a:gd name="connsiteY307" fmla="*/ 5323603 h 5464028"/>
              <a:gd name="connsiteX308" fmla="*/ 1426192 w 6109933"/>
              <a:gd name="connsiteY308" fmla="*/ 5294348 h 5464028"/>
              <a:gd name="connsiteX309" fmla="*/ 1397617 w 6109933"/>
              <a:gd name="connsiteY309" fmla="*/ 5259242 h 5464028"/>
              <a:gd name="connsiteX310" fmla="*/ 1359517 w 6109933"/>
              <a:gd name="connsiteY310" fmla="*/ 5224136 h 5464028"/>
              <a:gd name="connsiteX311" fmla="*/ 1292842 w 6109933"/>
              <a:gd name="connsiteY311" fmla="*/ 5241689 h 5464028"/>
              <a:gd name="connsiteX312" fmla="*/ 1255059 w 6109933"/>
              <a:gd name="connsiteY312" fmla="*/ 5247281 h 5464028"/>
              <a:gd name="connsiteX313" fmla="*/ 1258809 w 6109933"/>
              <a:gd name="connsiteY313" fmla="*/ 5244528 h 5464028"/>
              <a:gd name="connsiteX314" fmla="*/ 1260366 w 6109933"/>
              <a:gd name="connsiteY314" fmla="*/ 5243513 h 5464028"/>
              <a:gd name="connsiteX315" fmla="*/ 1260043 w 6109933"/>
              <a:gd name="connsiteY315" fmla="*/ 5243622 h 5464028"/>
              <a:gd name="connsiteX316" fmla="*/ 1258809 w 6109933"/>
              <a:gd name="connsiteY316" fmla="*/ 5244528 h 5464028"/>
              <a:gd name="connsiteX317" fmla="*/ 1250813 w 6109933"/>
              <a:gd name="connsiteY317" fmla="*/ 5249741 h 5464028"/>
              <a:gd name="connsiteX318" fmla="*/ 1226167 w 6109933"/>
              <a:gd name="connsiteY318" fmla="*/ 5265093 h 5464028"/>
              <a:gd name="connsiteX319" fmla="*/ 1197592 w 6109933"/>
              <a:gd name="connsiteY319" fmla="*/ 5270944 h 5464028"/>
              <a:gd name="connsiteX320" fmla="*/ 1149967 w 6109933"/>
              <a:gd name="connsiteY320" fmla="*/ 5282646 h 5464028"/>
              <a:gd name="connsiteX321" fmla="*/ 1140442 w 6109933"/>
              <a:gd name="connsiteY321" fmla="*/ 5253391 h 5464028"/>
              <a:gd name="connsiteX322" fmla="*/ 1083292 w 6109933"/>
              <a:gd name="connsiteY322" fmla="*/ 5300199 h 5464028"/>
              <a:gd name="connsiteX323" fmla="*/ 1045192 w 6109933"/>
              <a:gd name="connsiteY323" fmla="*/ 5347007 h 5464028"/>
              <a:gd name="connsiteX324" fmla="*/ 1026142 w 6109933"/>
              <a:gd name="connsiteY324" fmla="*/ 5387964 h 5464028"/>
              <a:gd name="connsiteX325" fmla="*/ 997567 w 6109933"/>
              <a:gd name="connsiteY325" fmla="*/ 5335305 h 5464028"/>
              <a:gd name="connsiteX326" fmla="*/ 988042 w 6109933"/>
              <a:gd name="connsiteY326" fmla="*/ 5317752 h 5464028"/>
              <a:gd name="connsiteX327" fmla="*/ 959467 w 6109933"/>
              <a:gd name="connsiteY327" fmla="*/ 5300199 h 5464028"/>
              <a:gd name="connsiteX328" fmla="*/ 940417 w 6109933"/>
              <a:gd name="connsiteY328" fmla="*/ 5282646 h 5464028"/>
              <a:gd name="connsiteX329" fmla="*/ 921367 w 6109933"/>
              <a:gd name="connsiteY329" fmla="*/ 5306050 h 5464028"/>
              <a:gd name="connsiteX330" fmla="*/ 892792 w 6109933"/>
              <a:gd name="connsiteY330" fmla="*/ 5300199 h 5464028"/>
              <a:gd name="connsiteX331" fmla="*/ 854692 w 6109933"/>
              <a:gd name="connsiteY331" fmla="*/ 5329454 h 5464028"/>
              <a:gd name="connsiteX332" fmla="*/ 816592 w 6109933"/>
              <a:gd name="connsiteY332" fmla="*/ 5370411 h 5464028"/>
              <a:gd name="connsiteX333" fmla="*/ 797542 w 6109933"/>
              <a:gd name="connsiteY333" fmla="*/ 5387964 h 5464028"/>
              <a:gd name="connsiteX334" fmla="*/ 778492 w 6109933"/>
              <a:gd name="connsiteY334" fmla="*/ 5335305 h 5464028"/>
              <a:gd name="connsiteX335" fmla="*/ 759442 w 6109933"/>
              <a:gd name="connsiteY335" fmla="*/ 5311901 h 5464028"/>
              <a:gd name="connsiteX336" fmla="*/ 711817 w 6109933"/>
              <a:gd name="connsiteY336" fmla="*/ 5288497 h 5464028"/>
              <a:gd name="connsiteX337" fmla="*/ 673717 w 6109933"/>
              <a:gd name="connsiteY337" fmla="*/ 5218285 h 5464028"/>
              <a:gd name="connsiteX338" fmla="*/ 645142 w 6109933"/>
              <a:gd name="connsiteY338" fmla="*/ 5200732 h 5464028"/>
              <a:gd name="connsiteX339" fmla="*/ 626092 w 6109933"/>
              <a:gd name="connsiteY339" fmla="*/ 5183179 h 5464028"/>
              <a:gd name="connsiteX340" fmla="*/ 603099 w 6109933"/>
              <a:gd name="connsiteY340" fmla="*/ 5192409 h 5464028"/>
              <a:gd name="connsiteX341" fmla="*/ 593375 w 6109933"/>
              <a:gd name="connsiteY341" fmla="*/ 5196073 h 5464028"/>
              <a:gd name="connsiteX342" fmla="*/ 591913 w 6109933"/>
              <a:gd name="connsiteY342" fmla="*/ 5196528 h 5464028"/>
              <a:gd name="connsiteX343" fmla="*/ 592985 w 6109933"/>
              <a:gd name="connsiteY343" fmla="*/ 5196221 h 5464028"/>
              <a:gd name="connsiteX344" fmla="*/ 593375 w 6109933"/>
              <a:gd name="connsiteY344" fmla="*/ 5196073 h 5464028"/>
              <a:gd name="connsiteX345" fmla="*/ 596050 w 6109933"/>
              <a:gd name="connsiteY345" fmla="*/ 5195243 h 5464028"/>
              <a:gd name="connsiteX346" fmla="*/ 587992 w 6109933"/>
              <a:gd name="connsiteY346" fmla="*/ 5212434 h 5464028"/>
              <a:gd name="connsiteX347" fmla="*/ 559417 w 6109933"/>
              <a:gd name="connsiteY347" fmla="*/ 5224136 h 5464028"/>
              <a:gd name="connsiteX348" fmla="*/ 540367 w 6109933"/>
              <a:gd name="connsiteY348" fmla="*/ 5270944 h 5464028"/>
              <a:gd name="connsiteX349" fmla="*/ 483217 w 6109933"/>
              <a:gd name="connsiteY349" fmla="*/ 5300199 h 5464028"/>
              <a:gd name="connsiteX350" fmla="*/ 435592 w 6109933"/>
              <a:gd name="connsiteY350" fmla="*/ 5370411 h 5464028"/>
              <a:gd name="connsiteX351" fmla="*/ 407017 w 6109933"/>
              <a:gd name="connsiteY351" fmla="*/ 5399666 h 5464028"/>
              <a:gd name="connsiteX352" fmla="*/ 397492 w 6109933"/>
              <a:gd name="connsiteY352" fmla="*/ 5370411 h 5464028"/>
              <a:gd name="connsiteX353" fmla="*/ 387967 w 6109933"/>
              <a:gd name="connsiteY353" fmla="*/ 5352858 h 5464028"/>
              <a:gd name="connsiteX354" fmla="*/ 330817 w 6109933"/>
              <a:gd name="connsiteY354" fmla="*/ 5376262 h 5464028"/>
              <a:gd name="connsiteX355" fmla="*/ 321292 w 6109933"/>
              <a:gd name="connsiteY355" fmla="*/ 5288497 h 5464028"/>
              <a:gd name="connsiteX356" fmla="*/ 302242 w 6109933"/>
              <a:gd name="connsiteY356" fmla="*/ 5235838 h 5464028"/>
              <a:gd name="connsiteX357" fmla="*/ 283192 w 6109933"/>
              <a:gd name="connsiteY357" fmla="*/ 5276795 h 5464028"/>
              <a:gd name="connsiteX358" fmla="*/ 264142 w 6109933"/>
              <a:gd name="connsiteY358" fmla="*/ 5329454 h 5464028"/>
              <a:gd name="connsiteX359" fmla="*/ 235567 w 6109933"/>
              <a:gd name="connsiteY359" fmla="*/ 5364560 h 5464028"/>
              <a:gd name="connsiteX360" fmla="*/ 226042 w 6109933"/>
              <a:gd name="connsiteY360" fmla="*/ 5329454 h 5464028"/>
              <a:gd name="connsiteX361" fmla="*/ 216517 w 6109933"/>
              <a:gd name="connsiteY361" fmla="*/ 5300199 h 5464028"/>
              <a:gd name="connsiteX362" fmla="*/ 197467 w 6109933"/>
              <a:gd name="connsiteY362" fmla="*/ 5282646 h 5464028"/>
              <a:gd name="connsiteX363" fmla="*/ 187942 w 6109933"/>
              <a:gd name="connsiteY363" fmla="*/ 5265093 h 5464028"/>
              <a:gd name="connsiteX364" fmla="*/ 121267 w 6109933"/>
              <a:gd name="connsiteY364" fmla="*/ 5317752 h 5464028"/>
              <a:gd name="connsiteX365" fmla="*/ 111742 w 6109933"/>
              <a:gd name="connsiteY365" fmla="*/ 5335305 h 5464028"/>
              <a:gd name="connsiteX366" fmla="*/ 83167 w 6109933"/>
              <a:gd name="connsiteY366" fmla="*/ 5347007 h 5464028"/>
              <a:gd name="connsiteX367" fmla="*/ 73642 w 6109933"/>
              <a:gd name="connsiteY367" fmla="*/ 5364560 h 5464028"/>
              <a:gd name="connsiteX368" fmla="*/ 64117 w 6109933"/>
              <a:gd name="connsiteY368" fmla="*/ 5335305 h 5464028"/>
              <a:gd name="connsiteX369" fmla="*/ 35542 w 6109933"/>
              <a:gd name="connsiteY369" fmla="*/ 5282646 h 5464028"/>
              <a:gd name="connsiteX370" fmla="*/ 26017 w 6109933"/>
              <a:gd name="connsiteY370" fmla="*/ 5265093 h 5464028"/>
              <a:gd name="connsiteX371" fmla="*/ 0 w 6109933"/>
              <a:gd name="connsiteY371" fmla="*/ 5275748 h 54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</a:cxnLst>
            <a:rect l="l" t="t" r="r" b="b"/>
            <a:pathLst>
              <a:path w="6109933" h="5464028">
                <a:moveTo>
                  <a:pt x="0" y="0"/>
                </a:moveTo>
                <a:lnTo>
                  <a:pt x="5722115" y="0"/>
                </a:lnTo>
                <a:lnTo>
                  <a:pt x="5714460" y="13789"/>
                </a:lnTo>
                <a:cubicBezTo>
                  <a:pt x="5694569" y="49988"/>
                  <a:pt x="5732098" y="-5795"/>
                  <a:pt x="5828225" y="30208"/>
                </a:cubicBezTo>
                <a:cubicBezTo>
                  <a:pt x="5837214" y="33575"/>
                  <a:pt x="5816781" y="48544"/>
                  <a:pt x="5812575" y="58783"/>
                </a:cubicBezTo>
                <a:cubicBezTo>
                  <a:pt x="5806962" y="72448"/>
                  <a:pt x="5799432" y="113251"/>
                  <a:pt x="5796924" y="125458"/>
                </a:cubicBezTo>
                <a:cubicBezTo>
                  <a:pt x="5805877" y="158152"/>
                  <a:pt x="5804538" y="163300"/>
                  <a:pt x="5828225" y="192133"/>
                </a:cubicBezTo>
                <a:cubicBezTo>
                  <a:pt x="5834876" y="200228"/>
                  <a:pt x="5843876" y="204833"/>
                  <a:pt x="5851701" y="211183"/>
                </a:cubicBezTo>
                <a:cubicBezTo>
                  <a:pt x="5849092" y="230233"/>
                  <a:pt x="5848893" y="250011"/>
                  <a:pt x="5843876" y="268333"/>
                </a:cubicBezTo>
                <a:cubicBezTo>
                  <a:pt x="5840902" y="279193"/>
                  <a:pt x="5832431" y="286669"/>
                  <a:pt x="5828225" y="296908"/>
                </a:cubicBezTo>
                <a:cubicBezTo>
                  <a:pt x="5824536" y="305888"/>
                  <a:pt x="5822400" y="315743"/>
                  <a:pt x="5820400" y="325483"/>
                </a:cubicBezTo>
                <a:cubicBezTo>
                  <a:pt x="5817174" y="341189"/>
                  <a:pt x="5818523" y="358628"/>
                  <a:pt x="5812575" y="373108"/>
                </a:cubicBezTo>
                <a:cubicBezTo>
                  <a:pt x="5807626" y="385156"/>
                  <a:pt x="5795532" y="390722"/>
                  <a:pt x="5789099" y="401683"/>
                </a:cubicBezTo>
                <a:cubicBezTo>
                  <a:pt x="5777012" y="422281"/>
                  <a:pt x="5772009" y="445039"/>
                  <a:pt x="5765623" y="468358"/>
                </a:cubicBezTo>
                <a:cubicBezTo>
                  <a:pt x="5773449" y="481058"/>
                  <a:pt x="5779877" y="495233"/>
                  <a:pt x="5789099" y="506458"/>
                </a:cubicBezTo>
                <a:cubicBezTo>
                  <a:pt x="5795749" y="514553"/>
                  <a:pt x="5811245" y="514175"/>
                  <a:pt x="5812575" y="525508"/>
                </a:cubicBezTo>
                <a:cubicBezTo>
                  <a:pt x="5814561" y="542434"/>
                  <a:pt x="5802629" y="557509"/>
                  <a:pt x="5796924" y="573133"/>
                </a:cubicBezTo>
                <a:cubicBezTo>
                  <a:pt x="5780445" y="618266"/>
                  <a:pt x="5785614" y="605950"/>
                  <a:pt x="5757798" y="639808"/>
                </a:cubicBezTo>
                <a:cubicBezTo>
                  <a:pt x="5752581" y="658858"/>
                  <a:pt x="5732997" y="680250"/>
                  <a:pt x="5742148" y="696958"/>
                </a:cubicBezTo>
                <a:cubicBezTo>
                  <a:pt x="5747365" y="706483"/>
                  <a:pt x="5750657" y="718083"/>
                  <a:pt x="5757798" y="725533"/>
                </a:cubicBezTo>
                <a:cubicBezTo>
                  <a:pt x="5769346" y="737581"/>
                  <a:pt x="5784269" y="743839"/>
                  <a:pt x="5796924" y="754108"/>
                </a:cubicBezTo>
                <a:cubicBezTo>
                  <a:pt x="5807776" y="762914"/>
                  <a:pt x="5817792" y="773158"/>
                  <a:pt x="5828225" y="782683"/>
                </a:cubicBezTo>
                <a:cubicBezTo>
                  <a:pt x="5825617" y="798558"/>
                  <a:pt x="5823626" y="814602"/>
                  <a:pt x="5820400" y="830308"/>
                </a:cubicBezTo>
                <a:cubicBezTo>
                  <a:pt x="5818399" y="840048"/>
                  <a:pt x="5809511" y="849561"/>
                  <a:pt x="5812575" y="858883"/>
                </a:cubicBezTo>
                <a:cubicBezTo>
                  <a:pt x="5816068" y="869512"/>
                  <a:pt x="5828225" y="871583"/>
                  <a:pt x="5836050" y="877933"/>
                </a:cubicBezTo>
                <a:cubicBezTo>
                  <a:pt x="5833442" y="887458"/>
                  <a:pt x="5834058" y="899408"/>
                  <a:pt x="5828225" y="906508"/>
                </a:cubicBezTo>
                <a:cubicBezTo>
                  <a:pt x="5814925" y="922697"/>
                  <a:pt x="5792559" y="926292"/>
                  <a:pt x="5781274" y="944608"/>
                </a:cubicBezTo>
                <a:cubicBezTo>
                  <a:pt x="5752155" y="991866"/>
                  <a:pt x="5768650" y="973902"/>
                  <a:pt x="5734323" y="1001758"/>
                </a:cubicBezTo>
                <a:cubicBezTo>
                  <a:pt x="5747365" y="1008108"/>
                  <a:pt x="5760297" y="1014805"/>
                  <a:pt x="5773449" y="1020808"/>
                </a:cubicBezTo>
                <a:cubicBezTo>
                  <a:pt x="5781172" y="1024333"/>
                  <a:pt x="5793861" y="1021011"/>
                  <a:pt x="5796924" y="1030333"/>
                </a:cubicBezTo>
                <a:cubicBezTo>
                  <a:pt x="5800919" y="1042488"/>
                  <a:pt x="5791707" y="1055733"/>
                  <a:pt x="5789099" y="1068433"/>
                </a:cubicBezTo>
                <a:cubicBezTo>
                  <a:pt x="5796924" y="1077958"/>
                  <a:pt x="5803190" y="1089869"/>
                  <a:pt x="5812575" y="1097008"/>
                </a:cubicBezTo>
                <a:cubicBezTo>
                  <a:pt x="5824486" y="1106070"/>
                  <a:pt x="5838500" y="1110215"/>
                  <a:pt x="5851701" y="1116058"/>
                </a:cubicBezTo>
                <a:cubicBezTo>
                  <a:pt x="5893613" y="1134610"/>
                  <a:pt x="5892583" y="1133261"/>
                  <a:pt x="5929953" y="1144633"/>
                </a:cubicBezTo>
                <a:cubicBezTo>
                  <a:pt x="5927344" y="1154158"/>
                  <a:pt x="5927961" y="1166108"/>
                  <a:pt x="5922128" y="1173208"/>
                </a:cubicBezTo>
                <a:cubicBezTo>
                  <a:pt x="5908828" y="1189397"/>
                  <a:pt x="5875176" y="1211308"/>
                  <a:pt x="5875176" y="1211308"/>
                </a:cubicBezTo>
                <a:cubicBezTo>
                  <a:pt x="5877785" y="1220833"/>
                  <a:pt x="5884358" y="1229979"/>
                  <a:pt x="5883002" y="1239883"/>
                </a:cubicBezTo>
                <a:cubicBezTo>
                  <a:pt x="5881455" y="1251175"/>
                  <a:pt x="5864767" y="1257451"/>
                  <a:pt x="5867351" y="1268458"/>
                </a:cubicBezTo>
                <a:cubicBezTo>
                  <a:pt x="5871405" y="1285727"/>
                  <a:pt x="5889799" y="1292190"/>
                  <a:pt x="5898652" y="1306558"/>
                </a:cubicBezTo>
                <a:cubicBezTo>
                  <a:pt x="5905651" y="1317917"/>
                  <a:pt x="5909086" y="1331958"/>
                  <a:pt x="5914302" y="1344658"/>
                </a:cubicBezTo>
                <a:cubicBezTo>
                  <a:pt x="5906477" y="1351008"/>
                  <a:pt x="5893801" y="1352848"/>
                  <a:pt x="5890827" y="1363708"/>
                </a:cubicBezTo>
                <a:cubicBezTo>
                  <a:pt x="5880019" y="1403176"/>
                  <a:pt x="5904275" y="1404089"/>
                  <a:pt x="5922128" y="1411333"/>
                </a:cubicBezTo>
                <a:cubicBezTo>
                  <a:pt x="5914302" y="1414508"/>
                  <a:pt x="5906233" y="1416903"/>
                  <a:pt x="5898652" y="1420858"/>
                </a:cubicBezTo>
                <a:cubicBezTo>
                  <a:pt x="5887930" y="1426451"/>
                  <a:pt x="5878314" y="1435056"/>
                  <a:pt x="5867351" y="1439908"/>
                </a:cubicBezTo>
                <a:cubicBezTo>
                  <a:pt x="5849505" y="1447807"/>
                  <a:pt x="5830834" y="1452608"/>
                  <a:pt x="5812575" y="1458958"/>
                </a:cubicBezTo>
                <a:cubicBezTo>
                  <a:pt x="5815183" y="1468483"/>
                  <a:pt x="5821756" y="1477629"/>
                  <a:pt x="5820400" y="1487533"/>
                </a:cubicBezTo>
                <a:cubicBezTo>
                  <a:pt x="5815603" y="1522566"/>
                  <a:pt x="5800140" y="1514151"/>
                  <a:pt x="5781274" y="1525633"/>
                </a:cubicBezTo>
                <a:cubicBezTo>
                  <a:pt x="5772862" y="1530753"/>
                  <a:pt x="5765623" y="1538333"/>
                  <a:pt x="5757798" y="1544683"/>
                </a:cubicBezTo>
                <a:cubicBezTo>
                  <a:pt x="5755190" y="1554208"/>
                  <a:pt x="5746910" y="1563936"/>
                  <a:pt x="5749973" y="1573258"/>
                </a:cubicBezTo>
                <a:cubicBezTo>
                  <a:pt x="5753466" y="1583887"/>
                  <a:pt x="5766798" y="1584213"/>
                  <a:pt x="5773449" y="1592308"/>
                </a:cubicBezTo>
                <a:cubicBezTo>
                  <a:pt x="5780099" y="1600403"/>
                  <a:pt x="5783882" y="1611358"/>
                  <a:pt x="5789099" y="1620883"/>
                </a:cubicBezTo>
                <a:cubicBezTo>
                  <a:pt x="5786491" y="1633583"/>
                  <a:pt x="5777280" y="1646828"/>
                  <a:pt x="5781274" y="1658983"/>
                </a:cubicBezTo>
                <a:cubicBezTo>
                  <a:pt x="5784337" y="1668305"/>
                  <a:pt x="5796748" y="1666073"/>
                  <a:pt x="5804750" y="1668508"/>
                </a:cubicBezTo>
                <a:cubicBezTo>
                  <a:pt x="5817653" y="1672435"/>
                  <a:pt x="5830892" y="1674521"/>
                  <a:pt x="5843876" y="1678033"/>
                </a:cubicBezTo>
                <a:cubicBezTo>
                  <a:pt x="5854374" y="1680873"/>
                  <a:pt x="5864743" y="1684383"/>
                  <a:pt x="5875176" y="1687558"/>
                </a:cubicBezTo>
                <a:cubicBezTo>
                  <a:pt x="5872568" y="1700258"/>
                  <a:pt x="5867351" y="1712567"/>
                  <a:pt x="5867351" y="1725658"/>
                </a:cubicBezTo>
                <a:cubicBezTo>
                  <a:pt x="5867351" y="1769926"/>
                  <a:pt x="5891814" y="1740224"/>
                  <a:pt x="5867351" y="1792333"/>
                </a:cubicBezTo>
                <a:cubicBezTo>
                  <a:pt x="5861861" y="1804029"/>
                  <a:pt x="5851701" y="1811383"/>
                  <a:pt x="5843876" y="1820908"/>
                </a:cubicBezTo>
                <a:cubicBezTo>
                  <a:pt x="5851701" y="1827258"/>
                  <a:pt x="5867351" y="1828510"/>
                  <a:pt x="5867351" y="1839958"/>
                </a:cubicBezTo>
                <a:cubicBezTo>
                  <a:pt x="5867351" y="1851406"/>
                  <a:pt x="5851100" y="1851679"/>
                  <a:pt x="5843876" y="1859008"/>
                </a:cubicBezTo>
                <a:cubicBezTo>
                  <a:pt x="5835374" y="1867632"/>
                  <a:pt x="5828225" y="1878058"/>
                  <a:pt x="5820400" y="1887583"/>
                </a:cubicBezTo>
                <a:cubicBezTo>
                  <a:pt x="5830834" y="1897108"/>
                  <a:pt x="5839328" y="1911138"/>
                  <a:pt x="5851701" y="1916158"/>
                </a:cubicBezTo>
                <a:cubicBezTo>
                  <a:pt x="5879367" y="1927383"/>
                  <a:pt x="5909262" y="1927770"/>
                  <a:pt x="5937778" y="1935208"/>
                </a:cubicBezTo>
                <a:cubicBezTo>
                  <a:pt x="5945843" y="1937312"/>
                  <a:pt x="5953428" y="1941558"/>
                  <a:pt x="5961254" y="1944733"/>
                </a:cubicBezTo>
                <a:cubicBezTo>
                  <a:pt x="5946330" y="1999227"/>
                  <a:pt x="5961732" y="1964157"/>
                  <a:pt x="5898652" y="2011408"/>
                </a:cubicBezTo>
                <a:cubicBezTo>
                  <a:pt x="5816814" y="2072710"/>
                  <a:pt x="5884141" y="2029765"/>
                  <a:pt x="5820400" y="2068558"/>
                </a:cubicBezTo>
                <a:cubicBezTo>
                  <a:pt x="5802512" y="2133877"/>
                  <a:pt x="5823635" y="2052806"/>
                  <a:pt x="5804750" y="2144758"/>
                </a:cubicBezTo>
                <a:cubicBezTo>
                  <a:pt x="5802749" y="2154498"/>
                  <a:pt x="5799533" y="2163808"/>
                  <a:pt x="5796924" y="2173333"/>
                </a:cubicBezTo>
                <a:cubicBezTo>
                  <a:pt x="5823008" y="2220958"/>
                  <a:pt x="5804750" y="2195558"/>
                  <a:pt x="5859526" y="2240008"/>
                </a:cubicBezTo>
                <a:lnTo>
                  <a:pt x="5883002" y="2259058"/>
                </a:lnTo>
                <a:lnTo>
                  <a:pt x="5906477" y="2278108"/>
                </a:lnTo>
                <a:cubicBezTo>
                  <a:pt x="5901260" y="2287633"/>
                  <a:pt x="5895033" y="2296444"/>
                  <a:pt x="5890827" y="2306683"/>
                </a:cubicBezTo>
                <a:cubicBezTo>
                  <a:pt x="5887138" y="2315663"/>
                  <a:pt x="5887796" y="2327088"/>
                  <a:pt x="5883002" y="2335258"/>
                </a:cubicBezTo>
                <a:cubicBezTo>
                  <a:pt x="5867416" y="2361818"/>
                  <a:pt x="5841463" y="2382704"/>
                  <a:pt x="5820400" y="2401933"/>
                </a:cubicBezTo>
                <a:cubicBezTo>
                  <a:pt x="5800731" y="2473757"/>
                  <a:pt x="5818112" y="2385225"/>
                  <a:pt x="5828225" y="2459083"/>
                </a:cubicBezTo>
                <a:cubicBezTo>
                  <a:pt x="5831855" y="2485590"/>
                  <a:pt x="5806169" y="2500478"/>
                  <a:pt x="5796924" y="2516233"/>
                </a:cubicBezTo>
                <a:cubicBezTo>
                  <a:pt x="5790144" y="2527787"/>
                  <a:pt x="5786491" y="2541633"/>
                  <a:pt x="5781274" y="2554333"/>
                </a:cubicBezTo>
                <a:cubicBezTo>
                  <a:pt x="5783882" y="2563858"/>
                  <a:pt x="5783266" y="2575808"/>
                  <a:pt x="5789099" y="2582908"/>
                </a:cubicBezTo>
                <a:cubicBezTo>
                  <a:pt x="5815183" y="2614658"/>
                  <a:pt x="5820400" y="2563858"/>
                  <a:pt x="5804750" y="2621008"/>
                </a:cubicBezTo>
                <a:cubicBezTo>
                  <a:pt x="5807358" y="2633708"/>
                  <a:pt x="5805689" y="2649051"/>
                  <a:pt x="5812575" y="2659108"/>
                </a:cubicBezTo>
                <a:cubicBezTo>
                  <a:pt x="5820043" y="2670016"/>
                  <a:pt x="5841588" y="2664235"/>
                  <a:pt x="5843876" y="2678158"/>
                </a:cubicBezTo>
                <a:cubicBezTo>
                  <a:pt x="5846046" y="2691367"/>
                  <a:pt x="5829405" y="2698903"/>
                  <a:pt x="5820400" y="2706733"/>
                </a:cubicBezTo>
                <a:cubicBezTo>
                  <a:pt x="5810908" y="2714986"/>
                  <a:pt x="5799227" y="2718738"/>
                  <a:pt x="5789099" y="2725783"/>
                </a:cubicBezTo>
                <a:cubicBezTo>
                  <a:pt x="5780934" y="2731463"/>
                  <a:pt x="5773449" y="2738483"/>
                  <a:pt x="5765623" y="2744833"/>
                </a:cubicBezTo>
                <a:cubicBezTo>
                  <a:pt x="5763015" y="2754358"/>
                  <a:pt x="5756442" y="2763504"/>
                  <a:pt x="5757798" y="2773408"/>
                </a:cubicBezTo>
                <a:cubicBezTo>
                  <a:pt x="5759344" y="2784700"/>
                  <a:pt x="5775293" y="2790758"/>
                  <a:pt x="5773449" y="2801983"/>
                </a:cubicBezTo>
                <a:cubicBezTo>
                  <a:pt x="5771604" y="2813208"/>
                  <a:pt x="5757198" y="2813704"/>
                  <a:pt x="5749973" y="2821033"/>
                </a:cubicBezTo>
                <a:cubicBezTo>
                  <a:pt x="5741472" y="2829657"/>
                  <a:pt x="5734323" y="2840083"/>
                  <a:pt x="5726497" y="2849608"/>
                </a:cubicBezTo>
                <a:cubicBezTo>
                  <a:pt x="5723889" y="2859133"/>
                  <a:pt x="5718672" y="2868143"/>
                  <a:pt x="5718672" y="2878183"/>
                </a:cubicBezTo>
                <a:cubicBezTo>
                  <a:pt x="5718672" y="2935067"/>
                  <a:pt x="5769504" y="2911993"/>
                  <a:pt x="5804750" y="2916283"/>
                </a:cubicBezTo>
                <a:cubicBezTo>
                  <a:pt x="5812575" y="2919458"/>
                  <a:pt x="5824536" y="2916828"/>
                  <a:pt x="5828225" y="2925808"/>
                </a:cubicBezTo>
                <a:cubicBezTo>
                  <a:pt x="5843692" y="2963463"/>
                  <a:pt x="5785875" y="2948059"/>
                  <a:pt x="5836050" y="2982958"/>
                </a:cubicBezTo>
                <a:cubicBezTo>
                  <a:pt x="5847598" y="2990990"/>
                  <a:pt x="5862134" y="2989308"/>
                  <a:pt x="5875176" y="2992483"/>
                </a:cubicBezTo>
                <a:cubicBezTo>
                  <a:pt x="5869960" y="3002008"/>
                  <a:pt x="5866176" y="3012963"/>
                  <a:pt x="5859526" y="3021058"/>
                </a:cubicBezTo>
                <a:cubicBezTo>
                  <a:pt x="5844357" y="3039522"/>
                  <a:pt x="5831668" y="3041886"/>
                  <a:pt x="5812575" y="3049633"/>
                </a:cubicBezTo>
                <a:cubicBezTo>
                  <a:pt x="5802141" y="3065508"/>
                  <a:pt x="5792370" y="3082063"/>
                  <a:pt x="5781274" y="3097258"/>
                </a:cubicBezTo>
                <a:cubicBezTo>
                  <a:pt x="5730673" y="3166550"/>
                  <a:pt x="5766221" y="3105692"/>
                  <a:pt x="5734323" y="3163933"/>
                </a:cubicBezTo>
                <a:cubicBezTo>
                  <a:pt x="5736931" y="3173458"/>
                  <a:pt x="5736995" y="3184668"/>
                  <a:pt x="5742148" y="3192508"/>
                </a:cubicBezTo>
                <a:cubicBezTo>
                  <a:pt x="5755658" y="3213064"/>
                  <a:pt x="5778128" y="3215363"/>
                  <a:pt x="5796924" y="3221083"/>
                </a:cubicBezTo>
                <a:cubicBezTo>
                  <a:pt x="5794316" y="3230608"/>
                  <a:pt x="5793191" y="3240941"/>
                  <a:pt x="5789099" y="3249658"/>
                </a:cubicBezTo>
                <a:cubicBezTo>
                  <a:pt x="5751200" y="3330389"/>
                  <a:pt x="5775740" y="3250815"/>
                  <a:pt x="5757798" y="3316333"/>
                </a:cubicBezTo>
                <a:cubicBezTo>
                  <a:pt x="5822081" y="3342415"/>
                  <a:pt x="5811831" y="3319324"/>
                  <a:pt x="5781274" y="3363958"/>
                </a:cubicBezTo>
                <a:cubicBezTo>
                  <a:pt x="5775253" y="3372752"/>
                  <a:pt x="5770840" y="3383008"/>
                  <a:pt x="5765623" y="3392533"/>
                </a:cubicBezTo>
                <a:cubicBezTo>
                  <a:pt x="5773449" y="3395708"/>
                  <a:pt x="5781400" y="3398454"/>
                  <a:pt x="5789099" y="3402058"/>
                </a:cubicBezTo>
                <a:cubicBezTo>
                  <a:pt x="5815319" y="3414334"/>
                  <a:pt x="5839475" y="3435917"/>
                  <a:pt x="5867351" y="3440158"/>
                </a:cubicBezTo>
                <a:cubicBezTo>
                  <a:pt x="5888218" y="3443333"/>
                  <a:pt x="5909210" y="3445475"/>
                  <a:pt x="5929953" y="3449683"/>
                </a:cubicBezTo>
                <a:cubicBezTo>
                  <a:pt x="5949604" y="3453670"/>
                  <a:pt x="5966123" y="3461184"/>
                  <a:pt x="5984729" y="3468733"/>
                </a:cubicBezTo>
                <a:cubicBezTo>
                  <a:pt x="5976904" y="3478258"/>
                  <a:pt x="5970461" y="3489836"/>
                  <a:pt x="5961254" y="3497308"/>
                </a:cubicBezTo>
                <a:cubicBezTo>
                  <a:pt x="5954390" y="3502877"/>
                  <a:pt x="5937778" y="3496793"/>
                  <a:pt x="5937778" y="3506833"/>
                </a:cubicBezTo>
                <a:cubicBezTo>
                  <a:pt x="5937778" y="3551821"/>
                  <a:pt x="5961857" y="3554703"/>
                  <a:pt x="5984729" y="3563983"/>
                </a:cubicBezTo>
                <a:cubicBezTo>
                  <a:pt x="5979512" y="3573508"/>
                  <a:pt x="5976423" y="3585407"/>
                  <a:pt x="5969079" y="3592558"/>
                </a:cubicBezTo>
                <a:cubicBezTo>
                  <a:pt x="5962638" y="3598830"/>
                  <a:pt x="5950398" y="3593913"/>
                  <a:pt x="5945603" y="3602083"/>
                </a:cubicBezTo>
                <a:cubicBezTo>
                  <a:pt x="5886344" y="3703068"/>
                  <a:pt x="5966845" y="3629296"/>
                  <a:pt x="5906477" y="3678283"/>
                </a:cubicBezTo>
                <a:cubicBezTo>
                  <a:pt x="5920824" y="3730671"/>
                  <a:pt x="5903869" y="3694158"/>
                  <a:pt x="5961254" y="3725908"/>
                </a:cubicBezTo>
                <a:cubicBezTo>
                  <a:pt x="5975100" y="3733569"/>
                  <a:pt x="5986258" y="3747607"/>
                  <a:pt x="6000380" y="3754483"/>
                </a:cubicBezTo>
                <a:cubicBezTo>
                  <a:pt x="6012728" y="3760496"/>
                  <a:pt x="6026766" y="3759356"/>
                  <a:pt x="6039506" y="3764008"/>
                </a:cubicBezTo>
                <a:cubicBezTo>
                  <a:pt x="6052960" y="3768921"/>
                  <a:pt x="6065306" y="3777651"/>
                  <a:pt x="6078632" y="3783058"/>
                </a:cubicBezTo>
                <a:cubicBezTo>
                  <a:pt x="6088834" y="3787198"/>
                  <a:pt x="6099499" y="3789408"/>
                  <a:pt x="6109933" y="3792583"/>
                </a:cubicBezTo>
                <a:cubicBezTo>
                  <a:pt x="6099499" y="3798933"/>
                  <a:pt x="6089698" y="3807143"/>
                  <a:pt x="6078632" y="3811633"/>
                </a:cubicBezTo>
                <a:cubicBezTo>
                  <a:pt x="6066014" y="3816753"/>
                  <a:pt x="6052409" y="3817231"/>
                  <a:pt x="6039506" y="3821158"/>
                </a:cubicBezTo>
                <a:cubicBezTo>
                  <a:pt x="6021083" y="3826764"/>
                  <a:pt x="6002988" y="3833858"/>
                  <a:pt x="5984729" y="3840208"/>
                </a:cubicBezTo>
                <a:cubicBezTo>
                  <a:pt x="5979512" y="3852908"/>
                  <a:pt x="5977327" y="3868268"/>
                  <a:pt x="5969079" y="3878308"/>
                </a:cubicBezTo>
                <a:cubicBezTo>
                  <a:pt x="5963246" y="3885408"/>
                  <a:pt x="5953605" y="3885398"/>
                  <a:pt x="5945603" y="3887833"/>
                </a:cubicBezTo>
                <a:cubicBezTo>
                  <a:pt x="5932700" y="3891760"/>
                  <a:pt x="5919563" y="3894462"/>
                  <a:pt x="5906477" y="3897358"/>
                </a:cubicBezTo>
                <a:cubicBezTo>
                  <a:pt x="5836931" y="3912749"/>
                  <a:pt x="5881151" y="3898109"/>
                  <a:pt x="5812575" y="3925933"/>
                </a:cubicBezTo>
                <a:cubicBezTo>
                  <a:pt x="5815183" y="3935458"/>
                  <a:pt x="5821311" y="3944529"/>
                  <a:pt x="5820400" y="3954508"/>
                </a:cubicBezTo>
                <a:cubicBezTo>
                  <a:pt x="5818578" y="3974466"/>
                  <a:pt x="5804750" y="4011658"/>
                  <a:pt x="5804750" y="4011658"/>
                </a:cubicBezTo>
                <a:cubicBezTo>
                  <a:pt x="5825617" y="4027533"/>
                  <a:pt x="5844733" y="4047484"/>
                  <a:pt x="5867351" y="4059283"/>
                </a:cubicBezTo>
                <a:cubicBezTo>
                  <a:pt x="5899961" y="4076294"/>
                  <a:pt x="5935788" y="4082454"/>
                  <a:pt x="5969079" y="4097383"/>
                </a:cubicBezTo>
                <a:cubicBezTo>
                  <a:pt x="5985497" y="4104746"/>
                  <a:pt x="6000380" y="4116433"/>
                  <a:pt x="6016030" y="4125958"/>
                </a:cubicBezTo>
                <a:cubicBezTo>
                  <a:pt x="6000380" y="4138658"/>
                  <a:pt x="5977491" y="4143580"/>
                  <a:pt x="5969079" y="4164058"/>
                </a:cubicBezTo>
                <a:cubicBezTo>
                  <a:pt x="5943053" y="4227416"/>
                  <a:pt x="5967840" y="4181274"/>
                  <a:pt x="5922128" y="4230733"/>
                </a:cubicBezTo>
                <a:cubicBezTo>
                  <a:pt x="5908342" y="4245648"/>
                  <a:pt x="5897918" y="4265153"/>
                  <a:pt x="5883002" y="4278358"/>
                </a:cubicBezTo>
                <a:cubicBezTo>
                  <a:pt x="5868850" y="4290885"/>
                  <a:pt x="5851164" y="4296201"/>
                  <a:pt x="5836050" y="4306933"/>
                </a:cubicBezTo>
                <a:cubicBezTo>
                  <a:pt x="5819803" y="4318469"/>
                  <a:pt x="5789099" y="4345033"/>
                  <a:pt x="5789099" y="4345033"/>
                </a:cubicBezTo>
                <a:cubicBezTo>
                  <a:pt x="5773901" y="4400534"/>
                  <a:pt x="5780285" y="4348822"/>
                  <a:pt x="5812575" y="4411708"/>
                </a:cubicBezTo>
                <a:cubicBezTo>
                  <a:pt x="5838848" y="4462876"/>
                  <a:pt x="5828089" y="4456924"/>
                  <a:pt x="5820054" y="4449491"/>
                </a:cubicBezTo>
                <a:lnTo>
                  <a:pt x="5816372" y="4445741"/>
                </a:lnTo>
                <a:lnTo>
                  <a:pt x="5815014" y="4444184"/>
                </a:lnTo>
                <a:cubicBezTo>
                  <a:pt x="5813857" y="4442935"/>
                  <a:pt x="5814113" y="4443333"/>
                  <a:pt x="5815160" y="4444507"/>
                </a:cubicBezTo>
                <a:lnTo>
                  <a:pt x="5816372" y="4445741"/>
                </a:lnTo>
                <a:lnTo>
                  <a:pt x="5823344" y="4453737"/>
                </a:lnTo>
                <a:cubicBezTo>
                  <a:pt x="5827947" y="4459147"/>
                  <a:pt x="5834584" y="4467073"/>
                  <a:pt x="5843876" y="4478383"/>
                </a:cubicBezTo>
                <a:cubicBezTo>
                  <a:pt x="5846484" y="4487908"/>
                  <a:pt x="5846548" y="4499118"/>
                  <a:pt x="5851701" y="4506958"/>
                </a:cubicBezTo>
                <a:cubicBezTo>
                  <a:pt x="5857816" y="4516263"/>
                  <a:pt x="5899395" y="4528580"/>
                  <a:pt x="5867351" y="4554583"/>
                </a:cubicBezTo>
                <a:cubicBezTo>
                  <a:pt x="5856285" y="4563563"/>
                  <a:pt x="5841267" y="4560933"/>
                  <a:pt x="5828225" y="4564108"/>
                </a:cubicBezTo>
                <a:cubicBezTo>
                  <a:pt x="5842721" y="4617044"/>
                  <a:pt x="5827531" y="4585304"/>
                  <a:pt x="5890827" y="4621258"/>
                </a:cubicBezTo>
                <a:cubicBezTo>
                  <a:pt x="5911968" y="4633267"/>
                  <a:pt x="5930795" y="4652470"/>
                  <a:pt x="5953428" y="4659358"/>
                </a:cubicBezTo>
                <a:cubicBezTo>
                  <a:pt x="5992731" y="4671318"/>
                  <a:pt x="5974526" y="4664743"/>
                  <a:pt x="6008205" y="4678408"/>
                </a:cubicBezTo>
                <a:lnTo>
                  <a:pt x="5937778" y="4706983"/>
                </a:lnTo>
                <a:lnTo>
                  <a:pt x="5914302" y="4716508"/>
                </a:lnTo>
                <a:cubicBezTo>
                  <a:pt x="5906477" y="4726033"/>
                  <a:pt x="5899328" y="4736459"/>
                  <a:pt x="5890827" y="4745083"/>
                </a:cubicBezTo>
                <a:cubicBezTo>
                  <a:pt x="5883602" y="4752412"/>
                  <a:pt x="5865071" y="4753027"/>
                  <a:pt x="5867351" y="4764133"/>
                </a:cubicBezTo>
                <a:cubicBezTo>
                  <a:pt x="5870181" y="4777908"/>
                  <a:pt x="5888218" y="4776833"/>
                  <a:pt x="5898652" y="4783183"/>
                </a:cubicBezTo>
                <a:cubicBezTo>
                  <a:pt x="5896044" y="4792708"/>
                  <a:pt x="5886735" y="4803041"/>
                  <a:pt x="5890827" y="4811758"/>
                </a:cubicBezTo>
                <a:cubicBezTo>
                  <a:pt x="5899113" y="4829409"/>
                  <a:pt x="5916591" y="4837660"/>
                  <a:pt x="5929953" y="4849858"/>
                </a:cubicBezTo>
                <a:cubicBezTo>
                  <a:pt x="5960457" y="4877705"/>
                  <a:pt x="5948338" y="4862646"/>
                  <a:pt x="5984729" y="4887958"/>
                </a:cubicBezTo>
                <a:cubicBezTo>
                  <a:pt x="5992895" y="4893638"/>
                  <a:pt x="6000380" y="4900658"/>
                  <a:pt x="6008205" y="4907008"/>
                </a:cubicBezTo>
                <a:cubicBezTo>
                  <a:pt x="5997581" y="4909594"/>
                  <a:pt x="5950408" y="4920293"/>
                  <a:pt x="5937778" y="4926058"/>
                </a:cubicBezTo>
                <a:cubicBezTo>
                  <a:pt x="5926856" y="4931044"/>
                  <a:pt x="5916911" y="4938758"/>
                  <a:pt x="5906477" y="4945108"/>
                </a:cubicBezTo>
                <a:cubicBezTo>
                  <a:pt x="5896044" y="4960983"/>
                  <a:pt x="5889603" y="4982489"/>
                  <a:pt x="5875176" y="4992733"/>
                </a:cubicBezTo>
                <a:cubicBezTo>
                  <a:pt x="5765595" y="5070541"/>
                  <a:pt x="5851154" y="4970076"/>
                  <a:pt x="5781274" y="5030833"/>
                </a:cubicBezTo>
                <a:cubicBezTo>
                  <a:pt x="5772269" y="5038663"/>
                  <a:pt x="5766300" y="5050784"/>
                  <a:pt x="5757798" y="5059408"/>
                </a:cubicBezTo>
                <a:cubicBezTo>
                  <a:pt x="5750574" y="5066737"/>
                  <a:pt x="5742148" y="5072108"/>
                  <a:pt x="5734323" y="5078458"/>
                </a:cubicBezTo>
                <a:cubicBezTo>
                  <a:pt x="5739930" y="5088695"/>
                  <a:pt x="5743902" y="5096146"/>
                  <a:pt x="5746667" y="5101451"/>
                </a:cubicBezTo>
                <a:lnTo>
                  <a:pt x="5751568" y="5111174"/>
                </a:lnTo>
                <a:lnTo>
                  <a:pt x="5752176" y="5112637"/>
                </a:lnTo>
                <a:cubicBezTo>
                  <a:pt x="5752536" y="5113361"/>
                  <a:pt x="5752541" y="5113217"/>
                  <a:pt x="5751765" y="5111565"/>
                </a:cubicBezTo>
                <a:lnTo>
                  <a:pt x="5751568" y="5111174"/>
                </a:lnTo>
                <a:lnTo>
                  <a:pt x="5750457" y="5108500"/>
                </a:lnTo>
                <a:cubicBezTo>
                  <a:pt x="5747883" y="5101216"/>
                  <a:pt x="5746451" y="5090268"/>
                  <a:pt x="5773449" y="5116558"/>
                </a:cubicBezTo>
                <a:cubicBezTo>
                  <a:pt x="5780792" y="5123709"/>
                  <a:pt x="5780687" y="5140013"/>
                  <a:pt x="5789099" y="5145133"/>
                </a:cubicBezTo>
                <a:cubicBezTo>
                  <a:pt x="5808338" y="5156842"/>
                  <a:pt x="5851701" y="5164183"/>
                  <a:pt x="5851701" y="5164183"/>
                </a:cubicBezTo>
                <a:cubicBezTo>
                  <a:pt x="5864743" y="5183233"/>
                  <a:pt x="5873723" y="5207862"/>
                  <a:pt x="5890827" y="5221333"/>
                </a:cubicBezTo>
                <a:lnTo>
                  <a:pt x="5898988" y="5225570"/>
                </a:lnTo>
                <a:lnTo>
                  <a:pt x="5893416" y="5235838"/>
                </a:lnTo>
                <a:cubicBezTo>
                  <a:pt x="5868016" y="5233888"/>
                  <a:pt x="5842050" y="5233800"/>
                  <a:pt x="5817216" y="5229987"/>
                </a:cubicBezTo>
                <a:cubicBezTo>
                  <a:pt x="5803442" y="5227871"/>
                  <a:pt x="5790930" y="5223123"/>
                  <a:pt x="5779116" y="5218285"/>
                </a:cubicBezTo>
                <a:cubicBezTo>
                  <a:pt x="5731602" y="5198827"/>
                  <a:pt x="5737672" y="5200576"/>
                  <a:pt x="5712442" y="5177328"/>
                </a:cubicBezTo>
                <a:cubicBezTo>
                  <a:pt x="5636750" y="5146331"/>
                  <a:pt x="5715488" y="5171247"/>
                  <a:pt x="5674342" y="5253391"/>
                </a:cubicBezTo>
                <a:cubicBezTo>
                  <a:pt x="5670974" y="5260112"/>
                  <a:pt x="5656006" y="5244834"/>
                  <a:pt x="5645766" y="5241689"/>
                </a:cubicBezTo>
                <a:cubicBezTo>
                  <a:pt x="5632102" y="5237492"/>
                  <a:pt x="5591298" y="5231862"/>
                  <a:pt x="5579092" y="5229987"/>
                </a:cubicBezTo>
                <a:cubicBezTo>
                  <a:pt x="5546398" y="5236681"/>
                  <a:pt x="5541250" y="5235680"/>
                  <a:pt x="5512416" y="5253391"/>
                </a:cubicBezTo>
                <a:cubicBezTo>
                  <a:pt x="5504322" y="5258364"/>
                  <a:pt x="5499716" y="5265093"/>
                  <a:pt x="5493366" y="5270944"/>
                </a:cubicBezTo>
                <a:cubicBezTo>
                  <a:pt x="5474316" y="5268994"/>
                  <a:pt x="5454538" y="5268844"/>
                  <a:pt x="5436216" y="5265093"/>
                </a:cubicBezTo>
                <a:cubicBezTo>
                  <a:pt x="5425356" y="5262869"/>
                  <a:pt x="5417880" y="5256536"/>
                  <a:pt x="5407642" y="5253391"/>
                </a:cubicBezTo>
                <a:cubicBezTo>
                  <a:pt x="5398662" y="5250633"/>
                  <a:pt x="5388806" y="5249036"/>
                  <a:pt x="5379066" y="5247540"/>
                </a:cubicBezTo>
                <a:cubicBezTo>
                  <a:pt x="5363360" y="5245128"/>
                  <a:pt x="5345922" y="5246136"/>
                  <a:pt x="5331442" y="5241689"/>
                </a:cubicBezTo>
                <a:cubicBezTo>
                  <a:pt x="5319394" y="5237989"/>
                  <a:pt x="5313828" y="5228946"/>
                  <a:pt x="5302866" y="5224136"/>
                </a:cubicBezTo>
                <a:cubicBezTo>
                  <a:pt x="5282268" y="5215098"/>
                  <a:pt x="5259510" y="5211358"/>
                  <a:pt x="5236192" y="5206583"/>
                </a:cubicBezTo>
                <a:cubicBezTo>
                  <a:pt x="5223492" y="5212434"/>
                  <a:pt x="5209316" y="5217241"/>
                  <a:pt x="5198092" y="5224136"/>
                </a:cubicBezTo>
                <a:cubicBezTo>
                  <a:pt x="5189996" y="5229109"/>
                  <a:pt x="5190374" y="5240695"/>
                  <a:pt x="5179042" y="5241689"/>
                </a:cubicBezTo>
                <a:cubicBezTo>
                  <a:pt x="5162116" y="5243174"/>
                  <a:pt x="5147040" y="5234253"/>
                  <a:pt x="5131416" y="5229987"/>
                </a:cubicBezTo>
                <a:cubicBezTo>
                  <a:pt x="5086284" y="5217665"/>
                  <a:pt x="5098600" y="5221530"/>
                  <a:pt x="5064742" y="5200732"/>
                </a:cubicBezTo>
                <a:cubicBezTo>
                  <a:pt x="5045692" y="5196831"/>
                  <a:pt x="5024300" y="5182187"/>
                  <a:pt x="5007592" y="5189030"/>
                </a:cubicBezTo>
                <a:cubicBezTo>
                  <a:pt x="4998066" y="5192931"/>
                  <a:pt x="4986466" y="5195393"/>
                  <a:pt x="4979016" y="5200732"/>
                </a:cubicBezTo>
                <a:cubicBezTo>
                  <a:pt x="4966968" y="5209366"/>
                  <a:pt x="4960710" y="5220525"/>
                  <a:pt x="4950442" y="5229987"/>
                </a:cubicBezTo>
                <a:cubicBezTo>
                  <a:pt x="4941636" y="5238101"/>
                  <a:pt x="4931392" y="5245590"/>
                  <a:pt x="4921866" y="5253391"/>
                </a:cubicBezTo>
                <a:cubicBezTo>
                  <a:pt x="4905992" y="5251441"/>
                  <a:pt x="4889948" y="5249952"/>
                  <a:pt x="4874242" y="5247540"/>
                </a:cubicBezTo>
                <a:cubicBezTo>
                  <a:pt x="4864502" y="5246044"/>
                  <a:pt x="4854988" y="5239398"/>
                  <a:pt x="4845666" y="5241689"/>
                </a:cubicBezTo>
                <a:cubicBezTo>
                  <a:pt x="4835038" y="5244301"/>
                  <a:pt x="4832966" y="5253391"/>
                  <a:pt x="4826616" y="5259242"/>
                </a:cubicBezTo>
                <a:cubicBezTo>
                  <a:pt x="4817092" y="5257292"/>
                  <a:pt x="4805142" y="5257752"/>
                  <a:pt x="4798042" y="5253391"/>
                </a:cubicBezTo>
                <a:cubicBezTo>
                  <a:pt x="4781852" y="5243446"/>
                  <a:pt x="4778258" y="5226723"/>
                  <a:pt x="4759942" y="5218285"/>
                </a:cubicBezTo>
                <a:cubicBezTo>
                  <a:pt x="4712684" y="5196512"/>
                  <a:pt x="4730648" y="5208846"/>
                  <a:pt x="4702792" y="5183179"/>
                </a:cubicBezTo>
                <a:cubicBezTo>
                  <a:pt x="4696442" y="5192931"/>
                  <a:pt x="4689744" y="5202600"/>
                  <a:pt x="4683742" y="5212434"/>
                </a:cubicBezTo>
                <a:cubicBezTo>
                  <a:pt x="4680216" y="5218209"/>
                  <a:pt x="4683538" y="5227696"/>
                  <a:pt x="4674216" y="5229987"/>
                </a:cubicBezTo>
                <a:cubicBezTo>
                  <a:pt x="4662062" y="5232974"/>
                  <a:pt x="4648816" y="5226086"/>
                  <a:pt x="4636116" y="5224136"/>
                </a:cubicBezTo>
                <a:cubicBezTo>
                  <a:pt x="4626592" y="5229987"/>
                  <a:pt x="4614680" y="5234672"/>
                  <a:pt x="4607542" y="5241689"/>
                </a:cubicBezTo>
                <a:cubicBezTo>
                  <a:pt x="4598480" y="5250595"/>
                  <a:pt x="4594334" y="5261074"/>
                  <a:pt x="4588492" y="5270944"/>
                </a:cubicBezTo>
                <a:cubicBezTo>
                  <a:pt x="4569940" y="5302283"/>
                  <a:pt x="4571288" y="5301512"/>
                  <a:pt x="4559916" y="5329454"/>
                </a:cubicBezTo>
                <a:cubicBezTo>
                  <a:pt x="4550392" y="5327504"/>
                  <a:pt x="4538442" y="5327965"/>
                  <a:pt x="4531342" y="5323603"/>
                </a:cubicBezTo>
                <a:cubicBezTo>
                  <a:pt x="4515152" y="5313659"/>
                  <a:pt x="4493242" y="5288497"/>
                  <a:pt x="4493242" y="5288497"/>
                </a:cubicBezTo>
                <a:cubicBezTo>
                  <a:pt x="4483716" y="5290447"/>
                  <a:pt x="4474570" y="5295362"/>
                  <a:pt x="4464666" y="5294348"/>
                </a:cubicBezTo>
                <a:cubicBezTo>
                  <a:pt x="4453374" y="5293192"/>
                  <a:pt x="4447098" y="5280714"/>
                  <a:pt x="4436092" y="5282646"/>
                </a:cubicBezTo>
                <a:cubicBezTo>
                  <a:pt x="4418822" y="5285677"/>
                  <a:pt x="4412360" y="5299431"/>
                  <a:pt x="4397992" y="5306050"/>
                </a:cubicBezTo>
                <a:cubicBezTo>
                  <a:pt x="4386632" y="5311283"/>
                  <a:pt x="4372592" y="5313852"/>
                  <a:pt x="4359892" y="5317752"/>
                </a:cubicBezTo>
                <a:cubicBezTo>
                  <a:pt x="4353542" y="5311901"/>
                  <a:pt x="4351702" y="5302423"/>
                  <a:pt x="4340842" y="5300199"/>
                </a:cubicBezTo>
                <a:cubicBezTo>
                  <a:pt x="4301374" y="5292118"/>
                  <a:pt x="4300460" y="5310254"/>
                  <a:pt x="4293216" y="5323603"/>
                </a:cubicBezTo>
                <a:cubicBezTo>
                  <a:pt x="4290042" y="5317752"/>
                  <a:pt x="4287646" y="5311719"/>
                  <a:pt x="4283692" y="5306050"/>
                </a:cubicBezTo>
                <a:cubicBezTo>
                  <a:pt x="4278098" y="5298033"/>
                  <a:pt x="4269494" y="5290843"/>
                  <a:pt x="4264642" y="5282646"/>
                </a:cubicBezTo>
                <a:cubicBezTo>
                  <a:pt x="4256742" y="5269302"/>
                  <a:pt x="4251942" y="5255341"/>
                  <a:pt x="4245592" y="5241689"/>
                </a:cubicBezTo>
                <a:cubicBezTo>
                  <a:pt x="4236066" y="5243639"/>
                  <a:pt x="4226920" y="5248554"/>
                  <a:pt x="4217016" y="5247540"/>
                </a:cubicBezTo>
                <a:cubicBezTo>
                  <a:pt x="4181984" y="5243953"/>
                  <a:pt x="4190399" y="5232391"/>
                  <a:pt x="4178917" y="5218285"/>
                </a:cubicBezTo>
                <a:cubicBezTo>
                  <a:pt x="4173797" y="5211995"/>
                  <a:pt x="4166217" y="5206583"/>
                  <a:pt x="4159867" y="5200732"/>
                </a:cubicBezTo>
                <a:cubicBezTo>
                  <a:pt x="4150342" y="5198782"/>
                  <a:pt x="4140614" y="5192590"/>
                  <a:pt x="4131292" y="5194881"/>
                </a:cubicBezTo>
                <a:cubicBezTo>
                  <a:pt x="4120663" y="5197493"/>
                  <a:pt x="4120337" y="5207461"/>
                  <a:pt x="4112242" y="5212434"/>
                </a:cubicBezTo>
                <a:cubicBezTo>
                  <a:pt x="4104147" y="5217407"/>
                  <a:pt x="4093192" y="5220235"/>
                  <a:pt x="4083667" y="5224136"/>
                </a:cubicBezTo>
                <a:cubicBezTo>
                  <a:pt x="4070967" y="5222186"/>
                  <a:pt x="4057722" y="5215298"/>
                  <a:pt x="4045567" y="5218285"/>
                </a:cubicBezTo>
                <a:cubicBezTo>
                  <a:pt x="4036245" y="5220576"/>
                  <a:pt x="4038477" y="5229855"/>
                  <a:pt x="4036042" y="5235838"/>
                </a:cubicBezTo>
                <a:cubicBezTo>
                  <a:pt x="4032115" y="5245486"/>
                  <a:pt x="4030029" y="5255385"/>
                  <a:pt x="4026517" y="5265093"/>
                </a:cubicBezTo>
                <a:cubicBezTo>
                  <a:pt x="4023677" y="5272943"/>
                  <a:pt x="4020167" y="5280696"/>
                  <a:pt x="4016992" y="5288497"/>
                </a:cubicBezTo>
                <a:cubicBezTo>
                  <a:pt x="4004292" y="5286547"/>
                  <a:pt x="3991983" y="5282646"/>
                  <a:pt x="3978892" y="5282646"/>
                </a:cubicBezTo>
                <a:cubicBezTo>
                  <a:pt x="3934624" y="5282646"/>
                  <a:pt x="3964326" y="5300938"/>
                  <a:pt x="3912217" y="5282646"/>
                </a:cubicBezTo>
                <a:cubicBezTo>
                  <a:pt x="3900521" y="5278541"/>
                  <a:pt x="3893167" y="5270944"/>
                  <a:pt x="3883642" y="5265093"/>
                </a:cubicBezTo>
                <a:cubicBezTo>
                  <a:pt x="3877292" y="5270944"/>
                  <a:pt x="3876040" y="5282646"/>
                  <a:pt x="3864592" y="5282646"/>
                </a:cubicBezTo>
                <a:cubicBezTo>
                  <a:pt x="3853144" y="5282646"/>
                  <a:pt x="3852871" y="5270495"/>
                  <a:pt x="3845542" y="5265093"/>
                </a:cubicBezTo>
                <a:cubicBezTo>
                  <a:pt x="3836918" y="5258737"/>
                  <a:pt x="3826492" y="5253391"/>
                  <a:pt x="3816967" y="5247540"/>
                </a:cubicBezTo>
                <a:cubicBezTo>
                  <a:pt x="3807442" y="5255341"/>
                  <a:pt x="3793412" y="5261693"/>
                  <a:pt x="3788392" y="5270944"/>
                </a:cubicBezTo>
                <a:cubicBezTo>
                  <a:pt x="3777167" y="5291631"/>
                  <a:pt x="3776780" y="5313984"/>
                  <a:pt x="3769342" y="5335305"/>
                </a:cubicBezTo>
                <a:cubicBezTo>
                  <a:pt x="3767238" y="5341336"/>
                  <a:pt x="3762992" y="5347007"/>
                  <a:pt x="3759817" y="5352858"/>
                </a:cubicBezTo>
                <a:cubicBezTo>
                  <a:pt x="3705323" y="5341700"/>
                  <a:pt x="3740393" y="5353216"/>
                  <a:pt x="3693142" y="5306050"/>
                </a:cubicBezTo>
                <a:cubicBezTo>
                  <a:pt x="3631840" y="5244859"/>
                  <a:pt x="3674785" y="5295200"/>
                  <a:pt x="3635992" y="5247540"/>
                </a:cubicBezTo>
                <a:cubicBezTo>
                  <a:pt x="3570673" y="5234165"/>
                  <a:pt x="3651744" y="5249959"/>
                  <a:pt x="3559792" y="5235838"/>
                </a:cubicBezTo>
                <a:cubicBezTo>
                  <a:pt x="3550052" y="5234342"/>
                  <a:pt x="3540742" y="5231937"/>
                  <a:pt x="3531217" y="5229987"/>
                </a:cubicBezTo>
                <a:cubicBezTo>
                  <a:pt x="3483592" y="5249490"/>
                  <a:pt x="3508992" y="5235838"/>
                  <a:pt x="3464542" y="5276795"/>
                </a:cubicBezTo>
                <a:lnTo>
                  <a:pt x="3445492" y="5294348"/>
                </a:lnTo>
                <a:lnTo>
                  <a:pt x="3426442" y="5311901"/>
                </a:lnTo>
                <a:cubicBezTo>
                  <a:pt x="3416917" y="5308001"/>
                  <a:pt x="3408106" y="5303344"/>
                  <a:pt x="3397867" y="5300199"/>
                </a:cubicBezTo>
                <a:cubicBezTo>
                  <a:pt x="3388887" y="5297441"/>
                  <a:pt x="3377462" y="5297933"/>
                  <a:pt x="3369292" y="5294348"/>
                </a:cubicBezTo>
                <a:cubicBezTo>
                  <a:pt x="3342732" y="5282695"/>
                  <a:pt x="3321846" y="5263290"/>
                  <a:pt x="3302617" y="5247540"/>
                </a:cubicBezTo>
                <a:cubicBezTo>
                  <a:pt x="3230793" y="5232834"/>
                  <a:pt x="3319325" y="5245829"/>
                  <a:pt x="3245467" y="5253391"/>
                </a:cubicBezTo>
                <a:cubicBezTo>
                  <a:pt x="3218960" y="5256105"/>
                  <a:pt x="3204072" y="5236900"/>
                  <a:pt x="3188317" y="5229987"/>
                </a:cubicBezTo>
                <a:cubicBezTo>
                  <a:pt x="3176763" y="5224917"/>
                  <a:pt x="3162917" y="5222186"/>
                  <a:pt x="3150217" y="5218285"/>
                </a:cubicBezTo>
                <a:cubicBezTo>
                  <a:pt x="3140692" y="5220235"/>
                  <a:pt x="3128742" y="5219775"/>
                  <a:pt x="3121642" y="5224136"/>
                </a:cubicBezTo>
                <a:cubicBezTo>
                  <a:pt x="3089892" y="5243639"/>
                  <a:pt x="3140692" y="5247540"/>
                  <a:pt x="3083542" y="5235838"/>
                </a:cubicBezTo>
                <a:cubicBezTo>
                  <a:pt x="3070842" y="5237788"/>
                  <a:pt x="3055499" y="5236541"/>
                  <a:pt x="3045442" y="5241689"/>
                </a:cubicBezTo>
                <a:cubicBezTo>
                  <a:pt x="3034534" y="5247273"/>
                  <a:pt x="3040315" y="5263382"/>
                  <a:pt x="3026392" y="5265093"/>
                </a:cubicBezTo>
                <a:cubicBezTo>
                  <a:pt x="3013183" y="5266716"/>
                  <a:pt x="3005647" y="5254273"/>
                  <a:pt x="2997817" y="5247540"/>
                </a:cubicBezTo>
                <a:cubicBezTo>
                  <a:pt x="2989564" y="5240443"/>
                  <a:pt x="2985812" y="5231709"/>
                  <a:pt x="2978767" y="5224136"/>
                </a:cubicBezTo>
                <a:cubicBezTo>
                  <a:pt x="2973087" y="5218031"/>
                  <a:pt x="2966067" y="5212434"/>
                  <a:pt x="2959717" y="5206583"/>
                </a:cubicBezTo>
                <a:cubicBezTo>
                  <a:pt x="2950192" y="5204633"/>
                  <a:pt x="2941046" y="5199718"/>
                  <a:pt x="2931142" y="5200732"/>
                </a:cubicBezTo>
                <a:cubicBezTo>
                  <a:pt x="2919850" y="5201888"/>
                  <a:pt x="2913792" y="5213813"/>
                  <a:pt x="2902567" y="5212434"/>
                </a:cubicBezTo>
                <a:cubicBezTo>
                  <a:pt x="2891342" y="5211055"/>
                  <a:pt x="2890846" y="5200283"/>
                  <a:pt x="2883517" y="5194881"/>
                </a:cubicBezTo>
                <a:cubicBezTo>
                  <a:pt x="2874893" y="5188524"/>
                  <a:pt x="2864467" y="5183179"/>
                  <a:pt x="2854942" y="5177328"/>
                </a:cubicBezTo>
                <a:cubicBezTo>
                  <a:pt x="2845417" y="5175378"/>
                  <a:pt x="2836407" y="5171477"/>
                  <a:pt x="2826367" y="5171477"/>
                </a:cubicBezTo>
                <a:cubicBezTo>
                  <a:pt x="2769483" y="5171477"/>
                  <a:pt x="2792557" y="5209484"/>
                  <a:pt x="2788267" y="5235838"/>
                </a:cubicBezTo>
                <a:cubicBezTo>
                  <a:pt x="2785092" y="5241689"/>
                  <a:pt x="2787722" y="5250633"/>
                  <a:pt x="2778742" y="5253391"/>
                </a:cubicBezTo>
                <a:cubicBezTo>
                  <a:pt x="2741087" y="5264956"/>
                  <a:pt x="2756491" y="5221726"/>
                  <a:pt x="2721592" y="5259242"/>
                </a:cubicBezTo>
                <a:cubicBezTo>
                  <a:pt x="2713560" y="5267876"/>
                  <a:pt x="2715242" y="5278745"/>
                  <a:pt x="2712067" y="5288497"/>
                </a:cubicBezTo>
                <a:cubicBezTo>
                  <a:pt x="2702542" y="5284596"/>
                  <a:pt x="2691587" y="5281768"/>
                  <a:pt x="2683492" y="5276795"/>
                </a:cubicBezTo>
                <a:cubicBezTo>
                  <a:pt x="2665028" y="5265453"/>
                  <a:pt x="2662664" y="5255966"/>
                  <a:pt x="2654917" y="5241689"/>
                </a:cubicBezTo>
                <a:cubicBezTo>
                  <a:pt x="2639042" y="5233888"/>
                  <a:pt x="2622487" y="5226581"/>
                  <a:pt x="2607292" y="5218285"/>
                </a:cubicBezTo>
                <a:cubicBezTo>
                  <a:pt x="2538000" y="5180450"/>
                  <a:pt x="2598858" y="5207030"/>
                  <a:pt x="2540617" y="5183179"/>
                </a:cubicBezTo>
                <a:cubicBezTo>
                  <a:pt x="2531092" y="5185129"/>
                  <a:pt x="2519882" y="5185177"/>
                  <a:pt x="2512042" y="5189030"/>
                </a:cubicBezTo>
                <a:cubicBezTo>
                  <a:pt x="2491486" y="5199132"/>
                  <a:pt x="2489187" y="5215933"/>
                  <a:pt x="2483467" y="5229987"/>
                </a:cubicBezTo>
                <a:cubicBezTo>
                  <a:pt x="2473942" y="5228037"/>
                  <a:pt x="2463609" y="5227196"/>
                  <a:pt x="2454892" y="5224136"/>
                </a:cubicBezTo>
                <a:cubicBezTo>
                  <a:pt x="2374161" y="5195798"/>
                  <a:pt x="2453735" y="5214147"/>
                  <a:pt x="2388217" y="5200732"/>
                </a:cubicBezTo>
                <a:cubicBezTo>
                  <a:pt x="2362135" y="5248797"/>
                  <a:pt x="2385226" y="5241133"/>
                  <a:pt x="2340592" y="5218285"/>
                </a:cubicBezTo>
                <a:cubicBezTo>
                  <a:pt x="2331798" y="5213783"/>
                  <a:pt x="2321542" y="5210484"/>
                  <a:pt x="2312017" y="5206583"/>
                </a:cubicBezTo>
                <a:cubicBezTo>
                  <a:pt x="2308842" y="5212434"/>
                  <a:pt x="2306096" y="5218380"/>
                  <a:pt x="2302492" y="5224136"/>
                </a:cubicBezTo>
                <a:cubicBezTo>
                  <a:pt x="2290216" y="5243741"/>
                  <a:pt x="2268633" y="5261802"/>
                  <a:pt x="2264392" y="5282646"/>
                </a:cubicBezTo>
                <a:cubicBezTo>
                  <a:pt x="2261217" y="5298249"/>
                  <a:pt x="2259075" y="5313944"/>
                  <a:pt x="2254867" y="5329454"/>
                </a:cubicBezTo>
                <a:cubicBezTo>
                  <a:pt x="2250880" y="5344148"/>
                  <a:pt x="2243366" y="5356499"/>
                  <a:pt x="2235817" y="5370411"/>
                </a:cubicBezTo>
                <a:cubicBezTo>
                  <a:pt x="2226292" y="5364560"/>
                  <a:pt x="2214714" y="5359743"/>
                  <a:pt x="2207242" y="5352858"/>
                </a:cubicBezTo>
                <a:cubicBezTo>
                  <a:pt x="2201673" y="5347727"/>
                  <a:pt x="2207757" y="5335305"/>
                  <a:pt x="2197717" y="5335305"/>
                </a:cubicBezTo>
                <a:cubicBezTo>
                  <a:pt x="2152729" y="5335305"/>
                  <a:pt x="2149847" y="5353310"/>
                  <a:pt x="2140567" y="5370411"/>
                </a:cubicBezTo>
                <a:cubicBezTo>
                  <a:pt x="2131042" y="5366511"/>
                  <a:pt x="2119143" y="5364200"/>
                  <a:pt x="2111992" y="5358709"/>
                </a:cubicBezTo>
                <a:cubicBezTo>
                  <a:pt x="2105720" y="5353893"/>
                  <a:pt x="2110637" y="5344741"/>
                  <a:pt x="2102467" y="5341156"/>
                </a:cubicBezTo>
                <a:cubicBezTo>
                  <a:pt x="2001482" y="5296847"/>
                  <a:pt x="2075254" y="5357039"/>
                  <a:pt x="2026267" y="5311901"/>
                </a:cubicBezTo>
                <a:cubicBezTo>
                  <a:pt x="1973879" y="5322628"/>
                  <a:pt x="2010392" y="5309951"/>
                  <a:pt x="1978642" y="5352858"/>
                </a:cubicBezTo>
                <a:cubicBezTo>
                  <a:pt x="1970981" y="5363211"/>
                  <a:pt x="1956943" y="5371554"/>
                  <a:pt x="1950067" y="5382113"/>
                </a:cubicBezTo>
                <a:cubicBezTo>
                  <a:pt x="1944054" y="5391347"/>
                  <a:pt x="1945194" y="5401843"/>
                  <a:pt x="1940542" y="5411368"/>
                </a:cubicBezTo>
                <a:cubicBezTo>
                  <a:pt x="1935629" y="5421428"/>
                  <a:pt x="1926899" y="5430660"/>
                  <a:pt x="1921492" y="5440623"/>
                </a:cubicBezTo>
                <a:cubicBezTo>
                  <a:pt x="1917352" y="5448252"/>
                  <a:pt x="1915142" y="5456226"/>
                  <a:pt x="1911967" y="5464028"/>
                </a:cubicBezTo>
                <a:cubicBezTo>
                  <a:pt x="1905617" y="5456226"/>
                  <a:pt x="1897407" y="5448898"/>
                  <a:pt x="1892917" y="5440623"/>
                </a:cubicBezTo>
                <a:cubicBezTo>
                  <a:pt x="1887797" y="5431189"/>
                  <a:pt x="1887319" y="5421016"/>
                  <a:pt x="1883392" y="5411368"/>
                </a:cubicBezTo>
                <a:cubicBezTo>
                  <a:pt x="1877786" y="5397594"/>
                  <a:pt x="1870692" y="5384064"/>
                  <a:pt x="1864342" y="5370411"/>
                </a:cubicBezTo>
                <a:cubicBezTo>
                  <a:pt x="1851642" y="5366511"/>
                  <a:pt x="1836282" y="5364877"/>
                  <a:pt x="1826242" y="5358709"/>
                </a:cubicBezTo>
                <a:cubicBezTo>
                  <a:pt x="1819142" y="5354348"/>
                  <a:pt x="1819152" y="5347139"/>
                  <a:pt x="1816717" y="5341156"/>
                </a:cubicBezTo>
                <a:cubicBezTo>
                  <a:pt x="1812790" y="5331508"/>
                  <a:pt x="1810088" y="5321685"/>
                  <a:pt x="1807192" y="5311901"/>
                </a:cubicBezTo>
                <a:cubicBezTo>
                  <a:pt x="1791801" y="5259901"/>
                  <a:pt x="1806441" y="5292965"/>
                  <a:pt x="1778617" y="5241689"/>
                </a:cubicBezTo>
                <a:cubicBezTo>
                  <a:pt x="1769092" y="5243639"/>
                  <a:pt x="1760021" y="5248221"/>
                  <a:pt x="1750042" y="5247540"/>
                </a:cubicBezTo>
                <a:cubicBezTo>
                  <a:pt x="1730084" y="5246178"/>
                  <a:pt x="1692892" y="5235838"/>
                  <a:pt x="1692892" y="5235838"/>
                </a:cubicBezTo>
                <a:cubicBezTo>
                  <a:pt x="1677017" y="5251441"/>
                  <a:pt x="1657066" y="5265734"/>
                  <a:pt x="1645267" y="5282646"/>
                </a:cubicBezTo>
                <a:cubicBezTo>
                  <a:pt x="1628256" y="5307029"/>
                  <a:pt x="1622096" y="5333817"/>
                  <a:pt x="1607167" y="5358709"/>
                </a:cubicBezTo>
                <a:cubicBezTo>
                  <a:pt x="1599804" y="5370986"/>
                  <a:pt x="1588117" y="5382113"/>
                  <a:pt x="1578592" y="5393815"/>
                </a:cubicBezTo>
                <a:cubicBezTo>
                  <a:pt x="1565892" y="5382113"/>
                  <a:pt x="1560970" y="5364999"/>
                  <a:pt x="1540492" y="5358709"/>
                </a:cubicBezTo>
                <a:cubicBezTo>
                  <a:pt x="1477134" y="5339250"/>
                  <a:pt x="1523276" y="5357783"/>
                  <a:pt x="1473817" y="5323603"/>
                </a:cubicBezTo>
                <a:cubicBezTo>
                  <a:pt x="1458902" y="5313296"/>
                  <a:pt x="1439397" y="5305502"/>
                  <a:pt x="1426192" y="5294348"/>
                </a:cubicBezTo>
                <a:cubicBezTo>
                  <a:pt x="1413665" y="5283767"/>
                  <a:pt x="1408349" y="5270543"/>
                  <a:pt x="1397617" y="5259242"/>
                </a:cubicBezTo>
                <a:cubicBezTo>
                  <a:pt x="1386081" y="5247094"/>
                  <a:pt x="1359517" y="5224136"/>
                  <a:pt x="1359517" y="5224136"/>
                </a:cubicBezTo>
                <a:cubicBezTo>
                  <a:pt x="1304016" y="5212772"/>
                  <a:pt x="1355728" y="5217545"/>
                  <a:pt x="1292842" y="5241689"/>
                </a:cubicBezTo>
                <a:cubicBezTo>
                  <a:pt x="1241674" y="5261334"/>
                  <a:pt x="1247626" y="5253289"/>
                  <a:pt x="1255059" y="5247281"/>
                </a:cubicBezTo>
                <a:lnTo>
                  <a:pt x="1258809" y="5244528"/>
                </a:lnTo>
                <a:lnTo>
                  <a:pt x="1260366" y="5243513"/>
                </a:lnTo>
                <a:cubicBezTo>
                  <a:pt x="1261615" y="5242648"/>
                  <a:pt x="1261217" y="5242839"/>
                  <a:pt x="1260043" y="5243622"/>
                </a:cubicBezTo>
                <a:lnTo>
                  <a:pt x="1258809" y="5244528"/>
                </a:lnTo>
                <a:lnTo>
                  <a:pt x="1250813" y="5249741"/>
                </a:lnTo>
                <a:cubicBezTo>
                  <a:pt x="1245403" y="5253183"/>
                  <a:pt x="1237477" y="5258146"/>
                  <a:pt x="1226167" y="5265093"/>
                </a:cubicBezTo>
                <a:cubicBezTo>
                  <a:pt x="1216642" y="5267043"/>
                  <a:pt x="1205432" y="5267091"/>
                  <a:pt x="1197592" y="5270944"/>
                </a:cubicBezTo>
                <a:cubicBezTo>
                  <a:pt x="1188287" y="5275517"/>
                  <a:pt x="1175970" y="5306606"/>
                  <a:pt x="1149967" y="5282646"/>
                </a:cubicBezTo>
                <a:cubicBezTo>
                  <a:pt x="1140987" y="5274372"/>
                  <a:pt x="1143617" y="5263143"/>
                  <a:pt x="1140442" y="5253391"/>
                </a:cubicBezTo>
                <a:cubicBezTo>
                  <a:pt x="1087506" y="5264230"/>
                  <a:pt x="1119246" y="5252872"/>
                  <a:pt x="1083292" y="5300199"/>
                </a:cubicBezTo>
                <a:cubicBezTo>
                  <a:pt x="1071283" y="5316007"/>
                  <a:pt x="1052080" y="5330084"/>
                  <a:pt x="1045192" y="5347007"/>
                </a:cubicBezTo>
                <a:cubicBezTo>
                  <a:pt x="1033232" y="5376394"/>
                  <a:pt x="1039807" y="5362783"/>
                  <a:pt x="1026142" y="5387964"/>
                </a:cubicBezTo>
                <a:lnTo>
                  <a:pt x="997567" y="5335305"/>
                </a:lnTo>
                <a:lnTo>
                  <a:pt x="988042" y="5317752"/>
                </a:lnTo>
                <a:cubicBezTo>
                  <a:pt x="978517" y="5311901"/>
                  <a:pt x="968091" y="5306556"/>
                  <a:pt x="959467" y="5300199"/>
                </a:cubicBezTo>
                <a:cubicBezTo>
                  <a:pt x="952138" y="5294797"/>
                  <a:pt x="951523" y="5280941"/>
                  <a:pt x="940417" y="5282646"/>
                </a:cubicBezTo>
                <a:cubicBezTo>
                  <a:pt x="926642" y="5284762"/>
                  <a:pt x="927717" y="5298249"/>
                  <a:pt x="921367" y="5306050"/>
                </a:cubicBezTo>
                <a:cubicBezTo>
                  <a:pt x="911842" y="5304100"/>
                  <a:pt x="901509" y="5297139"/>
                  <a:pt x="892792" y="5300199"/>
                </a:cubicBezTo>
                <a:cubicBezTo>
                  <a:pt x="875141" y="5306395"/>
                  <a:pt x="866890" y="5319464"/>
                  <a:pt x="854692" y="5329454"/>
                </a:cubicBezTo>
                <a:cubicBezTo>
                  <a:pt x="826845" y="5352262"/>
                  <a:pt x="841904" y="5343201"/>
                  <a:pt x="816592" y="5370411"/>
                </a:cubicBezTo>
                <a:cubicBezTo>
                  <a:pt x="810912" y="5376517"/>
                  <a:pt x="803892" y="5382113"/>
                  <a:pt x="797542" y="5387964"/>
                </a:cubicBezTo>
                <a:cubicBezTo>
                  <a:pt x="794956" y="5380020"/>
                  <a:pt x="784257" y="5344749"/>
                  <a:pt x="778492" y="5335305"/>
                </a:cubicBezTo>
                <a:cubicBezTo>
                  <a:pt x="773506" y="5327138"/>
                  <a:pt x="765792" y="5319703"/>
                  <a:pt x="759442" y="5311901"/>
                </a:cubicBezTo>
                <a:cubicBezTo>
                  <a:pt x="743567" y="5304100"/>
                  <a:pt x="722061" y="5299285"/>
                  <a:pt x="711817" y="5288497"/>
                </a:cubicBezTo>
                <a:cubicBezTo>
                  <a:pt x="634009" y="5206561"/>
                  <a:pt x="734474" y="5270536"/>
                  <a:pt x="673717" y="5218285"/>
                </a:cubicBezTo>
                <a:cubicBezTo>
                  <a:pt x="665887" y="5211552"/>
                  <a:pt x="653766" y="5207089"/>
                  <a:pt x="645142" y="5200732"/>
                </a:cubicBezTo>
                <a:cubicBezTo>
                  <a:pt x="637813" y="5195330"/>
                  <a:pt x="632442" y="5189030"/>
                  <a:pt x="626092" y="5183179"/>
                </a:cubicBezTo>
                <a:cubicBezTo>
                  <a:pt x="615855" y="5187371"/>
                  <a:pt x="608404" y="5190341"/>
                  <a:pt x="603099" y="5192409"/>
                </a:cubicBezTo>
                <a:lnTo>
                  <a:pt x="593375" y="5196073"/>
                </a:lnTo>
                <a:lnTo>
                  <a:pt x="591913" y="5196528"/>
                </a:lnTo>
                <a:cubicBezTo>
                  <a:pt x="591189" y="5196797"/>
                  <a:pt x="591333" y="5196801"/>
                  <a:pt x="592985" y="5196221"/>
                </a:cubicBezTo>
                <a:lnTo>
                  <a:pt x="593375" y="5196073"/>
                </a:lnTo>
                <a:lnTo>
                  <a:pt x="596050" y="5195243"/>
                </a:lnTo>
                <a:cubicBezTo>
                  <a:pt x="603334" y="5193317"/>
                  <a:pt x="614282" y="5192247"/>
                  <a:pt x="587992" y="5212434"/>
                </a:cubicBezTo>
                <a:cubicBezTo>
                  <a:pt x="580841" y="5217925"/>
                  <a:pt x="564537" y="5217846"/>
                  <a:pt x="559417" y="5224136"/>
                </a:cubicBezTo>
                <a:cubicBezTo>
                  <a:pt x="547708" y="5238521"/>
                  <a:pt x="540367" y="5270944"/>
                  <a:pt x="540367" y="5270944"/>
                </a:cubicBezTo>
                <a:cubicBezTo>
                  <a:pt x="521317" y="5280696"/>
                  <a:pt x="496688" y="5287410"/>
                  <a:pt x="483217" y="5300199"/>
                </a:cubicBezTo>
                <a:cubicBezTo>
                  <a:pt x="460794" y="5321486"/>
                  <a:pt x="456828" y="5348670"/>
                  <a:pt x="435592" y="5370411"/>
                </a:cubicBezTo>
                <a:lnTo>
                  <a:pt x="407017" y="5399666"/>
                </a:lnTo>
                <a:cubicBezTo>
                  <a:pt x="403842" y="5389915"/>
                  <a:pt x="401419" y="5380059"/>
                  <a:pt x="397492" y="5370411"/>
                </a:cubicBezTo>
                <a:cubicBezTo>
                  <a:pt x="395057" y="5364428"/>
                  <a:pt x="396947" y="5355616"/>
                  <a:pt x="387967" y="5352858"/>
                </a:cubicBezTo>
                <a:cubicBezTo>
                  <a:pt x="369587" y="5347213"/>
                  <a:pt x="335668" y="5373282"/>
                  <a:pt x="330817" y="5376262"/>
                </a:cubicBezTo>
                <a:cubicBezTo>
                  <a:pt x="327642" y="5347007"/>
                  <a:pt x="327212" y="5317591"/>
                  <a:pt x="321292" y="5288497"/>
                </a:cubicBezTo>
                <a:cubicBezTo>
                  <a:pt x="317661" y="5270655"/>
                  <a:pt x="328424" y="5243880"/>
                  <a:pt x="302242" y="5235838"/>
                </a:cubicBezTo>
                <a:cubicBezTo>
                  <a:pt x="281568" y="5229488"/>
                  <a:pt x="289274" y="5263097"/>
                  <a:pt x="283192" y="5276795"/>
                </a:cubicBezTo>
                <a:cubicBezTo>
                  <a:pt x="273103" y="5299519"/>
                  <a:pt x="272075" y="5305088"/>
                  <a:pt x="264142" y="5329454"/>
                </a:cubicBezTo>
                <a:cubicBezTo>
                  <a:pt x="254617" y="5341156"/>
                  <a:pt x="256866" y="5364560"/>
                  <a:pt x="235567" y="5364560"/>
                </a:cubicBezTo>
                <a:cubicBezTo>
                  <a:pt x="216254" y="5364560"/>
                  <a:pt x="229497" y="5341126"/>
                  <a:pt x="226042" y="5329454"/>
                </a:cubicBezTo>
                <a:cubicBezTo>
                  <a:pt x="223146" y="5319670"/>
                  <a:pt x="219692" y="5309951"/>
                  <a:pt x="216517" y="5300199"/>
                </a:cubicBezTo>
                <a:cubicBezTo>
                  <a:pt x="210167" y="5294348"/>
                  <a:pt x="202587" y="5288936"/>
                  <a:pt x="197467" y="5282646"/>
                </a:cubicBezTo>
                <a:cubicBezTo>
                  <a:pt x="192977" y="5277130"/>
                  <a:pt x="197982" y="5265093"/>
                  <a:pt x="187942" y="5265093"/>
                </a:cubicBezTo>
                <a:cubicBezTo>
                  <a:pt x="136067" y="5265093"/>
                  <a:pt x="132105" y="5297780"/>
                  <a:pt x="121267" y="5317752"/>
                </a:cubicBezTo>
                <a:lnTo>
                  <a:pt x="111742" y="5335305"/>
                </a:lnTo>
                <a:cubicBezTo>
                  <a:pt x="102217" y="5339206"/>
                  <a:pt x="90318" y="5341516"/>
                  <a:pt x="83167" y="5347007"/>
                </a:cubicBezTo>
                <a:cubicBezTo>
                  <a:pt x="76895" y="5351823"/>
                  <a:pt x="80742" y="5368922"/>
                  <a:pt x="73642" y="5364560"/>
                </a:cubicBezTo>
                <a:cubicBezTo>
                  <a:pt x="62194" y="5357528"/>
                  <a:pt x="68565" y="5344867"/>
                  <a:pt x="64117" y="5335305"/>
                </a:cubicBezTo>
                <a:cubicBezTo>
                  <a:pt x="55842" y="5317514"/>
                  <a:pt x="45067" y="5300199"/>
                  <a:pt x="35542" y="5282646"/>
                </a:cubicBezTo>
                <a:lnTo>
                  <a:pt x="26017" y="5265093"/>
                </a:lnTo>
                <a:lnTo>
                  <a:pt x="0" y="527574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457200" bIns="548640" rtlCol="0">
            <a:noAutofit/>
          </a:bodyPr>
          <a:lstStyle/>
          <a:p>
            <a:r>
              <a:rPr lang="en-US" sz="4000" b="1" spc="300" dirty="0">
                <a:latin typeface="Agency FB" panose="020B0503020202020204" pitchFamily="34" charset="0"/>
              </a:rPr>
              <a:t>“ENDEAVORING”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Agency FB" panose="020B0503020202020204" pitchFamily="34" charset="0"/>
              </a:rPr>
              <a:t>“utmost” – 2 Timothy 4:21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Agency FB" panose="020B0503020202020204" pitchFamily="34" charset="0"/>
              </a:rPr>
              <a:t>present tense:</a:t>
            </a:r>
            <a:endParaRPr lang="en-US" b="1" dirty="0"/>
          </a:p>
          <a:p>
            <a:pPr marL="287338" lvl="3"/>
            <a:endParaRPr lang="en-US" dirty="0"/>
          </a:p>
          <a:p>
            <a:r>
              <a:rPr lang="en-US" sz="2800" dirty="0"/>
              <a:t>“A tense expressing an action that is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currently going 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habitually performed</a:t>
            </a:r>
            <a:r>
              <a:rPr lang="en-US" sz="2800" dirty="0"/>
              <a:t>, or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 state that currently or generally exists</a:t>
            </a:r>
            <a:r>
              <a:rPr lang="en-US" sz="2800" dirty="0"/>
              <a:t>.” </a:t>
            </a:r>
          </a:p>
          <a:p>
            <a:endParaRPr lang="en-US" sz="2000" dirty="0"/>
          </a:p>
          <a:p>
            <a:r>
              <a:rPr lang="en-US" b="1" dirty="0"/>
              <a:t>“Present Tense: Definition of Present Tense by </a:t>
            </a:r>
            <a:r>
              <a:rPr lang="en-US" b="1" dirty="0" err="1"/>
              <a:t>Lexico</a:t>
            </a:r>
            <a:r>
              <a:rPr lang="en-US" b="1" dirty="0"/>
              <a:t>.” </a:t>
            </a:r>
            <a:r>
              <a:rPr lang="en-US" b="1" i="1" dirty="0" err="1"/>
              <a:t>Lexico</a:t>
            </a:r>
            <a:r>
              <a:rPr lang="en-US" b="1" i="1" dirty="0"/>
              <a:t> Dictionaries | English</a:t>
            </a:r>
            <a:r>
              <a:rPr lang="en-US" b="1" dirty="0"/>
              <a:t>, </a:t>
            </a:r>
            <a:r>
              <a:rPr lang="en-US" b="1" dirty="0" err="1"/>
              <a:t>Lexico</a:t>
            </a:r>
            <a:r>
              <a:rPr lang="en-US" b="1" dirty="0"/>
              <a:t> Dictionaries, www.lexico.com/en/definition/present_tense. Date Accessed: 26, August 2019</a:t>
            </a:r>
            <a:endParaRPr lang="en-US" sz="2800" b="1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8774257-8CB3-1DE7-5D45-131C2023FE52}"/>
              </a:ext>
            </a:extLst>
          </p:cNvPr>
          <p:cNvSpPr txBox="1">
            <a:spLocks/>
          </p:cNvSpPr>
          <p:nvPr/>
        </p:nvSpPr>
        <p:spPr>
          <a:xfrm>
            <a:off x="251474" y="561829"/>
            <a:ext cx="4498027" cy="5805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rgbClr val="CEBB5C"/>
                </a:solidFill>
                <a:latin typeface="Agency FB" panose="020B0503020202020204" pitchFamily="34" charset="0"/>
                <a:ea typeface="+mn-ea"/>
                <a:cs typeface="Agency FB" panose="020B0503020202020204" pitchFamily="34" charset="0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4400" kern="1200">
                <a:solidFill>
                  <a:srgbClr val="CEBB5C"/>
                </a:solidFill>
                <a:latin typeface="Agency FB" panose="020B0503020202020204" pitchFamily="34" charset="0"/>
                <a:ea typeface="+mn-ea"/>
                <a:cs typeface="Agency FB" panose="020B0503020202020204" pitchFamily="34" charset="0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rgbClr val="CEBB5C"/>
                </a:solidFill>
                <a:latin typeface="Agency FB" panose="020B0503020202020204" pitchFamily="34" charset="0"/>
                <a:ea typeface="+mn-ea"/>
                <a:cs typeface="Agency FB" panose="020B0503020202020204" pitchFamily="34" charset="0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rgbClr val="CEBB5C"/>
                </a:solidFill>
                <a:latin typeface="Agency FB" panose="020B0503020202020204" pitchFamily="34" charset="0"/>
                <a:ea typeface="+mn-ea"/>
                <a:cs typeface="Agency FB" panose="020B0503020202020204" pitchFamily="34" charset="0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rgbClr val="CEBB5C"/>
                </a:solidFill>
                <a:latin typeface="Agency FB" panose="020B0503020202020204" pitchFamily="34" charset="0"/>
                <a:ea typeface="+mn-ea"/>
                <a:cs typeface="Agency FB" panose="020B0503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REQUIRES THE </a:t>
            </a: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ATTITUDE </a:t>
            </a:r>
            <a:r>
              <a:rPr lang="en-US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WORK!</a:t>
            </a:r>
          </a:p>
          <a:p>
            <a:pPr algn="ctr"/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4:3)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C72CA-B3B2-5AAC-CD3F-54D1C5859373}"/>
              </a:ext>
            </a:extLst>
          </p:cNvPr>
          <p:cNvSpPr txBox="1"/>
          <p:nvPr/>
        </p:nvSpPr>
        <p:spPr>
          <a:xfrm>
            <a:off x="1979350" y="986374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470349389"/>
      </p:ext>
    </p:extLst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11AB2-1A9D-45BB-B1A7-6A0646704E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189905"/>
            <a:ext cx="7467837" cy="617747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attitude toward Christ-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prisoner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attitude toward myself -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lowliness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attitude toward others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gentleness/longsuffering/bearing with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attitude toward the word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endeavoring to keep the unity of the Spirit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87F87-B1B6-45E8-AF00-F977A02B6820}"/>
              </a:ext>
            </a:extLst>
          </p:cNvPr>
          <p:cNvSpPr txBox="1"/>
          <p:nvPr/>
        </p:nvSpPr>
        <p:spPr>
          <a:xfrm>
            <a:off x="7351503" y="189905"/>
            <a:ext cx="44775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UNITY IN DOCTRINE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Speaking the same thing,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having the same mind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61AD3-0905-4A03-8D2E-B4555F4B25C4}"/>
              </a:ext>
            </a:extLst>
          </p:cNvPr>
          <p:cNvSpPr txBox="1"/>
          <p:nvPr/>
        </p:nvSpPr>
        <p:spPr>
          <a:xfrm>
            <a:off x="7793709" y="3841937"/>
            <a:ext cx="40652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“…receive with meekness the implanted word, which is able to save your souls.”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AD546-2CC0-88DF-B4CD-9FEC52C96FEA}"/>
              </a:ext>
            </a:extLst>
          </p:cNvPr>
          <p:cNvSpPr txBox="1"/>
          <p:nvPr/>
        </p:nvSpPr>
        <p:spPr>
          <a:xfrm>
            <a:off x="8489194" y="2603715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/>
              <a:t>WORK!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214610-34AC-23D0-76A3-5770ACE5FF2C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7098224" y="1219200"/>
            <a:ext cx="1390970" cy="1846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A49768-C75A-E453-FD8C-B99D57B1D804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967372" y="2010201"/>
            <a:ext cx="1521822" cy="1055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65BF90-A490-4A88-64CB-F27E5FB956A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010400" y="3065380"/>
            <a:ext cx="1478794" cy="256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69CD19-BB79-52AB-8CA8-9347648E2D8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351503" y="3065380"/>
            <a:ext cx="1137691" cy="1553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1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11974-91DB-4734-BC29-24E194085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“Now I plead with you, brethren, by the name of our Lord Jesus Christ, that you all speak the same thing, and </a:t>
            </a:r>
            <a:r>
              <a:rPr lang="en-US" i="1" dirty="0"/>
              <a:t>that</a:t>
            </a:r>
            <a:r>
              <a:rPr lang="en-US" dirty="0"/>
              <a:t> there be no divisions among you, but </a:t>
            </a:r>
            <a:r>
              <a:rPr lang="en-US" i="1" dirty="0"/>
              <a:t>that</a:t>
            </a:r>
            <a:r>
              <a:rPr lang="en-US" dirty="0"/>
              <a:t> you be </a:t>
            </a:r>
            <a:r>
              <a:rPr lang="en-US" dirty="0">
                <a:solidFill>
                  <a:schemeClr val="tx1"/>
                </a:solidFill>
              </a:rPr>
              <a:t>perfectly joined together </a:t>
            </a:r>
            <a:r>
              <a:rPr lang="en-US" dirty="0"/>
              <a:t>in the same mind and in the same judgment.”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F59ED2-21C1-4223-A522-E0F45997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1 Corinthians 1:10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4543F-F238-4B07-8A5C-536EF172808D}"/>
              </a:ext>
            </a:extLst>
          </p:cNvPr>
          <p:cNvSpPr txBox="1"/>
          <p:nvPr/>
        </p:nvSpPr>
        <p:spPr>
          <a:xfrm>
            <a:off x="540496" y="2399590"/>
            <a:ext cx="4519193" cy="715089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pc="600" dirty="0">
                <a:latin typeface="Agency FB" panose="020B0503020202020204" pitchFamily="34" charset="0"/>
              </a:rPr>
              <a:t>2 Corinthians 13:11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E36958-52D6-43D4-ACE3-8E32B5818C2A}"/>
              </a:ext>
            </a:extLst>
          </p:cNvPr>
          <p:cNvGrpSpPr/>
          <p:nvPr/>
        </p:nvGrpSpPr>
        <p:grpSpPr>
          <a:xfrm>
            <a:off x="5059689" y="2757135"/>
            <a:ext cx="5564768" cy="2180625"/>
            <a:chOff x="5059689" y="2757135"/>
            <a:chExt cx="5564768" cy="21806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CD4A355-A64F-4313-B4F5-E7D2ADAD4C30}"/>
                </a:ext>
              </a:extLst>
            </p:cNvPr>
            <p:cNvSpPr/>
            <p:nvPr/>
          </p:nvSpPr>
          <p:spPr>
            <a:xfrm>
              <a:off x="6191794" y="4145280"/>
              <a:ext cx="4432663" cy="792480"/>
            </a:xfrm>
            <a:prstGeom prst="round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4142D52-D418-4BEA-B886-1F8152A3C8E3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 flipV="1">
              <a:off x="5059689" y="2757135"/>
              <a:ext cx="1132105" cy="17843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CD2191-558E-4493-A6D4-E25A9627406A}"/>
              </a:ext>
            </a:extLst>
          </p:cNvPr>
          <p:cNvSpPr txBox="1"/>
          <p:nvPr/>
        </p:nvSpPr>
        <p:spPr>
          <a:xfrm>
            <a:off x="841866" y="3114679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pc="300" dirty="0">
                <a:latin typeface="Agency FB" panose="020B0503020202020204" pitchFamily="34" charset="0"/>
              </a:rPr>
              <a:t>“become complete”</a:t>
            </a:r>
          </a:p>
        </p:txBody>
      </p:sp>
    </p:spTree>
    <p:extLst>
      <p:ext uri="{BB962C8B-B14F-4D97-AF65-F5344CB8AC3E}">
        <p14:creationId xmlns:p14="http://schemas.microsoft.com/office/powerpoint/2010/main" val="234958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11974-91DB-4734-BC29-24E194085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Regarding the plan to get into Christ?</a:t>
            </a:r>
          </a:p>
          <a:p>
            <a:r>
              <a:rPr lang="en-US" dirty="0">
                <a:solidFill>
                  <a:schemeClr val="tx1"/>
                </a:solidFill>
              </a:rPr>
              <a:t>Regarding discipline toward disorderly saints?</a:t>
            </a:r>
          </a:p>
          <a:p>
            <a:r>
              <a:rPr lang="en-US" dirty="0">
                <a:solidFill>
                  <a:schemeClr val="tx1"/>
                </a:solidFill>
              </a:rPr>
              <a:t>Regarding the work and worship of the church?</a:t>
            </a:r>
          </a:p>
          <a:p>
            <a:r>
              <a:rPr lang="en-US" dirty="0">
                <a:solidFill>
                  <a:schemeClr val="tx1"/>
                </a:solidFill>
              </a:rPr>
              <a:t>Regarding the restrictions for the divorced?</a:t>
            </a:r>
          </a:p>
          <a:p>
            <a:r>
              <a:rPr lang="en-US" dirty="0">
                <a:solidFill>
                  <a:schemeClr val="tx1"/>
                </a:solidFill>
              </a:rPr>
              <a:t>Regarding the organization of the church?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F59ED2-21C1-4223-A522-E0F45997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42" y="1058043"/>
            <a:ext cx="4991100" cy="1143000"/>
          </a:xfrm>
        </p:spPr>
        <p:txBody>
          <a:bodyPr>
            <a:noAutofit/>
          </a:bodyPr>
          <a:lstStyle/>
          <a:p>
            <a:r>
              <a:rPr lang="en-US" sz="4400" b="1" dirty="0"/>
              <a:t>1 Corinthians 1:10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D2191-558E-4493-A6D4-E25A9627406A}"/>
              </a:ext>
            </a:extLst>
          </p:cNvPr>
          <p:cNvSpPr txBox="1"/>
          <p:nvPr/>
        </p:nvSpPr>
        <p:spPr>
          <a:xfrm>
            <a:off x="584239" y="2087068"/>
            <a:ext cx="4431706" cy="11351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600" b="1" spc="300" dirty="0">
                <a:latin typeface="Agency FB" panose="020B0503020202020204" pitchFamily="34" charset="0"/>
              </a:rPr>
              <a:t>“CAN WE ALL SPEAK</a:t>
            </a:r>
          </a:p>
          <a:p>
            <a:pPr algn="ctr"/>
            <a:r>
              <a:rPr lang="en-US" sz="3600" b="1" spc="300" dirty="0">
                <a:latin typeface="Agency FB" panose="020B0503020202020204" pitchFamily="34" charset="0"/>
              </a:rPr>
              <a:t>THE SAME THING?”</a:t>
            </a:r>
          </a:p>
        </p:txBody>
      </p:sp>
    </p:spTree>
    <p:extLst>
      <p:ext uri="{BB962C8B-B14F-4D97-AF65-F5344CB8AC3E}">
        <p14:creationId xmlns:p14="http://schemas.microsoft.com/office/powerpoint/2010/main" val="26454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725EBF-6B66-495F-863F-DC0399B9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176" y="989704"/>
            <a:ext cx="5036243" cy="311135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What Does Unity Take?</a:t>
            </a:r>
          </a:p>
        </p:txBody>
      </p:sp>
    </p:spTree>
    <p:extLst>
      <p:ext uri="{BB962C8B-B14F-4D97-AF65-F5344CB8AC3E}">
        <p14:creationId xmlns:p14="http://schemas.microsoft.com/office/powerpoint/2010/main" val="3503189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7242-3C5D-4F94-8C9D-E53B0C783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561829"/>
            <a:ext cx="3658675" cy="58055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TAKES THE </a:t>
            </a: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ATTITUDE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CHRIST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4:1)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E418D-49F7-4B5F-900C-7EFC6CC3B65D}"/>
              </a:ext>
            </a:extLst>
          </p:cNvPr>
          <p:cNvSpPr txBox="1"/>
          <p:nvPr/>
        </p:nvSpPr>
        <p:spPr>
          <a:xfrm>
            <a:off x="4162697" y="2274838"/>
            <a:ext cx="474617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800" b="1" dirty="0">
                <a:latin typeface="Agency FB" panose="020B0503020202020204" pitchFamily="34" charset="0"/>
              </a:rPr>
              <a:t>The prisoner of the Lord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4800" dirty="0"/>
              <a:t>Eph. 3:1-8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8E28D-506B-4B41-9011-C3397EF334B2}"/>
              </a:ext>
            </a:extLst>
          </p:cNvPr>
          <p:cNvSpPr txBox="1"/>
          <p:nvPr/>
        </p:nvSpPr>
        <p:spPr>
          <a:xfrm>
            <a:off x="1559674" y="1088572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721441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7242-3C5D-4F94-8C9D-E53B0C783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561829"/>
            <a:ext cx="3658675" cy="58055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TAKES THE </a:t>
            </a: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ATTITUDE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SELF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4:2)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E418D-49F7-4B5F-900C-7EFC6CC3B65D}"/>
              </a:ext>
            </a:extLst>
          </p:cNvPr>
          <p:cNvSpPr txBox="1"/>
          <p:nvPr/>
        </p:nvSpPr>
        <p:spPr>
          <a:xfrm>
            <a:off x="4162697" y="2274838"/>
            <a:ext cx="528610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800" b="1" dirty="0">
                <a:latin typeface="Agency FB" panose="020B0503020202020204" pitchFamily="34" charset="0"/>
              </a:rPr>
              <a:t>With all lowliness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4800" dirty="0">
                <a:latin typeface="+mj-lt"/>
              </a:rPr>
              <a:t>1 Cor. 15:8-10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4800" dirty="0">
                <a:latin typeface="+mj-lt"/>
              </a:rPr>
              <a:t>1 Cor. 4:6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4800" dirty="0">
                <a:latin typeface="+mj-lt"/>
              </a:rPr>
              <a:t>Rom. 12:3, 16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4800" dirty="0">
                <a:latin typeface="+mj-lt"/>
              </a:rPr>
              <a:t>Prov. 26:12; 29:20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8E28D-506B-4B41-9011-C3397EF334B2}"/>
              </a:ext>
            </a:extLst>
          </p:cNvPr>
          <p:cNvSpPr txBox="1"/>
          <p:nvPr/>
        </p:nvSpPr>
        <p:spPr>
          <a:xfrm>
            <a:off x="1559674" y="1088572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1194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7242-3C5D-4F94-8C9D-E53B0C783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561829"/>
            <a:ext cx="3658675" cy="58055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TAKES THE </a:t>
            </a: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ATTITUDE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OTHERS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4:2)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E418D-49F7-4B5F-900C-7EFC6CC3B65D}"/>
              </a:ext>
            </a:extLst>
          </p:cNvPr>
          <p:cNvSpPr txBox="1"/>
          <p:nvPr/>
        </p:nvSpPr>
        <p:spPr>
          <a:xfrm>
            <a:off x="4162697" y="2274838"/>
            <a:ext cx="474617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>
                <a:latin typeface="Agency FB" panose="020B0503020202020204" pitchFamily="34" charset="0"/>
              </a:rPr>
              <a:t>Gentleness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>
                <a:latin typeface="Agency FB" panose="020B0503020202020204" pitchFamily="34" charset="0"/>
              </a:rPr>
              <a:t>Longsuffering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>
                <a:latin typeface="Agency FB" panose="020B0503020202020204" pitchFamily="34" charset="0"/>
              </a:rPr>
              <a:t>Bearing with one another in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8E28D-506B-4B41-9011-C3397EF334B2}"/>
              </a:ext>
            </a:extLst>
          </p:cNvPr>
          <p:cNvSpPr txBox="1"/>
          <p:nvPr/>
        </p:nvSpPr>
        <p:spPr>
          <a:xfrm>
            <a:off x="1559674" y="1088572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553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none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Longsuffering</a:t>
            </a:r>
            <a:endParaRPr lang="en-US" sz="6000" spc="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162" y="3990262"/>
            <a:ext cx="7772400" cy="2259536"/>
          </a:xfrm>
          <a:custGeom>
            <a:avLst/>
            <a:gdLst>
              <a:gd name="connsiteX0" fmla="*/ 0 w 7772400"/>
              <a:gd name="connsiteY0" fmla="*/ 0 h 2259536"/>
              <a:gd name="connsiteX1" fmla="*/ 675601 w 7772400"/>
              <a:gd name="connsiteY1" fmla="*/ 0 h 2259536"/>
              <a:gd name="connsiteX2" fmla="*/ 1273478 w 7772400"/>
              <a:gd name="connsiteY2" fmla="*/ 0 h 2259536"/>
              <a:gd name="connsiteX3" fmla="*/ 1793631 w 7772400"/>
              <a:gd name="connsiteY3" fmla="*/ 0 h 2259536"/>
              <a:gd name="connsiteX4" fmla="*/ 2158336 w 7772400"/>
              <a:gd name="connsiteY4" fmla="*/ 0 h 2259536"/>
              <a:gd name="connsiteX5" fmla="*/ 2600765 w 7772400"/>
              <a:gd name="connsiteY5" fmla="*/ 0 h 2259536"/>
              <a:gd name="connsiteX6" fmla="*/ 3198642 w 7772400"/>
              <a:gd name="connsiteY6" fmla="*/ 0 h 2259536"/>
              <a:gd name="connsiteX7" fmla="*/ 3951966 w 7772400"/>
              <a:gd name="connsiteY7" fmla="*/ 0 h 2259536"/>
              <a:gd name="connsiteX8" fmla="*/ 4627567 w 7772400"/>
              <a:gd name="connsiteY8" fmla="*/ 0 h 2259536"/>
              <a:gd name="connsiteX9" fmla="*/ 5380892 w 7772400"/>
              <a:gd name="connsiteY9" fmla="*/ 0 h 2259536"/>
              <a:gd name="connsiteX10" fmla="*/ 5745597 w 7772400"/>
              <a:gd name="connsiteY10" fmla="*/ 0 h 2259536"/>
              <a:gd name="connsiteX11" fmla="*/ 6188026 w 7772400"/>
              <a:gd name="connsiteY11" fmla="*/ 0 h 2259536"/>
              <a:gd name="connsiteX12" fmla="*/ 6941351 w 7772400"/>
              <a:gd name="connsiteY12" fmla="*/ 0 h 2259536"/>
              <a:gd name="connsiteX13" fmla="*/ 7772400 w 7772400"/>
              <a:gd name="connsiteY13" fmla="*/ 0 h 2259536"/>
              <a:gd name="connsiteX14" fmla="*/ 7772400 w 7772400"/>
              <a:gd name="connsiteY14" fmla="*/ 564884 h 2259536"/>
              <a:gd name="connsiteX15" fmla="*/ 7772400 w 7772400"/>
              <a:gd name="connsiteY15" fmla="*/ 1061982 h 2259536"/>
              <a:gd name="connsiteX16" fmla="*/ 7772400 w 7772400"/>
              <a:gd name="connsiteY16" fmla="*/ 1559080 h 2259536"/>
              <a:gd name="connsiteX17" fmla="*/ 7772400 w 7772400"/>
              <a:gd name="connsiteY17" fmla="*/ 2259536 h 2259536"/>
              <a:gd name="connsiteX18" fmla="*/ 7407695 w 7772400"/>
              <a:gd name="connsiteY18" fmla="*/ 2259536 h 2259536"/>
              <a:gd name="connsiteX19" fmla="*/ 7042990 w 7772400"/>
              <a:gd name="connsiteY19" fmla="*/ 2259536 h 2259536"/>
              <a:gd name="connsiteX20" fmla="*/ 6289665 w 7772400"/>
              <a:gd name="connsiteY20" fmla="*/ 2259536 h 2259536"/>
              <a:gd name="connsiteX21" fmla="*/ 5691788 w 7772400"/>
              <a:gd name="connsiteY21" fmla="*/ 2259536 h 2259536"/>
              <a:gd name="connsiteX22" fmla="*/ 5327083 w 7772400"/>
              <a:gd name="connsiteY22" fmla="*/ 2259536 h 2259536"/>
              <a:gd name="connsiteX23" fmla="*/ 4884654 w 7772400"/>
              <a:gd name="connsiteY23" fmla="*/ 2259536 h 2259536"/>
              <a:gd name="connsiteX24" fmla="*/ 4442226 w 7772400"/>
              <a:gd name="connsiteY24" fmla="*/ 2259536 h 2259536"/>
              <a:gd name="connsiteX25" fmla="*/ 3999797 w 7772400"/>
              <a:gd name="connsiteY25" fmla="*/ 2259536 h 2259536"/>
              <a:gd name="connsiteX26" fmla="*/ 3557368 w 7772400"/>
              <a:gd name="connsiteY26" fmla="*/ 2259536 h 2259536"/>
              <a:gd name="connsiteX27" fmla="*/ 3037215 w 7772400"/>
              <a:gd name="connsiteY27" fmla="*/ 2259536 h 2259536"/>
              <a:gd name="connsiteX28" fmla="*/ 2672510 w 7772400"/>
              <a:gd name="connsiteY28" fmla="*/ 2259536 h 2259536"/>
              <a:gd name="connsiteX29" fmla="*/ 2152357 w 7772400"/>
              <a:gd name="connsiteY29" fmla="*/ 2259536 h 2259536"/>
              <a:gd name="connsiteX30" fmla="*/ 1554480 w 7772400"/>
              <a:gd name="connsiteY30" fmla="*/ 2259536 h 2259536"/>
              <a:gd name="connsiteX31" fmla="*/ 956603 w 7772400"/>
              <a:gd name="connsiteY31" fmla="*/ 2259536 h 2259536"/>
              <a:gd name="connsiteX32" fmla="*/ 0 w 7772400"/>
              <a:gd name="connsiteY32" fmla="*/ 2259536 h 2259536"/>
              <a:gd name="connsiteX33" fmla="*/ 0 w 7772400"/>
              <a:gd name="connsiteY33" fmla="*/ 1694652 h 2259536"/>
              <a:gd name="connsiteX34" fmla="*/ 0 w 7772400"/>
              <a:gd name="connsiteY34" fmla="*/ 1129768 h 2259536"/>
              <a:gd name="connsiteX35" fmla="*/ 0 w 7772400"/>
              <a:gd name="connsiteY35" fmla="*/ 564884 h 2259536"/>
              <a:gd name="connsiteX36" fmla="*/ 0 w 7772400"/>
              <a:gd name="connsiteY36" fmla="*/ 0 h 22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772400" h="2259536" fill="none" extrusionOk="0">
                <a:moveTo>
                  <a:pt x="0" y="0"/>
                </a:moveTo>
                <a:cubicBezTo>
                  <a:pt x="286016" y="-1368"/>
                  <a:pt x="397762" y="23020"/>
                  <a:pt x="675601" y="0"/>
                </a:cubicBezTo>
                <a:cubicBezTo>
                  <a:pt x="953440" y="-23020"/>
                  <a:pt x="1022898" y="37996"/>
                  <a:pt x="1273478" y="0"/>
                </a:cubicBezTo>
                <a:cubicBezTo>
                  <a:pt x="1524058" y="-37996"/>
                  <a:pt x="1560967" y="26471"/>
                  <a:pt x="1793631" y="0"/>
                </a:cubicBezTo>
                <a:cubicBezTo>
                  <a:pt x="2026295" y="-26471"/>
                  <a:pt x="2065029" y="16120"/>
                  <a:pt x="2158336" y="0"/>
                </a:cubicBezTo>
                <a:cubicBezTo>
                  <a:pt x="2251643" y="-16120"/>
                  <a:pt x="2469937" y="22594"/>
                  <a:pt x="2600765" y="0"/>
                </a:cubicBezTo>
                <a:cubicBezTo>
                  <a:pt x="2731593" y="-22594"/>
                  <a:pt x="3048611" y="61654"/>
                  <a:pt x="3198642" y="0"/>
                </a:cubicBezTo>
                <a:cubicBezTo>
                  <a:pt x="3348673" y="-61654"/>
                  <a:pt x="3743914" y="51410"/>
                  <a:pt x="3951966" y="0"/>
                </a:cubicBezTo>
                <a:cubicBezTo>
                  <a:pt x="4160018" y="-51410"/>
                  <a:pt x="4315911" y="18520"/>
                  <a:pt x="4627567" y="0"/>
                </a:cubicBezTo>
                <a:cubicBezTo>
                  <a:pt x="4939223" y="-18520"/>
                  <a:pt x="5174334" y="22102"/>
                  <a:pt x="5380892" y="0"/>
                </a:cubicBezTo>
                <a:cubicBezTo>
                  <a:pt x="5587451" y="-22102"/>
                  <a:pt x="5585527" y="2927"/>
                  <a:pt x="5745597" y="0"/>
                </a:cubicBezTo>
                <a:cubicBezTo>
                  <a:pt x="5905668" y="-2927"/>
                  <a:pt x="6062874" y="35137"/>
                  <a:pt x="6188026" y="0"/>
                </a:cubicBezTo>
                <a:cubicBezTo>
                  <a:pt x="6313178" y="-35137"/>
                  <a:pt x="6769662" y="58339"/>
                  <a:pt x="6941351" y="0"/>
                </a:cubicBezTo>
                <a:cubicBezTo>
                  <a:pt x="7113041" y="-58339"/>
                  <a:pt x="7442246" y="43229"/>
                  <a:pt x="7772400" y="0"/>
                </a:cubicBezTo>
                <a:cubicBezTo>
                  <a:pt x="7838407" y="113124"/>
                  <a:pt x="7768860" y="374930"/>
                  <a:pt x="7772400" y="564884"/>
                </a:cubicBezTo>
                <a:cubicBezTo>
                  <a:pt x="7775940" y="754838"/>
                  <a:pt x="7736658" y="932152"/>
                  <a:pt x="7772400" y="1061982"/>
                </a:cubicBezTo>
                <a:cubicBezTo>
                  <a:pt x="7808142" y="1191812"/>
                  <a:pt x="7764861" y="1384461"/>
                  <a:pt x="7772400" y="1559080"/>
                </a:cubicBezTo>
                <a:cubicBezTo>
                  <a:pt x="7779939" y="1733699"/>
                  <a:pt x="7717942" y="2116677"/>
                  <a:pt x="7772400" y="2259536"/>
                </a:cubicBezTo>
                <a:cubicBezTo>
                  <a:pt x="7634497" y="2273429"/>
                  <a:pt x="7481166" y="2258172"/>
                  <a:pt x="7407695" y="2259536"/>
                </a:cubicBezTo>
                <a:cubicBezTo>
                  <a:pt x="7334224" y="2260900"/>
                  <a:pt x="7145230" y="2257835"/>
                  <a:pt x="7042990" y="2259536"/>
                </a:cubicBezTo>
                <a:cubicBezTo>
                  <a:pt x="6940751" y="2261237"/>
                  <a:pt x="6479666" y="2173228"/>
                  <a:pt x="6289665" y="2259536"/>
                </a:cubicBezTo>
                <a:cubicBezTo>
                  <a:pt x="6099665" y="2345844"/>
                  <a:pt x="5847416" y="2219004"/>
                  <a:pt x="5691788" y="2259536"/>
                </a:cubicBezTo>
                <a:cubicBezTo>
                  <a:pt x="5536160" y="2300068"/>
                  <a:pt x="5405273" y="2219029"/>
                  <a:pt x="5327083" y="2259536"/>
                </a:cubicBezTo>
                <a:cubicBezTo>
                  <a:pt x="5248893" y="2300043"/>
                  <a:pt x="5032323" y="2246715"/>
                  <a:pt x="4884654" y="2259536"/>
                </a:cubicBezTo>
                <a:cubicBezTo>
                  <a:pt x="4736985" y="2272357"/>
                  <a:pt x="4575601" y="2218476"/>
                  <a:pt x="4442226" y="2259536"/>
                </a:cubicBezTo>
                <a:cubicBezTo>
                  <a:pt x="4308851" y="2300596"/>
                  <a:pt x="4219525" y="2233289"/>
                  <a:pt x="3999797" y="2259536"/>
                </a:cubicBezTo>
                <a:cubicBezTo>
                  <a:pt x="3780069" y="2285783"/>
                  <a:pt x="3646761" y="2248245"/>
                  <a:pt x="3557368" y="2259536"/>
                </a:cubicBezTo>
                <a:cubicBezTo>
                  <a:pt x="3467975" y="2270827"/>
                  <a:pt x="3153631" y="2218034"/>
                  <a:pt x="3037215" y="2259536"/>
                </a:cubicBezTo>
                <a:cubicBezTo>
                  <a:pt x="2920799" y="2301038"/>
                  <a:pt x="2747767" y="2225918"/>
                  <a:pt x="2672510" y="2259536"/>
                </a:cubicBezTo>
                <a:cubicBezTo>
                  <a:pt x="2597253" y="2293154"/>
                  <a:pt x="2282803" y="2253732"/>
                  <a:pt x="2152357" y="2259536"/>
                </a:cubicBezTo>
                <a:cubicBezTo>
                  <a:pt x="2021911" y="2265340"/>
                  <a:pt x="1782924" y="2236113"/>
                  <a:pt x="1554480" y="2259536"/>
                </a:cubicBezTo>
                <a:cubicBezTo>
                  <a:pt x="1326036" y="2282959"/>
                  <a:pt x="1091356" y="2254807"/>
                  <a:pt x="956603" y="2259536"/>
                </a:cubicBezTo>
                <a:cubicBezTo>
                  <a:pt x="821850" y="2264265"/>
                  <a:pt x="474264" y="2198211"/>
                  <a:pt x="0" y="2259536"/>
                </a:cubicBezTo>
                <a:cubicBezTo>
                  <a:pt x="-15650" y="2067431"/>
                  <a:pt x="8973" y="1958535"/>
                  <a:pt x="0" y="1694652"/>
                </a:cubicBezTo>
                <a:cubicBezTo>
                  <a:pt x="-8973" y="1430769"/>
                  <a:pt x="50725" y="1345874"/>
                  <a:pt x="0" y="1129768"/>
                </a:cubicBezTo>
                <a:cubicBezTo>
                  <a:pt x="-50725" y="913662"/>
                  <a:pt x="7121" y="803456"/>
                  <a:pt x="0" y="564884"/>
                </a:cubicBezTo>
                <a:cubicBezTo>
                  <a:pt x="-7121" y="326312"/>
                  <a:pt x="56852" y="155680"/>
                  <a:pt x="0" y="0"/>
                </a:cubicBezTo>
                <a:close/>
              </a:path>
              <a:path w="7772400" h="2259536" stroke="0" extrusionOk="0">
                <a:moveTo>
                  <a:pt x="0" y="0"/>
                </a:moveTo>
                <a:cubicBezTo>
                  <a:pt x="285094" y="-12724"/>
                  <a:pt x="445696" y="76260"/>
                  <a:pt x="753325" y="0"/>
                </a:cubicBezTo>
                <a:cubicBezTo>
                  <a:pt x="1060955" y="-76260"/>
                  <a:pt x="1071460" y="2931"/>
                  <a:pt x="1195754" y="0"/>
                </a:cubicBezTo>
                <a:cubicBezTo>
                  <a:pt x="1320048" y="-2931"/>
                  <a:pt x="1630577" y="44791"/>
                  <a:pt x="1793631" y="0"/>
                </a:cubicBezTo>
                <a:cubicBezTo>
                  <a:pt x="1956685" y="-44791"/>
                  <a:pt x="2117537" y="44572"/>
                  <a:pt x="2391508" y="0"/>
                </a:cubicBezTo>
                <a:cubicBezTo>
                  <a:pt x="2665479" y="-44572"/>
                  <a:pt x="2726075" y="17821"/>
                  <a:pt x="2833937" y="0"/>
                </a:cubicBezTo>
                <a:cubicBezTo>
                  <a:pt x="2941799" y="-17821"/>
                  <a:pt x="3209253" y="8220"/>
                  <a:pt x="3431814" y="0"/>
                </a:cubicBezTo>
                <a:cubicBezTo>
                  <a:pt x="3654375" y="-8220"/>
                  <a:pt x="3687334" y="6187"/>
                  <a:pt x="3796518" y="0"/>
                </a:cubicBezTo>
                <a:cubicBezTo>
                  <a:pt x="3905702" y="-6187"/>
                  <a:pt x="4038570" y="32631"/>
                  <a:pt x="4161223" y="0"/>
                </a:cubicBezTo>
                <a:cubicBezTo>
                  <a:pt x="4283877" y="-32631"/>
                  <a:pt x="4560841" y="57617"/>
                  <a:pt x="4759100" y="0"/>
                </a:cubicBezTo>
                <a:cubicBezTo>
                  <a:pt x="4957359" y="-57617"/>
                  <a:pt x="5031164" y="48258"/>
                  <a:pt x="5201529" y="0"/>
                </a:cubicBezTo>
                <a:cubicBezTo>
                  <a:pt x="5371894" y="-48258"/>
                  <a:pt x="5458165" y="36892"/>
                  <a:pt x="5566234" y="0"/>
                </a:cubicBezTo>
                <a:cubicBezTo>
                  <a:pt x="5674304" y="-36892"/>
                  <a:pt x="5817170" y="28166"/>
                  <a:pt x="6008663" y="0"/>
                </a:cubicBezTo>
                <a:cubicBezTo>
                  <a:pt x="6200156" y="-28166"/>
                  <a:pt x="6360343" y="56500"/>
                  <a:pt x="6606540" y="0"/>
                </a:cubicBezTo>
                <a:cubicBezTo>
                  <a:pt x="6852737" y="-56500"/>
                  <a:pt x="7459968" y="46448"/>
                  <a:pt x="7772400" y="0"/>
                </a:cubicBezTo>
                <a:cubicBezTo>
                  <a:pt x="7803888" y="186879"/>
                  <a:pt x="7771918" y="394116"/>
                  <a:pt x="7772400" y="542289"/>
                </a:cubicBezTo>
                <a:cubicBezTo>
                  <a:pt x="7772882" y="690462"/>
                  <a:pt x="7762536" y="872039"/>
                  <a:pt x="7772400" y="1084577"/>
                </a:cubicBezTo>
                <a:cubicBezTo>
                  <a:pt x="7782264" y="1297115"/>
                  <a:pt x="7712175" y="1513261"/>
                  <a:pt x="7772400" y="1672057"/>
                </a:cubicBezTo>
                <a:cubicBezTo>
                  <a:pt x="7832625" y="1830853"/>
                  <a:pt x="7767127" y="2094780"/>
                  <a:pt x="7772400" y="2259536"/>
                </a:cubicBezTo>
                <a:cubicBezTo>
                  <a:pt x="7649290" y="2284391"/>
                  <a:pt x="7471280" y="2257972"/>
                  <a:pt x="7174523" y="2259536"/>
                </a:cubicBezTo>
                <a:cubicBezTo>
                  <a:pt x="6877766" y="2261100"/>
                  <a:pt x="6908506" y="2217294"/>
                  <a:pt x="6809818" y="2259536"/>
                </a:cubicBezTo>
                <a:cubicBezTo>
                  <a:pt x="6711130" y="2301778"/>
                  <a:pt x="6497420" y="2209770"/>
                  <a:pt x="6289665" y="2259536"/>
                </a:cubicBezTo>
                <a:cubicBezTo>
                  <a:pt x="6081910" y="2309302"/>
                  <a:pt x="5881948" y="2198493"/>
                  <a:pt x="5691788" y="2259536"/>
                </a:cubicBezTo>
                <a:cubicBezTo>
                  <a:pt x="5501628" y="2320579"/>
                  <a:pt x="5251461" y="2201689"/>
                  <a:pt x="5093911" y="2259536"/>
                </a:cubicBezTo>
                <a:cubicBezTo>
                  <a:pt x="4936361" y="2317383"/>
                  <a:pt x="4749196" y="2211463"/>
                  <a:pt x="4651482" y="2259536"/>
                </a:cubicBezTo>
                <a:cubicBezTo>
                  <a:pt x="4553768" y="2307609"/>
                  <a:pt x="4317644" y="2226831"/>
                  <a:pt x="4131330" y="2259536"/>
                </a:cubicBezTo>
                <a:cubicBezTo>
                  <a:pt x="3945016" y="2292241"/>
                  <a:pt x="3880806" y="2220581"/>
                  <a:pt x="3688901" y="2259536"/>
                </a:cubicBezTo>
                <a:cubicBezTo>
                  <a:pt x="3496996" y="2298491"/>
                  <a:pt x="3168279" y="2217547"/>
                  <a:pt x="3013300" y="2259536"/>
                </a:cubicBezTo>
                <a:cubicBezTo>
                  <a:pt x="2858321" y="2301525"/>
                  <a:pt x="2615534" y="2195590"/>
                  <a:pt x="2415423" y="2259536"/>
                </a:cubicBezTo>
                <a:cubicBezTo>
                  <a:pt x="2215312" y="2323482"/>
                  <a:pt x="2110392" y="2228940"/>
                  <a:pt x="1972994" y="2259536"/>
                </a:cubicBezTo>
                <a:cubicBezTo>
                  <a:pt x="1835596" y="2290132"/>
                  <a:pt x="1574733" y="2217036"/>
                  <a:pt x="1375117" y="2259536"/>
                </a:cubicBezTo>
                <a:cubicBezTo>
                  <a:pt x="1175501" y="2302036"/>
                  <a:pt x="1113544" y="2235869"/>
                  <a:pt x="1010412" y="2259536"/>
                </a:cubicBezTo>
                <a:cubicBezTo>
                  <a:pt x="907281" y="2283203"/>
                  <a:pt x="407297" y="2160179"/>
                  <a:pt x="0" y="2259536"/>
                </a:cubicBezTo>
                <a:cubicBezTo>
                  <a:pt x="-373" y="2034160"/>
                  <a:pt x="25588" y="1826210"/>
                  <a:pt x="0" y="1694652"/>
                </a:cubicBezTo>
                <a:cubicBezTo>
                  <a:pt x="-25588" y="1563094"/>
                  <a:pt x="1369" y="1273661"/>
                  <a:pt x="0" y="1107173"/>
                </a:cubicBezTo>
                <a:cubicBezTo>
                  <a:pt x="-1369" y="940685"/>
                  <a:pt x="55458" y="811182"/>
                  <a:pt x="0" y="542289"/>
                </a:cubicBezTo>
                <a:cubicBezTo>
                  <a:pt x="-55458" y="273396"/>
                  <a:pt x="64176" y="13842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49778549"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i="1" dirty="0" err="1"/>
              <a:t>Hupomone</a:t>
            </a:r>
            <a:r>
              <a:rPr lang="en-US" sz="3200" dirty="0"/>
              <a:t> </a:t>
            </a:r>
            <a:r>
              <a:rPr lang="en-US" sz="3200" dirty="0">
                <a:latin typeface="Cambria" panose="02040503050406030204" pitchFamily="18" charset="0"/>
              </a:rPr>
              <a:t>⇛</a:t>
            </a:r>
            <a:r>
              <a:rPr lang="en-US" sz="3200" dirty="0"/>
              <a:t> </a:t>
            </a:r>
            <a:r>
              <a:rPr lang="en-US" sz="3200" i="1" dirty="0">
                <a:latin typeface="Cambria" panose="02040503050406030204" pitchFamily="18" charset="0"/>
              </a:rPr>
              <a:t>patience</a:t>
            </a:r>
            <a:endParaRPr lang="en-US" sz="3200" dirty="0">
              <a:latin typeface="Cambria" panose="02040503050406030204" pitchFamily="18" charset="0"/>
            </a:endParaRPr>
          </a:p>
          <a:p>
            <a:pPr lvl="1"/>
            <a:r>
              <a:rPr lang="en-US" sz="2800" dirty="0"/>
              <a:t>In trials, circumstances, sufferings</a:t>
            </a:r>
          </a:p>
          <a:p>
            <a:r>
              <a:rPr lang="en-US" sz="3200" i="1" dirty="0" err="1"/>
              <a:t>Macrothumia</a:t>
            </a:r>
            <a:r>
              <a:rPr lang="en-US" sz="3200" dirty="0"/>
              <a:t> </a:t>
            </a:r>
            <a:r>
              <a:rPr lang="en-US" sz="3200" dirty="0">
                <a:latin typeface="Cambria" panose="02040503050406030204" pitchFamily="18" charset="0"/>
              </a:rPr>
              <a:t>⇛ </a:t>
            </a:r>
            <a:r>
              <a:rPr lang="en-US" sz="3200" i="1" dirty="0">
                <a:latin typeface="Cambria" panose="02040503050406030204" pitchFamily="18" charset="0"/>
              </a:rPr>
              <a:t>longsuffering</a:t>
            </a:r>
          </a:p>
          <a:p>
            <a:pPr lvl="1"/>
            <a:r>
              <a:rPr lang="en-US" sz="3000" dirty="0"/>
              <a:t>In relationships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41447" y="2018065"/>
            <a:ext cx="8898367" cy="1343025"/>
            <a:chOff x="0" y="5133975"/>
            <a:chExt cx="9144000" cy="134302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0" y="5133975"/>
              <a:ext cx="91440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457200"/>
              <a:r>
                <a:rPr lang="en-US" altLang="en-US" sz="3200" spc="3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(</a:t>
              </a:r>
              <a:r>
                <a:rPr lang="en-US" altLang="en-US" sz="3200" i="1" spc="30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macrothumia</a:t>
              </a:r>
              <a:r>
                <a:rPr lang="en-US" altLang="en-US" sz="3200" spc="3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0" y="5638800"/>
              <a:ext cx="4424363" cy="838200"/>
              <a:chOff x="0" y="3552"/>
              <a:chExt cx="2787" cy="528"/>
            </a:xfrm>
          </p:grpSpPr>
          <p:sp>
            <p:nvSpPr>
              <p:cNvPr id="6" name="AutoShape 7"/>
              <p:cNvSpPr>
                <a:spLocks/>
              </p:cNvSpPr>
              <p:nvPr/>
            </p:nvSpPr>
            <p:spPr bwMode="auto">
              <a:xfrm>
                <a:off x="0" y="3726"/>
                <a:ext cx="1069" cy="35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0533 w 10000"/>
                  <a:gd name="connsiteY0" fmla="*/ 0 h 10000"/>
                  <a:gd name="connsiteX1" fmla="*/ 10533 w 10000"/>
                  <a:gd name="connsiteY1" fmla="*/ 10000 h 10000"/>
                  <a:gd name="connsiteX2" fmla="*/ 10533 w 10000"/>
                  <a:gd name="connsiteY2" fmla="*/ 0 h 10000"/>
                  <a:gd name="connsiteX0" fmla="*/ 1126 w 1069"/>
                  <a:gd name="connsiteY0" fmla="*/ 72 h 354"/>
                  <a:gd name="connsiteX1" fmla="*/ 2284 w 1069"/>
                  <a:gd name="connsiteY1" fmla="*/ 71 h 354"/>
                  <a:gd name="connsiteX2" fmla="*/ 2475 w 1069"/>
                  <a:gd name="connsiteY2" fmla="*/ -114 h 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 stroke="0" extrusionOk="0">
                    <a:moveTo>
                      <a:pt x="0" y="0"/>
                    </a:moveTo>
                    <a:cubicBezTo>
                      <a:pt x="2933" y="-478"/>
                      <a:pt x="6389" y="649"/>
                      <a:pt x="10000" y="0"/>
                    </a:cubicBezTo>
                    <a:cubicBezTo>
                      <a:pt x="10874" y="4423"/>
                      <a:pt x="9825" y="5222"/>
                      <a:pt x="10000" y="10000"/>
                    </a:cubicBezTo>
                    <a:cubicBezTo>
                      <a:pt x="6583" y="10254"/>
                      <a:pt x="4636" y="8840"/>
                      <a:pt x="0" y="10000"/>
                    </a:cubicBezTo>
                    <a:cubicBezTo>
                      <a:pt x="-402" y="6224"/>
                      <a:pt x="757" y="3776"/>
                      <a:pt x="0" y="0"/>
                    </a:cubicBezTo>
                    <a:close/>
                  </a:path>
                  <a:path w="10000" h="10000" fill="none" extrusionOk="0">
                    <a:moveTo>
                      <a:pt x="10533" y="0"/>
                    </a:moveTo>
                    <a:cubicBezTo>
                      <a:pt x="11293" y="2000"/>
                      <a:pt x="9950" y="7457"/>
                      <a:pt x="10533" y="10000"/>
                    </a:cubicBezTo>
                    <a:cubicBezTo>
                      <a:pt x="9543" y="7247"/>
                      <a:pt x="10721" y="3095"/>
                      <a:pt x="10533" y="0"/>
                    </a:cubicBezTo>
                    <a:close/>
                  </a:path>
                  <a:path w="1069" h="354" fill="none" extrusionOk="0">
                    <a:moveTo>
                      <a:pt x="1126" y="72"/>
                    </a:moveTo>
                    <a:cubicBezTo>
                      <a:pt x="1580" y="-49"/>
                      <a:pt x="1813" y="153"/>
                      <a:pt x="2284" y="71"/>
                    </a:cubicBezTo>
                    <a:cubicBezTo>
                      <a:pt x="2323" y="15"/>
                      <a:pt x="2393" y="-11"/>
                      <a:pt x="2475" y="-114"/>
                    </a:cubicBezTo>
                  </a:path>
                  <a:path w="10000" h="10000" fill="none" stroke="0" extrusionOk="0">
                    <a:moveTo>
                      <a:pt x="10533" y="0"/>
                    </a:moveTo>
                    <a:cubicBezTo>
                      <a:pt x="11359" y="2069"/>
                      <a:pt x="9487" y="5603"/>
                      <a:pt x="10533" y="10000"/>
                    </a:cubicBezTo>
                    <a:cubicBezTo>
                      <a:pt x="9756" y="5659"/>
                      <a:pt x="10566" y="3739"/>
                      <a:pt x="10533" y="0"/>
                    </a:cubicBezTo>
                    <a:close/>
                  </a:path>
                  <a:path w="1069" h="354" fill="none" stroke="0" extrusionOk="0">
                    <a:moveTo>
                      <a:pt x="1126" y="72"/>
                    </a:moveTo>
                    <a:cubicBezTo>
                      <a:pt x="1455" y="-16"/>
                      <a:pt x="1708" y="206"/>
                      <a:pt x="2284" y="71"/>
                    </a:cubicBezTo>
                    <a:cubicBezTo>
                      <a:pt x="2374" y="-17"/>
                      <a:pt x="2411" y="-44"/>
                      <a:pt x="2475" y="-114"/>
                    </a:cubicBezTo>
                  </a:path>
                </a:pathLst>
              </a:custGeom>
              <a:ln>
                <a:solidFill>
                  <a:schemeClr val="bg1"/>
                </a:solidFill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2666317088">
                      <a:prstGeom prst="accentCallout2">
                        <a:avLst>
                          <a:gd name="adj1" fmla="val 20338"/>
                          <a:gd name="adj2" fmla="val 105306"/>
                          <a:gd name="adj3" fmla="val 20136"/>
                          <a:gd name="adj4" fmla="val 213631"/>
                          <a:gd name="adj5" fmla="val -32244"/>
                          <a:gd name="adj6" fmla="val 231526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457200"/>
                <a:r>
                  <a:rPr lang="en-US" altLang="en-US" sz="2800" b="1" spc="50" dirty="0">
                    <a:ln w="0"/>
                    <a:solidFill>
                      <a:srgbClr val="E9E5DC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Trebuchet MS" panose="020B0603020202020204" pitchFamily="34" charset="0"/>
                  </a:rPr>
                  <a:t>“Long”</a:t>
                </a:r>
              </a:p>
            </p:txBody>
          </p:sp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2113" y="3552"/>
                <a:ext cx="674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Rockwell" panose="02060603020205020403"/>
                </a:endParaRP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4572000" y="5638800"/>
              <a:ext cx="4572000" cy="838200"/>
              <a:chOff x="2880" y="3552"/>
              <a:chExt cx="2880" cy="528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2880" y="3552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Rockwell" panose="02060603020205020403"/>
                </a:endParaRPr>
              </a:p>
            </p:txBody>
          </p:sp>
          <p:sp>
            <p:nvSpPr>
              <p:cNvPr id="10" name="AutoShape 13"/>
              <p:cNvSpPr>
                <a:spLocks/>
              </p:cNvSpPr>
              <p:nvPr/>
            </p:nvSpPr>
            <p:spPr bwMode="auto">
              <a:xfrm>
                <a:off x="4416" y="3723"/>
                <a:ext cx="1344" cy="357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-677 w 10000"/>
                  <a:gd name="connsiteY0" fmla="*/ 0 h 10000"/>
                  <a:gd name="connsiteX1" fmla="*/ -677 w 10000"/>
                  <a:gd name="connsiteY1" fmla="*/ 10000 h 10000"/>
                  <a:gd name="connsiteX2" fmla="*/ -677 w 10000"/>
                  <a:gd name="connsiteY2" fmla="*/ 0 h 10000"/>
                  <a:gd name="connsiteX0" fmla="*/ -91 w 1344"/>
                  <a:gd name="connsiteY0" fmla="*/ 120 h 357"/>
                  <a:gd name="connsiteX1" fmla="*/ -1113 w 1344"/>
                  <a:gd name="connsiteY1" fmla="*/ 60 h 357"/>
                  <a:gd name="connsiteX2" fmla="*/ -1208 w 1344"/>
                  <a:gd name="connsiteY2" fmla="*/ -120 h 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 stroke="0" extrusionOk="0">
                    <a:moveTo>
                      <a:pt x="0" y="0"/>
                    </a:moveTo>
                    <a:cubicBezTo>
                      <a:pt x="3841" y="-145"/>
                      <a:pt x="8327" y="100"/>
                      <a:pt x="10000" y="0"/>
                    </a:cubicBezTo>
                    <a:cubicBezTo>
                      <a:pt x="10101" y="3585"/>
                      <a:pt x="10586" y="5623"/>
                      <a:pt x="10000" y="10000"/>
                    </a:cubicBezTo>
                    <a:cubicBezTo>
                      <a:pt x="5943" y="9713"/>
                      <a:pt x="1493" y="10094"/>
                      <a:pt x="0" y="10000"/>
                    </a:cubicBezTo>
                    <a:cubicBezTo>
                      <a:pt x="343" y="6842"/>
                      <a:pt x="-374" y="2840"/>
                      <a:pt x="0" y="0"/>
                    </a:cubicBezTo>
                    <a:close/>
                  </a:path>
                  <a:path w="10000" h="10000" fill="none" extrusionOk="0">
                    <a:moveTo>
                      <a:pt x="-677" y="0"/>
                    </a:moveTo>
                    <a:cubicBezTo>
                      <a:pt x="-376" y="4176"/>
                      <a:pt x="-260" y="5329"/>
                      <a:pt x="-677" y="10000"/>
                    </a:cubicBezTo>
                    <a:cubicBezTo>
                      <a:pt x="153" y="5201"/>
                      <a:pt x="64" y="2421"/>
                      <a:pt x="-677" y="0"/>
                    </a:cubicBezTo>
                    <a:close/>
                  </a:path>
                  <a:path w="1344" h="357" fill="none" extrusionOk="0">
                    <a:moveTo>
                      <a:pt x="-91" y="120"/>
                    </a:moveTo>
                    <a:cubicBezTo>
                      <a:pt x="-569" y="0"/>
                      <a:pt x="-973" y="101"/>
                      <a:pt x="-1113" y="60"/>
                    </a:cubicBezTo>
                    <a:cubicBezTo>
                      <a:pt x="-1147" y="-17"/>
                      <a:pt x="-1173" y="-69"/>
                      <a:pt x="-1208" y="-120"/>
                    </a:cubicBezTo>
                  </a:path>
                  <a:path w="10000" h="10000" fill="none" stroke="0" extrusionOk="0">
                    <a:moveTo>
                      <a:pt x="-677" y="0"/>
                    </a:moveTo>
                    <a:cubicBezTo>
                      <a:pt x="-926" y="1707"/>
                      <a:pt x="-1008" y="8108"/>
                      <a:pt x="-677" y="10000"/>
                    </a:cubicBezTo>
                    <a:cubicBezTo>
                      <a:pt x="-159" y="5155"/>
                      <a:pt x="-645" y="3509"/>
                      <a:pt x="-677" y="0"/>
                    </a:cubicBezTo>
                    <a:close/>
                  </a:path>
                  <a:path w="1344" h="357" fill="none" stroke="0" extrusionOk="0">
                    <a:moveTo>
                      <a:pt x="-91" y="120"/>
                    </a:moveTo>
                    <a:cubicBezTo>
                      <a:pt x="-339" y="148"/>
                      <a:pt x="-778" y="31"/>
                      <a:pt x="-1113" y="60"/>
                    </a:cubicBezTo>
                    <a:cubicBezTo>
                      <a:pt x="-1131" y="2"/>
                      <a:pt x="-1175" y="-88"/>
                      <a:pt x="-1208" y="-120"/>
                    </a:cubicBezTo>
                  </a:path>
                </a:pathLst>
              </a:custGeom>
              <a:ln>
                <a:solidFill>
                  <a:schemeClr val="tx1"/>
                </a:solidFill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2209177248">
                      <a:prstGeom prst="accentCallout2">
                        <a:avLst>
                          <a:gd name="adj1" fmla="val 33612"/>
                          <a:gd name="adj2" fmla="val -6780"/>
                          <a:gd name="adj3" fmla="val 16806"/>
                          <a:gd name="adj4" fmla="val -82786"/>
                          <a:gd name="adj5" fmla="val -33616"/>
                          <a:gd name="adj6" fmla="val -89880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457200"/>
                <a:r>
                  <a:rPr lang="en-US" altLang="en-US" sz="2800" b="1" spc="50" dirty="0">
                    <a:ln w="0"/>
                    <a:solidFill>
                      <a:srgbClr val="E9E5DC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Trebuchet MS" panose="020B0603020202020204" pitchFamily="34" charset="0"/>
                  </a:rPr>
                  <a:t>“Passion”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857836" y="6413167"/>
            <a:ext cx="846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spc="300" dirty="0">
                <a:solidFill>
                  <a:prstClr val="black"/>
                </a:solidFill>
                <a:latin typeface="Rockwell" panose="02060603020205020403"/>
              </a:rPr>
              <a:t>Romans 2:4 | Galatians 5:22 | 2 Timothy 4:2</a:t>
            </a:r>
          </a:p>
        </p:txBody>
      </p:sp>
    </p:spTree>
    <p:extLst>
      <p:ext uri="{BB962C8B-B14F-4D97-AF65-F5344CB8AC3E}">
        <p14:creationId xmlns:p14="http://schemas.microsoft.com/office/powerpoint/2010/main" val="20246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7242-3C5D-4F94-8C9D-E53B0C783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74" y="561830"/>
            <a:ext cx="3658675" cy="389689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TAKES THE 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ATTITUDE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4:1-3)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E418D-49F7-4B5F-900C-7EFC6CC3B65D}"/>
              </a:ext>
            </a:extLst>
          </p:cNvPr>
          <p:cNvSpPr txBox="1"/>
          <p:nvPr/>
        </p:nvSpPr>
        <p:spPr>
          <a:xfrm>
            <a:off x="4345577" y="799418"/>
            <a:ext cx="4746172" cy="590931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 Prisoner of the Lord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Lowliness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Gentleness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Longsuffering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Bearing with one another in love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EBF01-FAD5-C385-0A9D-DD5E2F95358D}"/>
              </a:ext>
            </a:extLst>
          </p:cNvPr>
          <p:cNvSpPr/>
          <p:nvPr/>
        </p:nvSpPr>
        <p:spPr>
          <a:xfrm>
            <a:off x="4345577" y="5063490"/>
            <a:ext cx="4746172" cy="1645238"/>
          </a:xfrm>
          <a:custGeom>
            <a:avLst/>
            <a:gdLst>
              <a:gd name="connsiteX0" fmla="*/ 0 w 4746172"/>
              <a:gd name="connsiteY0" fmla="*/ 0 h 1645238"/>
              <a:gd name="connsiteX1" fmla="*/ 583101 w 4746172"/>
              <a:gd name="connsiteY1" fmla="*/ 0 h 1645238"/>
              <a:gd name="connsiteX2" fmla="*/ 1261126 w 4746172"/>
              <a:gd name="connsiteY2" fmla="*/ 0 h 1645238"/>
              <a:gd name="connsiteX3" fmla="*/ 1986612 w 4746172"/>
              <a:gd name="connsiteY3" fmla="*/ 0 h 1645238"/>
              <a:gd name="connsiteX4" fmla="*/ 2522251 w 4746172"/>
              <a:gd name="connsiteY4" fmla="*/ 0 h 1645238"/>
              <a:gd name="connsiteX5" fmla="*/ 3247738 w 4746172"/>
              <a:gd name="connsiteY5" fmla="*/ 0 h 1645238"/>
              <a:gd name="connsiteX6" fmla="*/ 4020686 w 4746172"/>
              <a:gd name="connsiteY6" fmla="*/ 0 h 1645238"/>
              <a:gd name="connsiteX7" fmla="*/ 4746172 w 4746172"/>
              <a:gd name="connsiteY7" fmla="*/ 0 h 1645238"/>
              <a:gd name="connsiteX8" fmla="*/ 4746172 w 4746172"/>
              <a:gd name="connsiteY8" fmla="*/ 515508 h 1645238"/>
              <a:gd name="connsiteX9" fmla="*/ 4746172 w 4746172"/>
              <a:gd name="connsiteY9" fmla="*/ 1047468 h 1645238"/>
              <a:gd name="connsiteX10" fmla="*/ 4746172 w 4746172"/>
              <a:gd name="connsiteY10" fmla="*/ 1645238 h 1645238"/>
              <a:gd name="connsiteX11" fmla="*/ 4115609 w 4746172"/>
              <a:gd name="connsiteY11" fmla="*/ 1645238 h 1645238"/>
              <a:gd name="connsiteX12" fmla="*/ 3532508 w 4746172"/>
              <a:gd name="connsiteY12" fmla="*/ 1645238 h 1645238"/>
              <a:gd name="connsiteX13" fmla="*/ 2901945 w 4746172"/>
              <a:gd name="connsiteY13" fmla="*/ 1645238 h 1645238"/>
              <a:gd name="connsiteX14" fmla="*/ 2223921 w 4746172"/>
              <a:gd name="connsiteY14" fmla="*/ 1645238 h 1645238"/>
              <a:gd name="connsiteX15" fmla="*/ 1688281 w 4746172"/>
              <a:gd name="connsiteY15" fmla="*/ 1645238 h 1645238"/>
              <a:gd name="connsiteX16" fmla="*/ 1152642 w 4746172"/>
              <a:gd name="connsiteY16" fmla="*/ 1645238 h 1645238"/>
              <a:gd name="connsiteX17" fmla="*/ 617002 w 4746172"/>
              <a:gd name="connsiteY17" fmla="*/ 1645238 h 1645238"/>
              <a:gd name="connsiteX18" fmla="*/ 0 w 4746172"/>
              <a:gd name="connsiteY18" fmla="*/ 1645238 h 1645238"/>
              <a:gd name="connsiteX19" fmla="*/ 0 w 4746172"/>
              <a:gd name="connsiteY19" fmla="*/ 1146182 h 1645238"/>
              <a:gd name="connsiteX20" fmla="*/ 0 w 4746172"/>
              <a:gd name="connsiteY20" fmla="*/ 614222 h 1645238"/>
              <a:gd name="connsiteX21" fmla="*/ 0 w 4746172"/>
              <a:gd name="connsiteY21" fmla="*/ 0 h 16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46172" h="1645238" extrusionOk="0">
                <a:moveTo>
                  <a:pt x="0" y="0"/>
                </a:moveTo>
                <a:cubicBezTo>
                  <a:pt x="234142" y="11258"/>
                  <a:pt x="393585" y="2735"/>
                  <a:pt x="583101" y="0"/>
                </a:cubicBezTo>
                <a:cubicBezTo>
                  <a:pt x="772617" y="-2735"/>
                  <a:pt x="1003572" y="27901"/>
                  <a:pt x="1261126" y="0"/>
                </a:cubicBezTo>
                <a:cubicBezTo>
                  <a:pt x="1518680" y="-27901"/>
                  <a:pt x="1798104" y="20426"/>
                  <a:pt x="1986612" y="0"/>
                </a:cubicBezTo>
                <a:cubicBezTo>
                  <a:pt x="2175120" y="-20426"/>
                  <a:pt x="2359815" y="22012"/>
                  <a:pt x="2522251" y="0"/>
                </a:cubicBezTo>
                <a:cubicBezTo>
                  <a:pt x="2684687" y="-22012"/>
                  <a:pt x="2910840" y="-356"/>
                  <a:pt x="3247738" y="0"/>
                </a:cubicBezTo>
                <a:cubicBezTo>
                  <a:pt x="3584636" y="356"/>
                  <a:pt x="3771404" y="31376"/>
                  <a:pt x="4020686" y="0"/>
                </a:cubicBezTo>
                <a:cubicBezTo>
                  <a:pt x="4269968" y="-31376"/>
                  <a:pt x="4395953" y="-19716"/>
                  <a:pt x="4746172" y="0"/>
                </a:cubicBezTo>
                <a:cubicBezTo>
                  <a:pt x="4729817" y="173175"/>
                  <a:pt x="4732256" y="344805"/>
                  <a:pt x="4746172" y="515508"/>
                </a:cubicBezTo>
                <a:cubicBezTo>
                  <a:pt x="4760088" y="686211"/>
                  <a:pt x="4768567" y="893247"/>
                  <a:pt x="4746172" y="1047468"/>
                </a:cubicBezTo>
                <a:cubicBezTo>
                  <a:pt x="4723777" y="1201689"/>
                  <a:pt x="4731903" y="1457642"/>
                  <a:pt x="4746172" y="1645238"/>
                </a:cubicBezTo>
                <a:cubicBezTo>
                  <a:pt x="4525826" y="1673348"/>
                  <a:pt x="4292346" y="1675800"/>
                  <a:pt x="4115609" y="1645238"/>
                </a:cubicBezTo>
                <a:cubicBezTo>
                  <a:pt x="3938872" y="1614676"/>
                  <a:pt x="3737213" y="1631123"/>
                  <a:pt x="3532508" y="1645238"/>
                </a:cubicBezTo>
                <a:cubicBezTo>
                  <a:pt x="3327803" y="1659353"/>
                  <a:pt x="3152545" y="1670155"/>
                  <a:pt x="2901945" y="1645238"/>
                </a:cubicBezTo>
                <a:cubicBezTo>
                  <a:pt x="2651345" y="1620321"/>
                  <a:pt x="2460825" y="1647219"/>
                  <a:pt x="2223921" y="1645238"/>
                </a:cubicBezTo>
                <a:cubicBezTo>
                  <a:pt x="1987017" y="1643257"/>
                  <a:pt x="1952626" y="1630498"/>
                  <a:pt x="1688281" y="1645238"/>
                </a:cubicBezTo>
                <a:cubicBezTo>
                  <a:pt x="1423936" y="1659978"/>
                  <a:pt x="1346860" y="1664816"/>
                  <a:pt x="1152642" y="1645238"/>
                </a:cubicBezTo>
                <a:cubicBezTo>
                  <a:pt x="958424" y="1625660"/>
                  <a:pt x="778932" y="1669009"/>
                  <a:pt x="617002" y="1645238"/>
                </a:cubicBezTo>
                <a:cubicBezTo>
                  <a:pt x="455072" y="1621467"/>
                  <a:pt x="181452" y="1658417"/>
                  <a:pt x="0" y="1645238"/>
                </a:cubicBezTo>
                <a:cubicBezTo>
                  <a:pt x="-1304" y="1529532"/>
                  <a:pt x="9859" y="1292378"/>
                  <a:pt x="0" y="1146182"/>
                </a:cubicBezTo>
                <a:cubicBezTo>
                  <a:pt x="-9859" y="999986"/>
                  <a:pt x="-9322" y="874170"/>
                  <a:pt x="0" y="614222"/>
                </a:cubicBezTo>
                <a:cubicBezTo>
                  <a:pt x="9322" y="354274"/>
                  <a:pt x="27237" y="20556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6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8600743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1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1001</Words>
  <Application>Microsoft Office PowerPoint</Application>
  <PresentationFormat>Widescreen</PresentationFormat>
  <Paragraphs>113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Ink Free</vt:lpstr>
      <vt:lpstr>Georgia</vt:lpstr>
      <vt:lpstr>Arial Black</vt:lpstr>
      <vt:lpstr>Calibri</vt:lpstr>
      <vt:lpstr>Wingdings</vt:lpstr>
      <vt:lpstr>Aharoni</vt:lpstr>
      <vt:lpstr>Trebuchet MS</vt:lpstr>
      <vt:lpstr>Agency FB</vt:lpstr>
      <vt:lpstr>Book Antiqua</vt:lpstr>
      <vt:lpstr>Arial</vt:lpstr>
      <vt:lpstr>Rockwell Condensed</vt:lpstr>
      <vt:lpstr>Amasis MT Pro Black</vt:lpstr>
      <vt:lpstr>Rockwell</vt:lpstr>
      <vt:lpstr>Cambria</vt:lpstr>
      <vt:lpstr>Default</vt:lpstr>
      <vt:lpstr>Wood Type</vt:lpstr>
      <vt:lpstr>Attitudes Needed for Unity</vt:lpstr>
      <vt:lpstr>1 Corinthians 1:10</vt:lpstr>
      <vt:lpstr>1 Corinthians 1:10</vt:lpstr>
      <vt:lpstr>What Does Unity Take?</vt:lpstr>
      <vt:lpstr>PowerPoint Presentation</vt:lpstr>
      <vt:lpstr>PowerPoint Presentation</vt:lpstr>
      <vt:lpstr>PowerPoint Presentation</vt:lpstr>
      <vt:lpstr>Longsuffering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2</cp:revision>
  <dcterms:created xsi:type="dcterms:W3CDTF">2019-09-03T20:38:55Z</dcterms:created>
  <dcterms:modified xsi:type="dcterms:W3CDTF">2022-09-19T05:46:31Z</dcterms:modified>
</cp:coreProperties>
</file>