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67" r:id="rId2"/>
    <p:sldId id="258" r:id="rId3"/>
    <p:sldId id="261" r:id="rId4"/>
    <p:sldId id="268" r:id="rId5"/>
    <p:sldId id="269" r:id="rId6"/>
    <p:sldId id="270" r:id="rId7"/>
    <p:sldId id="271" r:id="rId8"/>
    <p:sldId id="262" r:id="rId9"/>
    <p:sldId id="263" r:id="rId10"/>
    <p:sldId id="264" r:id="rId11"/>
    <p:sldId id="265" r:id="rId12"/>
    <p:sldId id="266" r:id="rId13"/>
    <p:sldId id="273" r:id="rId14"/>
    <p:sldId id="272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Schoolbook" panose="02040604050505020304" pitchFamily="18" charset="0"/>
      <p:regular r:id="rId20"/>
      <p:bold r:id="rId21"/>
      <p:italic r:id="rId22"/>
      <p:boldItalic r:id="rId23"/>
    </p:embeddedFont>
    <p:embeddedFont>
      <p:font typeface="Eras Bold ITC" panose="020B0907030504020204" pitchFamily="34" charset="0"/>
      <p:regular r:id="rId24"/>
    </p:embeddedFont>
    <p:embeddedFont>
      <p:font typeface="Segoe Print" panose="02000600000000000000" pitchFamily="2" charset="0"/>
      <p:regular r:id="rId25"/>
      <p:bold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Segoe UI Black" panose="020B0A02040204020203" pitchFamily="34" charset="0"/>
      <p:bold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25264-CC47-44A2-B95A-6F387DA3658B}" v="31" dt="2022-09-19T22:38:11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821A564F-B354-4260-9472-76FC129D14EC}"/>
    <pc:docChg chg="undo custSel addSld delSld modSld sldOrd modMainMaster">
      <pc:chgData name="Steven Wallace" userId="f455ab06884d4394" providerId="LiveId" clId="{821A564F-B354-4260-9472-76FC129D14EC}" dt="2022-01-14T22:21:32.706" v="1301" actId="20577"/>
      <pc:docMkLst>
        <pc:docMk/>
      </pc:docMkLst>
      <pc:sldChg chg="addSp delSp modSp mod modTransition">
        <pc:chgData name="Steven Wallace" userId="f455ab06884d4394" providerId="LiveId" clId="{821A564F-B354-4260-9472-76FC129D14EC}" dt="2022-01-14T22:02:59.517" v="1201"/>
        <pc:sldMkLst>
          <pc:docMk/>
          <pc:sldMk cId="3893856719" sldId="258"/>
        </pc:sldMkLst>
        <pc:spChg chg="add del mod">
          <ac:chgData name="Steven Wallace" userId="f455ab06884d4394" providerId="LiveId" clId="{821A564F-B354-4260-9472-76FC129D14EC}" dt="2022-01-14T20:56:02.532" v="49" actId="21"/>
          <ac:spMkLst>
            <pc:docMk/>
            <pc:sldMk cId="3893856719" sldId="258"/>
            <ac:spMk id="2" creationId="{118C06DE-651A-42AF-841F-A0E70A3572FE}"/>
          </ac:spMkLst>
        </pc:spChg>
        <pc:spChg chg="mod">
          <ac:chgData name="Steven Wallace" userId="f455ab06884d4394" providerId="LiveId" clId="{821A564F-B354-4260-9472-76FC129D14EC}" dt="2022-01-14T22:02:33.285" v="1193" actId="1582"/>
          <ac:spMkLst>
            <pc:docMk/>
            <pc:sldMk cId="3893856719" sldId="258"/>
            <ac:spMk id="3" creationId="{00000000-0000-0000-0000-000000000000}"/>
          </ac:spMkLst>
        </pc:spChg>
        <pc:spChg chg="mod">
          <ac:chgData name="Steven Wallace" userId="f455ab06884d4394" providerId="LiveId" clId="{821A564F-B354-4260-9472-76FC129D14EC}" dt="2022-01-14T22:01:32.978" v="1188" actId="947"/>
          <ac:spMkLst>
            <pc:docMk/>
            <pc:sldMk cId="3893856719" sldId="258"/>
            <ac:spMk id="5" creationId="{00000000-0000-0000-0000-000000000000}"/>
          </ac:spMkLst>
        </pc:spChg>
        <pc:picChg chg="add mod">
          <ac:chgData name="Steven Wallace" userId="f455ab06884d4394" providerId="LiveId" clId="{821A564F-B354-4260-9472-76FC129D14EC}" dt="2022-01-14T20:56:15.903" v="52" actId="1076"/>
          <ac:picMkLst>
            <pc:docMk/>
            <pc:sldMk cId="3893856719" sldId="258"/>
            <ac:picMk id="4" creationId="{CA97F57B-8CDE-48B1-B827-57A3391D1D96}"/>
          </ac:picMkLst>
        </pc:picChg>
      </pc:sldChg>
      <pc:sldChg chg="addSp modSp mod modTransition modAnim">
        <pc:chgData name="Steven Wallace" userId="f455ab06884d4394" providerId="LiveId" clId="{821A564F-B354-4260-9472-76FC129D14EC}" dt="2022-01-14T22:05:39.674" v="1227" actId="20577"/>
        <pc:sldMkLst>
          <pc:docMk/>
          <pc:sldMk cId="1405483902" sldId="261"/>
        </pc:sldMkLst>
        <pc:spChg chg="add mod">
          <ac:chgData name="Steven Wallace" userId="f455ab06884d4394" providerId="LiveId" clId="{821A564F-B354-4260-9472-76FC129D14EC}" dt="2022-01-14T21:00:10.040" v="157" actId="1076"/>
          <ac:spMkLst>
            <pc:docMk/>
            <pc:sldMk cId="1405483902" sldId="261"/>
            <ac:spMk id="2" creationId="{4F0541B5-A893-4F6D-879A-007D1A5080C3}"/>
          </ac:spMkLst>
        </pc:spChg>
        <pc:spChg chg="mod">
          <ac:chgData name="Steven Wallace" userId="f455ab06884d4394" providerId="LiveId" clId="{821A564F-B354-4260-9472-76FC129D14EC}" dt="2022-01-14T21:00:36.737" v="164" actId="403"/>
          <ac:spMkLst>
            <pc:docMk/>
            <pc:sldMk cId="1405483902" sldId="261"/>
            <ac:spMk id="4" creationId="{00000000-0000-0000-0000-000000000000}"/>
          </ac:spMkLst>
        </pc:spChg>
        <pc:spChg chg="mod">
          <ac:chgData name="Steven Wallace" userId="f455ab06884d4394" providerId="LiveId" clId="{821A564F-B354-4260-9472-76FC129D14EC}" dt="2022-01-14T22:05:39.674" v="1227" actId="20577"/>
          <ac:spMkLst>
            <pc:docMk/>
            <pc:sldMk cId="1405483902" sldId="261"/>
            <ac:spMk id="5" creationId="{00000000-0000-0000-0000-000000000000}"/>
          </ac:spMkLst>
        </pc:spChg>
      </pc:sldChg>
      <pc:sldChg chg="addSp delSp modSp new mod modTransition modAnim chgLayout">
        <pc:chgData name="Steven Wallace" userId="f455ab06884d4394" providerId="LiveId" clId="{821A564F-B354-4260-9472-76FC129D14EC}" dt="2022-01-14T22:19:32.617" v="1256" actId="20577"/>
        <pc:sldMkLst>
          <pc:docMk/>
          <pc:sldMk cId="4070088110" sldId="262"/>
        </pc:sldMkLst>
        <pc:spChg chg="del">
          <ac:chgData name="Steven Wallace" userId="f455ab06884d4394" providerId="LiveId" clId="{821A564F-B354-4260-9472-76FC129D14EC}" dt="2022-01-14T21:01:35.180" v="168" actId="700"/>
          <ac:spMkLst>
            <pc:docMk/>
            <pc:sldMk cId="4070088110" sldId="262"/>
            <ac:spMk id="2" creationId="{AEEB1F34-E3F2-4755-8997-DC110106E53C}"/>
          </ac:spMkLst>
        </pc:spChg>
        <pc:spChg chg="del">
          <ac:chgData name="Steven Wallace" userId="f455ab06884d4394" providerId="LiveId" clId="{821A564F-B354-4260-9472-76FC129D14EC}" dt="2022-01-14T21:01:35.180" v="168" actId="700"/>
          <ac:spMkLst>
            <pc:docMk/>
            <pc:sldMk cId="4070088110" sldId="262"/>
            <ac:spMk id="3" creationId="{5168F055-A203-4EF7-A892-412E4F49EB53}"/>
          </ac:spMkLst>
        </pc:spChg>
        <pc:spChg chg="add mod ord">
          <ac:chgData name="Steven Wallace" userId="f455ab06884d4394" providerId="LiveId" clId="{821A564F-B354-4260-9472-76FC129D14EC}" dt="2022-01-14T22:07:29.493" v="1243" actId="207"/>
          <ac:spMkLst>
            <pc:docMk/>
            <pc:sldMk cId="4070088110" sldId="262"/>
            <ac:spMk id="4" creationId="{121F687C-3B6A-4C33-ACD1-509C7D707CC2}"/>
          </ac:spMkLst>
        </pc:spChg>
        <pc:spChg chg="add mod ord">
          <ac:chgData name="Steven Wallace" userId="f455ab06884d4394" providerId="LiveId" clId="{821A564F-B354-4260-9472-76FC129D14EC}" dt="2022-01-14T22:19:32.617" v="1256" actId="20577"/>
          <ac:spMkLst>
            <pc:docMk/>
            <pc:sldMk cId="4070088110" sldId="262"/>
            <ac:spMk id="5" creationId="{9FC36643-6851-4F55-BFCD-C27C23A6615D}"/>
          </ac:spMkLst>
        </pc:spChg>
      </pc:sldChg>
      <pc:sldChg chg="addSp delSp modSp new mod modTransition modClrScheme chgLayout">
        <pc:chgData name="Steven Wallace" userId="f455ab06884d4394" providerId="LiveId" clId="{821A564F-B354-4260-9472-76FC129D14EC}" dt="2022-01-14T21:59:29.456" v="1179"/>
        <pc:sldMkLst>
          <pc:docMk/>
          <pc:sldMk cId="1734670676" sldId="263"/>
        </pc:sldMkLst>
        <pc:spChg chg="del mod ord">
          <ac:chgData name="Steven Wallace" userId="f455ab06884d4394" providerId="LiveId" clId="{821A564F-B354-4260-9472-76FC129D14EC}" dt="2022-01-14T21:26:53.509" v="467" actId="700"/>
          <ac:spMkLst>
            <pc:docMk/>
            <pc:sldMk cId="1734670676" sldId="263"/>
            <ac:spMk id="2" creationId="{EB012E17-DBD5-4012-8FB0-D1F19A474BBF}"/>
          </ac:spMkLst>
        </pc:spChg>
        <pc:spChg chg="del">
          <ac:chgData name="Steven Wallace" userId="f455ab06884d4394" providerId="LiveId" clId="{821A564F-B354-4260-9472-76FC129D14EC}" dt="2022-01-14T21:26:53.509" v="467" actId="700"/>
          <ac:spMkLst>
            <pc:docMk/>
            <pc:sldMk cId="1734670676" sldId="263"/>
            <ac:spMk id="3" creationId="{79DFB504-7E03-415C-864D-13AC09C1F738}"/>
          </ac:spMkLst>
        </pc:spChg>
        <pc:spChg chg="add del mod ord">
          <ac:chgData name="Steven Wallace" userId="f455ab06884d4394" providerId="LiveId" clId="{821A564F-B354-4260-9472-76FC129D14EC}" dt="2022-01-14T21:29:21.827" v="502" actId="21"/>
          <ac:spMkLst>
            <pc:docMk/>
            <pc:sldMk cId="1734670676" sldId="263"/>
            <ac:spMk id="4" creationId="{6FE1848D-D7AD-47EA-87C5-23802D51BDEC}"/>
          </ac:spMkLst>
        </pc:spChg>
        <pc:spChg chg="add mod ord">
          <ac:chgData name="Steven Wallace" userId="f455ab06884d4394" providerId="LiveId" clId="{821A564F-B354-4260-9472-76FC129D14EC}" dt="2022-01-14T21:29:11.602" v="501" actId="14838"/>
          <ac:spMkLst>
            <pc:docMk/>
            <pc:sldMk cId="1734670676" sldId="263"/>
            <ac:spMk id="5" creationId="{C401B0E2-83DC-42BE-9EE4-4DB3864D3EBB}"/>
          </ac:spMkLst>
        </pc:spChg>
        <pc:spChg chg="add del mod">
          <ac:chgData name="Steven Wallace" userId="f455ab06884d4394" providerId="LiveId" clId="{821A564F-B354-4260-9472-76FC129D14EC}" dt="2022-01-14T21:29:23.953" v="503" actId="478"/>
          <ac:spMkLst>
            <pc:docMk/>
            <pc:sldMk cId="1734670676" sldId="263"/>
            <ac:spMk id="7" creationId="{9D4A16E2-8E5E-483B-B9A7-6881B2B59659}"/>
          </ac:spMkLst>
        </pc:spChg>
        <pc:picChg chg="add mod">
          <ac:chgData name="Steven Wallace" userId="f455ab06884d4394" providerId="LiveId" clId="{821A564F-B354-4260-9472-76FC129D14EC}" dt="2022-01-14T21:29:30.061" v="505" actId="1076"/>
          <ac:picMkLst>
            <pc:docMk/>
            <pc:sldMk cId="1734670676" sldId="263"/>
            <ac:picMk id="8" creationId="{6F008942-FC0C-4DCB-B9D6-69B8CD5E34E2}"/>
          </ac:picMkLst>
        </pc:picChg>
      </pc:sldChg>
      <pc:sldChg chg="del">
        <pc:chgData name="Steven Wallace" userId="f455ab06884d4394" providerId="LiveId" clId="{821A564F-B354-4260-9472-76FC129D14EC}" dt="2022-01-14T21:01:26.104" v="165" actId="47"/>
        <pc:sldMkLst>
          <pc:docMk/>
          <pc:sldMk cId="3877253977" sldId="263"/>
        </pc:sldMkLst>
      </pc:sldChg>
      <pc:sldChg chg="addSp delSp modSp new del mod modClrScheme chgLayout">
        <pc:chgData name="Steven Wallace" userId="f455ab06884d4394" providerId="LiveId" clId="{821A564F-B354-4260-9472-76FC129D14EC}" dt="2022-01-14T21:29:44.041" v="508" actId="47"/>
        <pc:sldMkLst>
          <pc:docMk/>
          <pc:sldMk cId="25245494" sldId="264"/>
        </pc:sldMkLst>
        <pc:spChg chg="del mod ord">
          <ac:chgData name="Steven Wallace" userId="f455ab06884d4394" providerId="LiveId" clId="{821A564F-B354-4260-9472-76FC129D14EC}" dt="2022-01-14T21:29:41.003" v="507" actId="700"/>
          <ac:spMkLst>
            <pc:docMk/>
            <pc:sldMk cId="25245494" sldId="264"/>
            <ac:spMk id="2" creationId="{19581B0D-A1B7-41D4-A450-A599DE786C8D}"/>
          </ac:spMkLst>
        </pc:spChg>
        <pc:spChg chg="del">
          <ac:chgData name="Steven Wallace" userId="f455ab06884d4394" providerId="LiveId" clId="{821A564F-B354-4260-9472-76FC129D14EC}" dt="2022-01-14T21:29:41.003" v="507" actId="700"/>
          <ac:spMkLst>
            <pc:docMk/>
            <pc:sldMk cId="25245494" sldId="264"/>
            <ac:spMk id="3" creationId="{FCF61013-7E95-4880-8201-7A6F3D126251}"/>
          </ac:spMkLst>
        </pc:spChg>
        <pc:spChg chg="add mod ord">
          <ac:chgData name="Steven Wallace" userId="f455ab06884d4394" providerId="LiveId" clId="{821A564F-B354-4260-9472-76FC129D14EC}" dt="2022-01-14T21:29:41.003" v="507" actId="700"/>
          <ac:spMkLst>
            <pc:docMk/>
            <pc:sldMk cId="25245494" sldId="264"/>
            <ac:spMk id="4" creationId="{56122B40-E1CE-4036-A94B-5244EDAC97A2}"/>
          </ac:spMkLst>
        </pc:spChg>
        <pc:spChg chg="add mod ord">
          <ac:chgData name="Steven Wallace" userId="f455ab06884d4394" providerId="LiveId" clId="{821A564F-B354-4260-9472-76FC129D14EC}" dt="2022-01-14T21:29:41.003" v="507" actId="700"/>
          <ac:spMkLst>
            <pc:docMk/>
            <pc:sldMk cId="25245494" sldId="264"/>
            <ac:spMk id="5" creationId="{E4A9AC26-2328-4B09-ADBC-E9D5A99A6411}"/>
          </ac:spMkLst>
        </pc:spChg>
      </pc:sldChg>
      <pc:sldChg chg="del">
        <pc:chgData name="Steven Wallace" userId="f455ab06884d4394" providerId="LiveId" clId="{821A564F-B354-4260-9472-76FC129D14EC}" dt="2022-01-14T21:01:26.323" v="166" actId="47"/>
        <pc:sldMkLst>
          <pc:docMk/>
          <pc:sldMk cId="544258191" sldId="264"/>
        </pc:sldMkLst>
      </pc:sldChg>
      <pc:sldChg chg="modSp add mod ord modAnim">
        <pc:chgData name="Steven Wallace" userId="f455ab06884d4394" providerId="LiveId" clId="{821A564F-B354-4260-9472-76FC129D14EC}" dt="2022-01-14T22:19:02.287" v="1250" actId="14100"/>
        <pc:sldMkLst>
          <pc:docMk/>
          <pc:sldMk cId="1587996625" sldId="264"/>
        </pc:sldMkLst>
        <pc:spChg chg="mod">
          <ac:chgData name="Steven Wallace" userId="f455ab06884d4394" providerId="LiveId" clId="{821A564F-B354-4260-9472-76FC129D14EC}" dt="2022-01-14T22:07:39.572" v="1245" actId="207"/>
          <ac:spMkLst>
            <pc:docMk/>
            <pc:sldMk cId="1587996625" sldId="264"/>
            <ac:spMk id="4" creationId="{121F687C-3B6A-4C33-ACD1-509C7D707CC2}"/>
          </ac:spMkLst>
        </pc:spChg>
        <pc:spChg chg="mod">
          <ac:chgData name="Steven Wallace" userId="f455ab06884d4394" providerId="LiveId" clId="{821A564F-B354-4260-9472-76FC129D14EC}" dt="2022-01-14T22:19:02.287" v="1250" actId="14100"/>
          <ac:spMkLst>
            <pc:docMk/>
            <pc:sldMk cId="1587996625" sldId="264"/>
            <ac:spMk id="5" creationId="{9FC36643-6851-4F55-BFCD-C27C23A6615D}"/>
          </ac:spMkLst>
        </pc:spChg>
      </pc:sldChg>
      <pc:sldChg chg="addSp delSp modSp new mod ord modTransition modClrScheme modAnim chgLayout">
        <pc:chgData name="Steven Wallace" userId="f455ab06884d4394" providerId="LiveId" clId="{821A564F-B354-4260-9472-76FC129D14EC}" dt="2022-01-14T21:58:28.397" v="1172"/>
        <pc:sldMkLst>
          <pc:docMk/>
          <pc:sldMk cId="428660195" sldId="265"/>
        </pc:sldMkLst>
        <pc:spChg chg="del mod ord">
          <ac:chgData name="Steven Wallace" userId="f455ab06884d4394" providerId="LiveId" clId="{821A564F-B354-4260-9472-76FC129D14EC}" dt="2022-01-14T21:35:56.291" v="647" actId="700"/>
          <ac:spMkLst>
            <pc:docMk/>
            <pc:sldMk cId="428660195" sldId="265"/>
            <ac:spMk id="2" creationId="{DF78B146-2DA9-4F4D-B11B-E06F85F3D553}"/>
          </ac:spMkLst>
        </pc:spChg>
        <pc:spChg chg="del">
          <ac:chgData name="Steven Wallace" userId="f455ab06884d4394" providerId="LiveId" clId="{821A564F-B354-4260-9472-76FC129D14EC}" dt="2022-01-14T21:35:56.291" v="647" actId="700"/>
          <ac:spMkLst>
            <pc:docMk/>
            <pc:sldMk cId="428660195" sldId="265"/>
            <ac:spMk id="3" creationId="{9307E4EA-963E-430E-BE4C-EC58BF481F29}"/>
          </ac:spMkLst>
        </pc:spChg>
        <pc:spChg chg="add del mod ord">
          <ac:chgData name="Steven Wallace" userId="f455ab06884d4394" providerId="LiveId" clId="{821A564F-B354-4260-9472-76FC129D14EC}" dt="2022-01-14T21:39:46.419" v="762" actId="21"/>
          <ac:spMkLst>
            <pc:docMk/>
            <pc:sldMk cId="428660195" sldId="265"/>
            <ac:spMk id="4" creationId="{61D96B5F-E7C0-45E2-A769-DA29DA408CD9}"/>
          </ac:spMkLst>
        </pc:spChg>
        <pc:spChg chg="add mod ord">
          <ac:chgData name="Steven Wallace" userId="f455ab06884d4394" providerId="LiveId" clId="{821A564F-B354-4260-9472-76FC129D14EC}" dt="2022-01-14T21:38:55.254" v="761" actId="403"/>
          <ac:spMkLst>
            <pc:docMk/>
            <pc:sldMk cId="428660195" sldId="265"/>
            <ac:spMk id="5" creationId="{ADB67BFC-B16C-461F-A463-87C75360EAB6}"/>
          </ac:spMkLst>
        </pc:spChg>
        <pc:spChg chg="add del mod">
          <ac:chgData name="Steven Wallace" userId="f455ab06884d4394" providerId="LiveId" clId="{821A564F-B354-4260-9472-76FC129D14EC}" dt="2022-01-14T21:39:49.660" v="763" actId="478"/>
          <ac:spMkLst>
            <pc:docMk/>
            <pc:sldMk cId="428660195" sldId="265"/>
            <ac:spMk id="7" creationId="{A3AFBE07-38DF-407A-AAFE-24624A3D6E19}"/>
          </ac:spMkLst>
        </pc:spChg>
        <pc:picChg chg="add mod modCrop">
          <ac:chgData name="Steven Wallace" userId="f455ab06884d4394" providerId="LiveId" clId="{821A564F-B354-4260-9472-76FC129D14EC}" dt="2022-01-14T21:40:40.224" v="767" actId="1440"/>
          <ac:picMkLst>
            <pc:docMk/>
            <pc:sldMk cId="428660195" sldId="265"/>
            <ac:picMk id="8" creationId="{E858A926-D6EB-4F66-898F-57809CC301EC}"/>
          </ac:picMkLst>
        </pc:picChg>
      </pc:sldChg>
      <pc:sldChg chg="addSp delSp modSp new mod modTransition modAnim">
        <pc:chgData name="Steven Wallace" userId="f455ab06884d4394" providerId="LiveId" clId="{821A564F-B354-4260-9472-76FC129D14EC}" dt="2022-01-14T22:21:32.706" v="1301" actId="20577"/>
        <pc:sldMkLst>
          <pc:docMk/>
          <pc:sldMk cId="1343702948" sldId="266"/>
        </pc:sldMkLst>
        <pc:spChg chg="mod">
          <ac:chgData name="Steven Wallace" userId="f455ab06884d4394" providerId="LiveId" clId="{821A564F-B354-4260-9472-76FC129D14EC}" dt="2022-01-14T22:21:32.706" v="1301" actId="20577"/>
          <ac:spMkLst>
            <pc:docMk/>
            <pc:sldMk cId="1343702948" sldId="266"/>
            <ac:spMk id="2" creationId="{7C47FB93-EBDA-445D-9590-29E6722CA302}"/>
          </ac:spMkLst>
        </pc:spChg>
        <pc:spChg chg="del">
          <ac:chgData name="Steven Wallace" userId="f455ab06884d4394" providerId="LiveId" clId="{821A564F-B354-4260-9472-76FC129D14EC}" dt="2022-01-14T21:41:01.180" v="769" actId="478"/>
          <ac:spMkLst>
            <pc:docMk/>
            <pc:sldMk cId="1343702948" sldId="266"/>
            <ac:spMk id="3" creationId="{FE3E84FE-13A7-4E76-AF25-34CECE1E46ED}"/>
          </ac:spMkLst>
        </pc:spChg>
        <pc:spChg chg="add del mod">
          <ac:chgData name="Steven Wallace" userId="f455ab06884d4394" providerId="LiveId" clId="{821A564F-B354-4260-9472-76FC129D14EC}" dt="2022-01-14T21:56:19.979" v="1109"/>
          <ac:spMkLst>
            <pc:docMk/>
            <pc:sldMk cId="1343702948" sldId="266"/>
            <ac:spMk id="6" creationId="{CCF38FF1-1E4E-4A79-A798-104BF5185A8B}"/>
          </ac:spMkLst>
        </pc:spChg>
        <pc:spChg chg="add mod">
          <ac:chgData name="Steven Wallace" userId="f455ab06884d4394" providerId="LiveId" clId="{821A564F-B354-4260-9472-76FC129D14EC}" dt="2022-01-14T21:57:34.016" v="1163" actId="404"/>
          <ac:spMkLst>
            <pc:docMk/>
            <pc:sldMk cId="1343702948" sldId="266"/>
            <ac:spMk id="7" creationId="{B47BEBBB-E690-447D-BCFA-58B20E4EF740}"/>
          </ac:spMkLst>
        </pc:spChg>
        <pc:picChg chg="add del mod">
          <ac:chgData name="Steven Wallace" userId="f455ab06884d4394" providerId="LiveId" clId="{821A564F-B354-4260-9472-76FC129D14EC}" dt="2022-01-14T21:41:20.681" v="781"/>
          <ac:picMkLst>
            <pc:docMk/>
            <pc:sldMk cId="1343702948" sldId="266"/>
            <ac:picMk id="4" creationId="{AAC40FC3-6458-442E-A116-456B9635D2FB}"/>
          </ac:picMkLst>
        </pc:picChg>
        <pc:picChg chg="add mod">
          <ac:chgData name="Steven Wallace" userId="f455ab06884d4394" providerId="LiveId" clId="{821A564F-B354-4260-9472-76FC129D14EC}" dt="2022-01-14T21:55:21.661" v="1104" actId="1076"/>
          <ac:picMkLst>
            <pc:docMk/>
            <pc:sldMk cId="1343702948" sldId="266"/>
            <ac:picMk id="5" creationId="{BC6D356C-B3E3-4A8B-861B-3E3D78047A22}"/>
          </ac:picMkLst>
        </pc:picChg>
      </pc:sldChg>
      <pc:sldChg chg="delSp new mod ord setBg">
        <pc:chgData name="Steven Wallace" userId="f455ab06884d4394" providerId="LiveId" clId="{821A564F-B354-4260-9472-76FC129D14EC}" dt="2022-01-14T22:03:25.093" v="1207" actId="478"/>
        <pc:sldMkLst>
          <pc:docMk/>
          <pc:sldMk cId="3844742377" sldId="267"/>
        </pc:sldMkLst>
        <pc:spChg chg="del">
          <ac:chgData name="Steven Wallace" userId="f455ab06884d4394" providerId="LiveId" clId="{821A564F-B354-4260-9472-76FC129D14EC}" dt="2022-01-14T22:03:25.093" v="1207" actId="478"/>
          <ac:spMkLst>
            <pc:docMk/>
            <pc:sldMk cId="3844742377" sldId="267"/>
            <ac:spMk id="2" creationId="{2A97A50D-9A43-4940-BCF6-2E7557E0336C}"/>
          </ac:spMkLst>
        </pc:spChg>
        <pc:spChg chg="del">
          <ac:chgData name="Steven Wallace" userId="f455ab06884d4394" providerId="LiveId" clId="{821A564F-B354-4260-9472-76FC129D14EC}" dt="2022-01-14T22:03:21.991" v="1206" actId="478"/>
          <ac:spMkLst>
            <pc:docMk/>
            <pc:sldMk cId="3844742377" sldId="267"/>
            <ac:spMk id="3" creationId="{C00AF860-33D0-4E1F-9626-2C506D3D985E}"/>
          </ac:spMkLst>
        </pc:spChg>
      </pc:sldChg>
      <pc:sldMasterChg chg="delSldLayout modSldLayout">
        <pc:chgData name="Steven Wallace" userId="f455ab06884d4394" providerId="LiveId" clId="{821A564F-B354-4260-9472-76FC129D14EC}" dt="2022-01-14T20:53:54.313" v="22" actId="14100"/>
        <pc:sldMasterMkLst>
          <pc:docMk/>
          <pc:sldMasterMk cId="458887767" sldId="2147483672"/>
        </pc:sldMasterMkLst>
        <pc:sldLayoutChg chg="modSp">
          <pc:chgData name="Steven Wallace" userId="f455ab06884d4394" providerId="LiveId" clId="{821A564F-B354-4260-9472-76FC129D14EC}" dt="2022-01-14T20:53:15.930" v="0" actId="207"/>
          <pc:sldLayoutMkLst>
            <pc:docMk/>
            <pc:sldMasterMk cId="458887767" sldId="2147483672"/>
            <pc:sldLayoutMk cId="1897677187" sldId="2147483675"/>
          </pc:sldLayoutMkLst>
          <pc:spChg chg="mod">
            <ac:chgData name="Steven Wallace" userId="f455ab06884d4394" providerId="LiveId" clId="{821A564F-B354-4260-9472-76FC129D14EC}" dt="2022-01-14T20:53:15.930" v="0" actId="207"/>
            <ac:spMkLst>
              <pc:docMk/>
              <pc:sldMasterMk cId="458887767" sldId="2147483672"/>
              <pc:sldLayoutMk cId="1897677187" sldId="2147483675"/>
              <ac:spMk id="4" creationId="{00000000-0000-0000-0000-000000000000}"/>
            </ac:spMkLst>
          </pc:spChg>
        </pc:sldLayoutChg>
        <pc:sldLayoutChg chg="del">
          <pc:chgData name="Steven Wallace" userId="f455ab06884d4394" providerId="LiveId" clId="{821A564F-B354-4260-9472-76FC129D14EC}" dt="2022-01-14T20:53:23.476" v="1" actId="2696"/>
          <pc:sldLayoutMkLst>
            <pc:docMk/>
            <pc:sldMasterMk cId="458887767" sldId="2147483672"/>
            <pc:sldLayoutMk cId="868170141" sldId="2147483676"/>
          </pc:sldLayoutMkLst>
        </pc:sldLayoutChg>
        <pc:sldLayoutChg chg="del">
          <pc:chgData name="Steven Wallace" userId="f455ab06884d4394" providerId="LiveId" clId="{821A564F-B354-4260-9472-76FC129D14EC}" dt="2022-01-14T20:53:24.991" v="2" actId="2696"/>
          <pc:sldLayoutMkLst>
            <pc:docMk/>
            <pc:sldMasterMk cId="458887767" sldId="2147483672"/>
            <pc:sldLayoutMk cId="457279259" sldId="2147483677"/>
          </pc:sldLayoutMkLst>
        </pc:sldLayoutChg>
        <pc:sldLayoutChg chg="modSp mod">
          <pc:chgData name="Steven Wallace" userId="f455ab06884d4394" providerId="LiveId" clId="{821A564F-B354-4260-9472-76FC129D14EC}" dt="2022-01-14T20:53:54.313" v="22" actId="14100"/>
          <pc:sldLayoutMkLst>
            <pc:docMk/>
            <pc:sldMasterMk cId="458887767" sldId="2147483672"/>
            <pc:sldLayoutMk cId="3735321293" sldId="2147483678"/>
          </pc:sldLayoutMkLst>
          <pc:spChg chg="mod">
            <ac:chgData name="Steven Wallace" userId="f455ab06884d4394" providerId="LiveId" clId="{821A564F-B354-4260-9472-76FC129D14EC}" dt="2022-01-14T20:53:54.313" v="22" actId="14100"/>
            <ac:spMkLst>
              <pc:docMk/>
              <pc:sldMasterMk cId="458887767" sldId="2147483672"/>
              <pc:sldLayoutMk cId="3735321293" sldId="2147483678"/>
              <ac:spMk id="6" creationId="{00000000-0000-0000-0000-000000000000}"/>
            </ac:spMkLst>
          </pc:spChg>
        </pc:sldLayoutChg>
      </pc:sldMasterChg>
    </pc:docChg>
  </pc:docChgLst>
  <pc:docChgLst>
    <pc:chgData name="Steven Wallace" userId="f455ab06884d4394" providerId="LiveId" clId="{0FAED76F-E560-4729-8420-8AC581E84B5D}"/>
    <pc:docChg chg="modSld">
      <pc:chgData name="Steven Wallace" userId="f455ab06884d4394" providerId="LiveId" clId="{0FAED76F-E560-4729-8420-8AC581E84B5D}" dt="2022-01-30T03:28:48.032" v="2" actId="1076"/>
      <pc:docMkLst>
        <pc:docMk/>
      </pc:docMkLst>
      <pc:sldChg chg="modSp mod">
        <pc:chgData name="Steven Wallace" userId="f455ab06884d4394" providerId="LiveId" clId="{0FAED76F-E560-4729-8420-8AC581E84B5D}" dt="2022-01-30T03:28:48.032" v="2" actId="1076"/>
        <pc:sldMkLst>
          <pc:docMk/>
          <pc:sldMk cId="3893856719" sldId="258"/>
        </pc:sldMkLst>
        <pc:spChg chg="mod">
          <ac:chgData name="Steven Wallace" userId="f455ab06884d4394" providerId="LiveId" clId="{0FAED76F-E560-4729-8420-8AC581E84B5D}" dt="2022-01-30T03:28:48.032" v="2" actId="1076"/>
          <ac:spMkLst>
            <pc:docMk/>
            <pc:sldMk cId="3893856719" sldId="258"/>
            <ac:spMk id="7" creationId="{E96ACE62-B90D-4959-A2CD-60162B911846}"/>
          </ac:spMkLst>
        </pc:spChg>
      </pc:sldChg>
    </pc:docChg>
  </pc:docChgLst>
  <pc:docChgLst>
    <pc:chgData name="Steven Wallace" userId="f455ab06884d4394" providerId="LiveId" clId="{7FC25264-CC47-44A2-B95A-6F387DA3658B}"/>
    <pc:docChg chg="custSel modSld modMainMaster">
      <pc:chgData name="Steven Wallace" userId="f455ab06884d4394" providerId="LiveId" clId="{7FC25264-CC47-44A2-B95A-6F387DA3658B}" dt="2022-09-19T22:51:37.787" v="61" actId="20577"/>
      <pc:docMkLst>
        <pc:docMk/>
      </pc:docMkLst>
      <pc:sldChg chg="modSp mod modTransition">
        <pc:chgData name="Steven Wallace" userId="f455ab06884d4394" providerId="LiveId" clId="{7FC25264-CC47-44A2-B95A-6F387DA3658B}" dt="2022-09-19T22:03:48.430" v="44"/>
        <pc:sldMkLst>
          <pc:docMk/>
          <pc:sldMk cId="3893856719" sldId="258"/>
        </pc:sldMkLst>
        <pc:spChg chg="mod">
          <ac:chgData name="Steven Wallace" userId="f455ab06884d4394" providerId="LiveId" clId="{7FC25264-CC47-44A2-B95A-6F387DA3658B}" dt="2022-09-19T19:12:37.926" v="0"/>
          <ac:spMkLst>
            <pc:docMk/>
            <pc:sldMk cId="3893856719" sldId="258"/>
            <ac:spMk id="5" creationId="{00000000-0000-0000-0000-000000000000}"/>
          </ac:spMkLst>
        </pc:spChg>
        <pc:spChg chg="mod">
          <ac:chgData name="Steven Wallace" userId="f455ab06884d4394" providerId="LiveId" clId="{7FC25264-CC47-44A2-B95A-6F387DA3658B}" dt="2022-09-19T19:12:37.926" v="0"/>
          <ac:spMkLst>
            <pc:docMk/>
            <pc:sldMk cId="3893856719" sldId="258"/>
            <ac:spMk id="6" creationId="{EACC351D-BFF8-4943-9CD6-54E74209254A}"/>
          </ac:spMkLst>
        </pc:spChg>
        <pc:spChg chg="mod">
          <ac:chgData name="Steven Wallace" userId="f455ab06884d4394" providerId="LiveId" clId="{7FC25264-CC47-44A2-B95A-6F387DA3658B}" dt="2022-09-19T20:13:41.430" v="23" actId="1035"/>
          <ac:spMkLst>
            <pc:docMk/>
            <pc:sldMk cId="3893856719" sldId="258"/>
            <ac:spMk id="7" creationId="{E96ACE62-B90D-4959-A2CD-60162B911846}"/>
          </ac:spMkLst>
        </pc:spChg>
        <pc:picChg chg="mod">
          <ac:chgData name="Steven Wallace" userId="f455ab06884d4394" providerId="LiveId" clId="{7FC25264-CC47-44A2-B95A-6F387DA3658B}" dt="2022-09-19T19:12:37.926" v="0"/>
          <ac:picMkLst>
            <pc:docMk/>
            <pc:sldMk cId="3893856719" sldId="258"/>
            <ac:picMk id="4" creationId="{CA97F57B-8CDE-48B1-B827-57A3391D1D96}"/>
          </ac:picMkLst>
        </pc:picChg>
        <pc:picChg chg="mod">
          <ac:chgData name="Steven Wallace" userId="f455ab06884d4394" providerId="LiveId" clId="{7FC25264-CC47-44A2-B95A-6F387DA3658B}" dt="2022-09-19T19:12:37.926" v="0"/>
          <ac:picMkLst>
            <pc:docMk/>
            <pc:sldMk cId="3893856719" sldId="258"/>
            <ac:picMk id="9" creationId="{566FB6C0-6753-41FE-828E-96EA5C353EBE}"/>
          </ac:picMkLst>
        </pc:picChg>
      </pc:sldChg>
      <pc:sldChg chg="modSp">
        <pc:chgData name="Steven Wallace" userId="f455ab06884d4394" providerId="LiveId" clId="{7FC25264-CC47-44A2-B95A-6F387DA3658B}" dt="2022-09-19T19:12:37.926" v="0"/>
        <pc:sldMkLst>
          <pc:docMk/>
          <pc:sldMk cId="1405483902" sldId="261"/>
        </pc:sldMkLst>
        <pc:spChg chg="mod">
          <ac:chgData name="Steven Wallace" userId="f455ab06884d4394" providerId="LiveId" clId="{7FC25264-CC47-44A2-B95A-6F387DA3658B}" dt="2022-09-19T19:12:37.926" v="0"/>
          <ac:spMkLst>
            <pc:docMk/>
            <pc:sldMk cId="1405483902" sldId="261"/>
            <ac:spMk id="2" creationId="{4F0541B5-A893-4F6D-879A-007D1A5080C3}"/>
          </ac:spMkLst>
        </pc:spChg>
        <pc:spChg chg="mod">
          <ac:chgData name="Steven Wallace" userId="f455ab06884d4394" providerId="LiveId" clId="{7FC25264-CC47-44A2-B95A-6F387DA3658B}" dt="2022-09-19T19:12:37.926" v="0"/>
          <ac:spMkLst>
            <pc:docMk/>
            <pc:sldMk cId="1405483902" sldId="261"/>
            <ac:spMk id="4" creationId="{00000000-0000-0000-0000-000000000000}"/>
          </ac:spMkLst>
        </pc:spChg>
        <pc:spChg chg="mod">
          <ac:chgData name="Steven Wallace" userId="f455ab06884d4394" providerId="LiveId" clId="{7FC25264-CC47-44A2-B95A-6F387DA3658B}" dt="2022-09-19T19:12:37.926" v="0"/>
          <ac:spMkLst>
            <pc:docMk/>
            <pc:sldMk cId="1405483902" sldId="261"/>
            <ac:spMk id="5" creationId="{00000000-0000-0000-0000-000000000000}"/>
          </ac:spMkLst>
        </pc:spChg>
      </pc:sldChg>
      <pc:sldChg chg="modSp">
        <pc:chgData name="Steven Wallace" userId="f455ab06884d4394" providerId="LiveId" clId="{7FC25264-CC47-44A2-B95A-6F387DA3658B}" dt="2022-09-19T20:39:44.719" v="40" actId="20577"/>
        <pc:sldMkLst>
          <pc:docMk/>
          <pc:sldMk cId="4070088110" sldId="262"/>
        </pc:sldMkLst>
        <pc:spChg chg="mod">
          <ac:chgData name="Steven Wallace" userId="f455ab06884d4394" providerId="LiveId" clId="{7FC25264-CC47-44A2-B95A-6F387DA3658B}" dt="2022-09-19T19:12:37.926" v="0"/>
          <ac:spMkLst>
            <pc:docMk/>
            <pc:sldMk cId="4070088110" sldId="262"/>
            <ac:spMk id="4" creationId="{121F687C-3B6A-4C33-ACD1-509C7D707CC2}"/>
          </ac:spMkLst>
        </pc:spChg>
        <pc:spChg chg="mod">
          <ac:chgData name="Steven Wallace" userId="f455ab06884d4394" providerId="LiveId" clId="{7FC25264-CC47-44A2-B95A-6F387DA3658B}" dt="2022-09-19T20:39:44.719" v="40" actId="20577"/>
          <ac:spMkLst>
            <pc:docMk/>
            <pc:sldMk cId="4070088110" sldId="262"/>
            <ac:spMk id="5" creationId="{9FC36643-6851-4F55-BFCD-C27C23A6615D}"/>
          </ac:spMkLst>
        </pc:spChg>
        <pc:picChg chg="mod">
          <ac:chgData name="Steven Wallace" userId="f455ab06884d4394" providerId="LiveId" clId="{7FC25264-CC47-44A2-B95A-6F387DA3658B}" dt="2022-09-19T19:12:37.926" v="0"/>
          <ac:picMkLst>
            <pc:docMk/>
            <pc:sldMk cId="4070088110" sldId="262"/>
            <ac:picMk id="6" creationId="{7BB78F65-1978-41F6-9717-FA75987046F3}"/>
          </ac:picMkLst>
        </pc:picChg>
      </pc:sldChg>
      <pc:sldChg chg="modSp">
        <pc:chgData name="Steven Wallace" userId="f455ab06884d4394" providerId="LiveId" clId="{7FC25264-CC47-44A2-B95A-6F387DA3658B}" dt="2022-09-19T19:12:37.926" v="0"/>
        <pc:sldMkLst>
          <pc:docMk/>
          <pc:sldMk cId="1734670676" sldId="263"/>
        </pc:sldMkLst>
        <pc:picChg chg="mod">
          <ac:chgData name="Steven Wallace" userId="f455ab06884d4394" providerId="LiveId" clId="{7FC25264-CC47-44A2-B95A-6F387DA3658B}" dt="2022-09-19T19:12:37.926" v="0"/>
          <ac:picMkLst>
            <pc:docMk/>
            <pc:sldMk cId="1734670676" sldId="263"/>
            <ac:picMk id="8" creationId="{6F008942-FC0C-4DCB-B9D6-69B8CD5E34E2}"/>
          </ac:picMkLst>
        </pc:picChg>
      </pc:sldChg>
      <pc:sldChg chg="modSp">
        <pc:chgData name="Steven Wallace" userId="f455ab06884d4394" providerId="LiveId" clId="{7FC25264-CC47-44A2-B95A-6F387DA3658B}" dt="2022-09-19T19:12:37.926" v="0"/>
        <pc:sldMkLst>
          <pc:docMk/>
          <pc:sldMk cId="1587996625" sldId="264"/>
        </pc:sldMkLst>
        <pc:spChg chg="mod">
          <ac:chgData name="Steven Wallace" userId="f455ab06884d4394" providerId="LiveId" clId="{7FC25264-CC47-44A2-B95A-6F387DA3658B}" dt="2022-09-19T19:12:37.926" v="0"/>
          <ac:spMkLst>
            <pc:docMk/>
            <pc:sldMk cId="1587996625" sldId="264"/>
            <ac:spMk id="3" creationId="{DC3DB501-4BF3-47D5-8B28-42119F3F0427}"/>
          </ac:spMkLst>
        </pc:spChg>
        <pc:spChg chg="mod">
          <ac:chgData name="Steven Wallace" userId="f455ab06884d4394" providerId="LiveId" clId="{7FC25264-CC47-44A2-B95A-6F387DA3658B}" dt="2022-09-19T19:12:37.926" v="0"/>
          <ac:spMkLst>
            <pc:docMk/>
            <pc:sldMk cId="1587996625" sldId="264"/>
            <ac:spMk id="4" creationId="{121F687C-3B6A-4C33-ACD1-509C7D707CC2}"/>
          </ac:spMkLst>
        </pc:spChg>
        <pc:spChg chg="mod">
          <ac:chgData name="Steven Wallace" userId="f455ab06884d4394" providerId="LiveId" clId="{7FC25264-CC47-44A2-B95A-6F387DA3658B}" dt="2022-09-19T19:12:37.926" v="0"/>
          <ac:spMkLst>
            <pc:docMk/>
            <pc:sldMk cId="1587996625" sldId="264"/>
            <ac:spMk id="5" creationId="{9FC36643-6851-4F55-BFCD-C27C23A6615D}"/>
          </ac:spMkLst>
        </pc:spChg>
        <pc:spChg chg="mod">
          <ac:chgData name="Steven Wallace" userId="f455ab06884d4394" providerId="LiveId" clId="{7FC25264-CC47-44A2-B95A-6F387DA3658B}" dt="2022-09-19T19:12:37.926" v="0"/>
          <ac:spMkLst>
            <pc:docMk/>
            <pc:sldMk cId="1587996625" sldId="264"/>
            <ac:spMk id="7" creationId="{A0B9E894-27A5-4493-85AF-6DD39B1EF72A}"/>
          </ac:spMkLst>
        </pc:spChg>
        <pc:picChg chg="mod">
          <ac:chgData name="Steven Wallace" userId="f455ab06884d4394" providerId="LiveId" clId="{7FC25264-CC47-44A2-B95A-6F387DA3658B}" dt="2022-09-19T19:12:37.926" v="0"/>
          <ac:picMkLst>
            <pc:docMk/>
            <pc:sldMk cId="1587996625" sldId="264"/>
            <ac:picMk id="6" creationId="{0EBC2E30-AE6A-4B08-815C-57A4AC328593}"/>
          </ac:picMkLst>
        </pc:picChg>
      </pc:sldChg>
      <pc:sldChg chg="modSp mod">
        <pc:chgData name="Steven Wallace" userId="f455ab06884d4394" providerId="LiveId" clId="{7FC25264-CC47-44A2-B95A-6F387DA3658B}" dt="2022-09-19T22:38:11.467" v="57" actId="207"/>
        <pc:sldMkLst>
          <pc:docMk/>
          <pc:sldMk cId="428660195" sldId="265"/>
        </pc:sldMkLst>
        <pc:spChg chg="mod">
          <ac:chgData name="Steven Wallace" userId="f455ab06884d4394" providerId="LiveId" clId="{7FC25264-CC47-44A2-B95A-6F387DA3658B}" dt="2022-09-19T22:38:11.467" v="57" actId="207"/>
          <ac:spMkLst>
            <pc:docMk/>
            <pc:sldMk cId="428660195" sldId="265"/>
            <ac:spMk id="5" creationId="{ADB67BFC-B16C-461F-A463-87C75360EAB6}"/>
          </ac:spMkLst>
        </pc:spChg>
        <pc:picChg chg="mod">
          <ac:chgData name="Steven Wallace" userId="f455ab06884d4394" providerId="LiveId" clId="{7FC25264-CC47-44A2-B95A-6F387DA3658B}" dt="2022-09-19T19:12:37.926" v="0"/>
          <ac:picMkLst>
            <pc:docMk/>
            <pc:sldMk cId="428660195" sldId="265"/>
            <ac:picMk id="8" creationId="{E858A926-D6EB-4F66-898F-57809CC301EC}"/>
          </ac:picMkLst>
        </pc:picChg>
      </pc:sldChg>
      <pc:sldChg chg="modSp mod modAnim">
        <pc:chgData name="Steven Wallace" userId="f455ab06884d4394" providerId="LiveId" clId="{7FC25264-CC47-44A2-B95A-6F387DA3658B}" dt="2022-09-19T19:15:21.417" v="15" actId="27636"/>
        <pc:sldMkLst>
          <pc:docMk/>
          <pc:sldMk cId="1343702948" sldId="266"/>
        </pc:sldMkLst>
        <pc:spChg chg="mod">
          <ac:chgData name="Steven Wallace" userId="f455ab06884d4394" providerId="LiveId" clId="{7FC25264-CC47-44A2-B95A-6F387DA3658B}" dt="2022-09-19T19:15:21.417" v="15" actId="27636"/>
          <ac:spMkLst>
            <pc:docMk/>
            <pc:sldMk cId="1343702948" sldId="266"/>
            <ac:spMk id="2" creationId="{7C47FB93-EBDA-445D-9590-29E6722CA302}"/>
          </ac:spMkLst>
        </pc:spChg>
        <pc:spChg chg="mod">
          <ac:chgData name="Steven Wallace" userId="f455ab06884d4394" providerId="LiveId" clId="{7FC25264-CC47-44A2-B95A-6F387DA3658B}" dt="2022-09-19T19:12:37.926" v="0"/>
          <ac:spMkLst>
            <pc:docMk/>
            <pc:sldMk cId="1343702948" sldId="266"/>
            <ac:spMk id="7" creationId="{B47BEBBB-E690-447D-BCFA-58B20E4EF740}"/>
          </ac:spMkLst>
        </pc:spChg>
        <pc:picChg chg="mod">
          <ac:chgData name="Steven Wallace" userId="f455ab06884d4394" providerId="LiveId" clId="{7FC25264-CC47-44A2-B95A-6F387DA3658B}" dt="2022-09-19T19:12:37.926" v="0"/>
          <ac:picMkLst>
            <pc:docMk/>
            <pc:sldMk cId="1343702948" sldId="266"/>
            <ac:picMk id="5" creationId="{BC6D356C-B3E3-4A8B-861B-3E3D78047A22}"/>
          </ac:picMkLst>
        </pc:picChg>
      </pc:sldChg>
      <pc:sldChg chg="modSp mod modAnim">
        <pc:chgData name="Steven Wallace" userId="f455ab06884d4394" providerId="LiveId" clId="{7FC25264-CC47-44A2-B95A-6F387DA3658B}" dt="2022-09-19T20:39:15.555" v="25" actId="6549"/>
        <pc:sldMkLst>
          <pc:docMk/>
          <pc:sldMk cId="3523286916" sldId="268"/>
        </pc:sldMkLst>
        <pc:spChg chg="mod">
          <ac:chgData name="Steven Wallace" userId="f455ab06884d4394" providerId="LiveId" clId="{7FC25264-CC47-44A2-B95A-6F387DA3658B}" dt="2022-09-19T19:12:37.926" v="0"/>
          <ac:spMkLst>
            <pc:docMk/>
            <pc:sldMk cId="3523286916" sldId="268"/>
            <ac:spMk id="4" creationId="{121F687C-3B6A-4C33-ACD1-509C7D707CC2}"/>
          </ac:spMkLst>
        </pc:spChg>
        <pc:spChg chg="mod">
          <ac:chgData name="Steven Wallace" userId="f455ab06884d4394" providerId="LiveId" clId="{7FC25264-CC47-44A2-B95A-6F387DA3658B}" dt="2022-09-19T20:39:15.555" v="25" actId="6549"/>
          <ac:spMkLst>
            <pc:docMk/>
            <pc:sldMk cId="3523286916" sldId="268"/>
            <ac:spMk id="5" creationId="{9FC36643-6851-4F55-BFCD-C27C23A6615D}"/>
          </ac:spMkLst>
        </pc:spChg>
        <pc:picChg chg="mod">
          <ac:chgData name="Steven Wallace" userId="f455ab06884d4394" providerId="LiveId" clId="{7FC25264-CC47-44A2-B95A-6F387DA3658B}" dt="2022-09-19T19:12:37.926" v="0"/>
          <ac:picMkLst>
            <pc:docMk/>
            <pc:sldMk cId="3523286916" sldId="268"/>
            <ac:picMk id="6" creationId="{F34676A0-C324-4F05-919E-643CC2C78015}"/>
          </ac:picMkLst>
        </pc:picChg>
      </pc:sldChg>
      <pc:sldChg chg="modSp">
        <pc:chgData name="Steven Wallace" userId="f455ab06884d4394" providerId="LiveId" clId="{7FC25264-CC47-44A2-B95A-6F387DA3658B}" dt="2022-09-19T19:12:37.926" v="0"/>
        <pc:sldMkLst>
          <pc:docMk/>
          <pc:sldMk cId="2285307434" sldId="270"/>
        </pc:sldMkLst>
        <pc:picChg chg="mod">
          <ac:chgData name="Steven Wallace" userId="f455ab06884d4394" providerId="LiveId" clId="{7FC25264-CC47-44A2-B95A-6F387DA3658B}" dt="2022-09-19T19:12:37.926" v="0"/>
          <ac:picMkLst>
            <pc:docMk/>
            <pc:sldMk cId="2285307434" sldId="270"/>
            <ac:picMk id="5" creationId="{9806CEC5-2AA8-4748-A5A1-7B12CBD9C96D}"/>
          </ac:picMkLst>
        </pc:picChg>
        <pc:picChg chg="mod">
          <ac:chgData name="Steven Wallace" userId="f455ab06884d4394" providerId="LiveId" clId="{7FC25264-CC47-44A2-B95A-6F387DA3658B}" dt="2022-09-19T19:12:37.926" v="0"/>
          <ac:picMkLst>
            <pc:docMk/>
            <pc:sldMk cId="2285307434" sldId="270"/>
            <ac:picMk id="8" creationId="{94504DB6-F174-4136-9DA6-377690DEF080}"/>
          </ac:picMkLst>
        </pc:picChg>
      </pc:sldChg>
      <pc:sldChg chg="modSp mod">
        <pc:chgData name="Steven Wallace" userId="f455ab06884d4394" providerId="LiveId" clId="{7FC25264-CC47-44A2-B95A-6F387DA3658B}" dt="2022-09-19T22:22:46.007" v="48" actId="1076"/>
        <pc:sldMkLst>
          <pc:docMk/>
          <pc:sldMk cId="3679602056" sldId="271"/>
        </pc:sldMkLst>
        <pc:picChg chg="mod">
          <ac:chgData name="Steven Wallace" userId="f455ab06884d4394" providerId="LiveId" clId="{7FC25264-CC47-44A2-B95A-6F387DA3658B}" dt="2022-09-19T22:22:46.007" v="48" actId="1076"/>
          <ac:picMkLst>
            <pc:docMk/>
            <pc:sldMk cId="3679602056" sldId="271"/>
            <ac:picMk id="6" creationId="{0E38FB6B-32B8-4DBE-9844-AB68D0A726D2}"/>
          </ac:picMkLst>
        </pc:picChg>
      </pc:sldChg>
      <pc:sldChg chg="modSp mod">
        <pc:chgData name="Steven Wallace" userId="f455ab06884d4394" providerId="LiveId" clId="{7FC25264-CC47-44A2-B95A-6F387DA3658B}" dt="2022-09-19T22:51:37.787" v="61" actId="20577"/>
        <pc:sldMkLst>
          <pc:docMk/>
          <pc:sldMk cId="948983512" sldId="272"/>
        </pc:sldMkLst>
        <pc:spChg chg="mod">
          <ac:chgData name="Steven Wallace" userId="f455ab06884d4394" providerId="LiveId" clId="{7FC25264-CC47-44A2-B95A-6F387DA3658B}" dt="2022-09-19T19:16:11.179" v="18" actId="403"/>
          <ac:spMkLst>
            <pc:docMk/>
            <pc:sldMk cId="948983512" sldId="272"/>
            <ac:spMk id="2" creationId="{1E993806-A065-418D-83F4-B0912A1537E0}"/>
          </ac:spMkLst>
        </pc:spChg>
        <pc:spChg chg="mod">
          <ac:chgData name="Steven Wallace" userId="f455ab06884d4394" providerId="LiveId" clId="{7FC25264-CC47-44A2-B95A-6F387DA3658B}" dt="2022-09-19T22:51:37.787" v="61" actId="20577"/>
          <ac:spMkLst>
            <pc:docMk/>
            <pc:sldMk cId="948983512" sldId="272"/>
            <ac:spMk id="3" creationId="{A37A144D-C006-4463-B383-426E3FFCFAB7}"/>
          </ac:spMkLst>
        </pc:spChg>
      </pc:sldChg>
      <pc:sldChg chg="modSp">
        <pc:chgData name="Steven Wallace" userId="f455ab06884d4394" providerId="LiveId" clId="{7FC25264-CC47-44A2-B95A-6F387DA3658B}" dt="2022-09-19T19:12:37.926" v="0"/>
        <pc:sldMkLst>
          <pc:docMk/>
          <pc:sldMk cId="796451435" sldId="273"/>
        </pc:sldMkLst>
        <pc:spChg chg="mod">
          <ac:chgData name="Steven Wallace" userId="f455ab06884d4394" providerId="LiveId" clId="{7FC25264-CC47-44A2-B95A-6F387DA3658B}" dt="2022-09-19T19:12:37.926" v="0"/>
          <ac:spMkLst>
            <pc:docMk/>
            <pc:sldMk cId="796451435" sldId="273"/>
            <ac:spMk id="2" creationId="{AC1E297D-2074-491B-B4A0-AFCE74DC7114}"/>
          </ac:spMkLst>
        </pc:spChg>
        <pc:spChg chg="mod">
          <ac:chgData name="Steven Wallace" userId="f455ab06884d4394" providerId="LiveId" clId="{7FC25264-CC47-44A2-B95A-6F387DA3658B}" dt="2022-09-19T19:12:37.926" v="0"/>
          <ac:spMkLst>
            <pc:docMk/>
            <pc:sldMk cId="796451435" sldId="273"/>
            <ac:spMk id="3" creationId="{F7F41BAF-7DB8-4159-9506-FF386C94D115}"/>
          </ac:spMkLst>
        </pc:spChg>
        <pc:picChg chg="mod">
          <ac:chgData name="Steven Wallace" userId="f455ab06884d4394" providerId="LiveId" clId="{7FC25264-CC47-44A2-B95A-6F387DA3658B}" dt="2022-09-19T19:12:37.926" v="0"/>
          <ac:picMkLst>
            <pc:docMk/>
            <pc:sldMk cId="796451435" sldId="273"/>
            <ac:picMk id="5" creationId="{1BA776BC-C852-410D-86D7-ABF122ECC1C4}"/>
          </ac:picMkLst>
        </pc:picChg>
      </pc:sldChg>
      <pc:sldMasterChg chg="modSp modSldLayout">
        <pc:chgData name="Steven Wallace" userId="f455ab06884d4394" providerId="LiveId" clId="{7FC25264-CC47-44A2-B95A-6F387DA3658B}" dt="2022-09-19T19:12:37.926" v="0"/>
        <pc:sldMasterMkLst>
          <pc:docMk/>
          <pc:sldMasterMk cId="458887767" sldId="2147483672"/>
        </pc:sldMasterMkLst>
        <pc:spChg chg="mod">
          <ac:chgData name="Steven Wallace" userId="f455ab06884d4394" providerId="LiveId" clId="{7FC25264-CC47-44A2-B95A-6F387DA3658B}" dt="2022-09-19T19:12:37.926" v="0"/>
          <ac:spMkLst>
            <pc:docMk/>
            <pc:sldMasterMk cId="458887767" sldId="2147483672"/>
            <ac:spMk id="2" creationId="{00000000-0000-0000-0000-000000000000}"/>
          </ac:spMkLst>
        </pc:spChg>
        <pc:spChg chg="mod">
          <ac:chgData name="Steven Wallace" userId="f455ab06884d4394" providerId="LiveId" clId="{7FC25264-CC47-44A2-B95A-6F387DA3658B}" dt="2022-09-19T19:12:37.926" v="0"/>
          <ac:spMkLst>
            <pc:docMk/>
            <pc:sldMasterMk cId="458887767" sldId="2147483672"/>
            <ac:spMk id="3" creationId="{00000000-0000-0000-0000-000000000000}"/>
          </ac:spMkLst>
        </pc:spChg>
        <pc:spChg chg="mod">
          <ac:chgData name="Steven Wallace" userId="f455ab06884d4394" providerId="LiveId" clId="{7FC25264-CC47-44A2-B95A-6F387DA3658B}" dt="2022-09-19T19:12:37.926" v="0"/>
          <ac:spMkLst>
            <pc:docMk/>
            <pc:sldMasterMk cId="458887767" sldId="2147483672"/>
            <ac:spMk id="4" creationId="{00000000-0000-0000-0000-000000000000}"/>
          </ac:spMkLst>
        </pc:spChg>
        <pc:spChg chg="mod">
          <ac:chgData name="Steven Wallace" userId="f455ab06884d4394" providerId="LiveId" clId="{7FC25264-CC47-44A2-B95A-6F387DA3658B}" dt="2022-09-19T19:12:37.926" v="0"/>
          <ac:spMkLst>
            <pc:docMk/>
            <pc:sldMasterMk cId="458887767" sldId="2147483672"/>
            <ac:spMk id="5" creationId="{00000000-0000-0000-0000-000000000000}"/>
          </ac:spMkLst>
        </pc:spChg>
        <pc:spChg chg="mod">
          <ac:chgData name="Steven Wallace" userId="f455ab06884d4394" providerId="LiveId" clId="{7FC25264-CC47-44A2-B95A-6F387DA3658B}" dt="2022-09-19T19:12:37.926" v="0"/>
          <ac:spMkLst>
            <pc:docMk/>
            <pc:sldMasterMk cId="458887767" sldId="2147483672"/>
            <ac:spMk id="6" creationId="{00000000-0000-0000-0000-000000000000}"/>
          </ac:spMkLst>
        </pc:spChg>
        <pc:sldLayoutChg chg="modSp">
          <pc:chgData name="Steven Wallace" userId="f455ab06884d4394" providerId="LiveId" clId="{7FC25264-CC47-44A2-B95A-6F387DA3658B}" dt="2022-09-19T19:12:37.926" v="0"/>
          <pc:sldLayoutMkLst>
            <pc:docMk/>
            <pc:sldMasterMk cId="458887767" sldId="2147483672"/>
            <pc:sldLayoutMk cId="1897677187" sldId="2147483675"/>
          </pc:sldLayoutMkLst>
          <pc:spChg chg="mod">
            <ac:chgData name="Steven Wallace" userId="f455ab06884d4394" providerId="LiveId" clId="{7FC25264-CC47-44A2-B95A-6F387DA3658B}" dt="2022-09-19T19:12:37.926" v="0"/>
            <ac:spMkLst>
              <pc:docMk/>
              <pc:sldMasterMk cId="458887767" sldId="2147483672"/>
              <pc:sldLayoutMk cId="1897677187" sldId="2147483675"/>
              <ac:spMk id="4" creationId="{00000000-0000-0000-0000-000000000000}"/>
            </ac:spMkLst>
          </pc:spChg>
          <pc:spChg chg="mod">
            <ac:chgData name="Steven Wallace" userId="f455ab06884d4394" providerId="LiveId" clId="{7FC25264-CC47-44A2-B95A-6F387DA3658B}" dt="2022-09-19T19:12:37.926" v="0"/>
            <ac:spMkLst>
              <pc:docMk/>
              <pc:sldMasterMk cId="458887767" sldId="2147483672"/>
              <pc:sldLayoutMk cId="1897677187" sldId="2147483675"/>
              <ac:spMk id="5" creationId="{00000000-0000-0000-0000-000000000000}"/>
            </ac:spMkLst>
          </pc:spChg>
        </pc:sldLayoutChg>
        <pc:sldLayoutChg chg="modSp">
          <pc:chgData name="Steven Wallace" userId="f455ab06884d4394" providerId="LiveId" clId="{7FC25264-CC47-44A2-B95A-6F387DA3658B}" dt="2022-09-19T19:12:37.926" v="0"/>
          <pc:sldLayoutMkLst>
            <pc:docMk/>
            <pc:sldMasterMk cId="458887767" sldId="2147483672"/>
            <pc:sldLayoutMk cId="3735321293" sldId="2147483678"/>
          </pc:sldLayoutMkLst>
          <pc:spChg chg="mod">
            <ac:chgData name="Steven Wallace" userId="f455ab06884d4394" providerId="LiveId" clId="{7FC25264-CC47-44A2-B95A-6F387DA3658B}" dt="2022-09-19T19:12:37.926" v="0"/>
            <ac:spMkLst>
              <pc:docMk/>
              <pc:sldMasterMk cId="458887767" sldId="2147483672"/>
              <pc:sldLayoutMk cId="3735321293" sldId="2147483678"/>
              <ac:spMk id="5" creationId="{00000000-0000-0000-0000-000000000000}"/>
            </ac:spMkLst>
          </pc:spChg>
          <pc:spChg chg="mod">
            <ac:chgData name="Steven Wallace" userId="f455ab06884d4394" providerId="LiveId" clId="{7FC25264-CC47-44A2-B95A-6F387DA3658B}" dt="2022-09-19T19:12:37.926" v="0"/>
            <ac:spMkLst>
              <pc:docMk/>
              <pc:sldMasterMk cId="458887767" sldId="2147483672"/>
              <pc:sldLayoutMk cId="3735321293" sldId="2147483678"/>
              <ac:spMk id="6" creationId="{00000000-0000-0000-0000-000000000000}"/>
            </ac:spMkLst>
          </pc:spChg>
        </pc:sldLayoutChg>
        <pc:sldLayoutChg chg="modSp">
          <pc:chgData name="Steven Wallace" userId="f455ab06884d4394" providerId="LiveId" clId="{7FC25264-CC47-44A2-B95A-6F387DA3658B}" dt="2022-09-19T19:12:37.926" v="0"/>
          <pc:sldLayoutMkLst>
            <pc:docMk/>
            <pc:sldMasterMk cId="458887767" sldId="2147483672"/>
            <pc:sldLayoutMk cId="1133925873" sldId="2147483679"/>
          </pc:sldLayoutMkLst>
          <pc:spChg chg="mod">
            <ac:chgData name="Steven Wallace" userId="f455ab06884d4394" providerId="LiveId" clId="{7FC25264-CC47-44A2-B95A-6F387DA3658B}" dt="2022-09-19T19:12:37.926" v="0"/>
            <ac:spMkLst>
              <pc:docMk/>
              <pc:sldMasterMk cId="458887767" sldId="2147483672"/>
              <pc:sldLayoutMk cId="1133925873" sldId="2147483679"/>
              <ac:spMk id="8" creationId="{00000000-0000-0000-0000-000000000000}"/>
            </ac:spMkLst>
          </pc:spChg>
          <pc:spChg chg="mod">
            <ac:chgData name="Steven Wallace" userId="f455ab06884d4394" providerId="LiveId" clId="{7FC25264-CC47-44A2-B95A-6F387DA3658B}" dt="2022-09-19T19:12:37.926" v="0"/>
            <ac:spMkLst>
              <pc:docMk/>
              <pc:sldMasterMk cId="458887767" sldId="2147483672"/>
              <pc:sldLayoutMk cId="1133925873" sldId="2147483679"/>
              <ac:spMk id="10" creationId="{00000000-0000-0000-0000-000000000000}"/>
            </ac:spMkLst>
          </pc:spChg>
        </pc:sldLayoutChg>
        <pc:sldLayoutChg chg="modSp">
          <pc:chgData name="Steven Wallace" userId="f455ab06884d4394" providerId="LiveId" clId="{7FC25264-CC47-44A2-B95A-6F387DA3658B}" dt="2022-09-19T19:12:37.926" v="0"/>
          <pc:sldLayoutMkLst>
            <pc:docMk/>
            <pc:sldMasterMk cId="458887767" sldId="2147483672"/>
            <pc:sldLayoutMk cId="2522849570" sldId="2147483680"/>
          </pc:sldLayoutMkLst>
          <pc:spChg chg="mod">
            <ac:chgData name="Steven Wallace" userId="f455ab06884d4394" providerId="LiveId" clId="{7FC25264-CC47-44A2-B95A-6F387DA3658B}" dt="2022-09-19T19:12:37.926" v="0"/>
            <ac:spMkLst>
              <pc:docMk/>
              <pc:sldMasterMk cId="458887767" sldId="2147483672"/>
              <pc:sldLayoutMk cId="2522849570" sldId="2147483680"/>
              <ac:spMk id="8" creationId="{00000000-0000-0000-0000-000000000000}"/>
            </ac:spMkLst>
          </pc:spChg>
        </pc:sldLayoutChg>
      </pc:sldMasterChg>
    </pc:docChg>
  </pc:docChgLst>
  <pc:docChgLst>
    <pc:chgData name="Steven Wallace" userId="f455ab06884d4394" providerId="LiveId" clId="{99323660-FD27-4302-9714-433FE8C78960}"/>
    <pc:docChg chg="undo custSel addSld delSld modSld sldOrd">
      <pc:chgData name="Steven Wallace" userId="f455ab06884d4394" providerId="LiveId" clId="{99323660-FD27-4302-9714-433FE8C78960}" dt="2022-01-30T20:22:28.289" v="824" actId="1076"/>
      <pc:docMkLst>
        <pc:docMk/>
      </pc:docMkLst>
      <pc:sldChg chg="addSp delSp modSp mod modAnim">
        <pc:chgData name="Steven Wallace" userId="f455ab06884d4394" providerId="LiveId" clId="{99323660-FD27-4302-9714-433FE8C78960}" dt="2022-01-26T20:22:20.531" v="84"/>
        <pc:sldMkLst>
          <pc:docMk/>
          <pc:sldMk cId="3893856719" sldId="258"/>
        </pc:sldMkLst>
        <pc:spChg chg="del mod">
          <ac:chgData name="Steven Wallace" userId="f455ab06884d4394" providerId="LiveId" clId="{99323660-FD27-4302-9714-433FE8C78960}" dt="2022-01-26T20:17:35.288" v="70" actId="21"/>
          <ac:spMkLst>
            <pc:docMk/>
            <pc:sldMk cId="3893856719" sldId="258"/>
            <ac:spMk id="3" creationId="{00000000-0000-0000-0000-000000000000}"/>
          </ac:spMkLst>
        </pc:spChg>
        <pc:spChg chg="mod">
          <ac:chgData name="Steven Wallace" userId="f455ab06884d4394" providerId="LiveId" clId="{99323660-FD27-4302-9714-433FE8C78960}" dt="2022-01-26T20:18:22.975" v="76" actId="1076"/>
          <ac:spMkLst>
            <pc:docMk/>
            <pc:sldMk cId="3893856719" sldId="258"/>
            <ac:spMk id="5" creationId="{00000000-0000-0000-0000-000000000000}"/>
          </ac:spMkLst>
        </pc:spChg>
        <pc:spChg chg="add mod">
          <ac:chgData name="Steven Wallace" userId="f455ab06884d4394" providerId="LiveId" clId="{99323660-FD27-4302-9714-433FE8C78960}" dt="2022-01-26T20:19:21.444" v="77" actId="1076"/>
          <ac:spMkLst>
            <pc:docMk/>
            <pc:sldMk cId="3893856719" sldId="258"/>
            <ac:spMk id="6" creationId="{EACC351D-BFF8-4943-9CD6-54E74209254A}"/>
          </ac:spMkLst>
        </pc:spChg>
        <pc:spChg chg="add del mod">
          <ac:chgData name="Steven Wallace" userId="f455ab06884d4394" providerId="LiveId" clId="{99323660-FD27-4302-9714-433FE8C78960}" dt="2022-01-26T20:17:37.904" v="71" actId="478"/>
          <ac:spMkLst>
            <pc:docMk/>
            <pc:sldMk cId="3893856719" sldId="258"/>
            <ac:spMk id="8" creationId="{AE27E4DD-7B81-458E-A555-B6868B4B5788}"/>
          </ac:spMkLst>
        </pc:spChg>
        <pc:picChg chg="mod">
          <ac:chgData name="Steven Wallace" userId="f455ab06884d4394" providerId="LiveId" clId="{99323660-FD27-4302-9714-433FE8C78960}" dt="2022-01-26T20:17:22.335" v="69" actId="1076"/>
          <ac:picMkLst>
            <pc:docMk/>
            <pc:sldMk cId="3893856719" sldId="258"/>
            <ac:picMk id="4" creationId="{CA97F57B-8CDE-48B1-B827-57A3391D1D96}"/>
          </ac:picMkLst>
        </pc:picChg>
        <pc:picChg chg="add mod">
          <ac:chgData name="Steven Wallace" userId="f455ab06884d4394" providerId="LiveId" clId="{99323660-FD27-4302-9714-433FE8C78960}" dt="2022-01-26T20:17:53.804" v="74" actId="1076"/>
          <ac:picMkLst>
            <pc:docMk/>
            <pc:sldMk cId="3893856719" sldId="258"/>
            <ac:picMk id="9" creationId="{566FB6C0-6753-41FE-828E-96EA5C353EBE}"/>
          </ac:picMkLst>
        </pc:picChg>
      </pc:sldChg>
      <pc:sldChg chg="modSp ord modTransition modAnim">
        <pc:chgData name="Steven Wallace" userId="f455ab06884d4394" providerId="LiveId" clId="{99323660-FD27-4302-9714-433FE8C78960}" dt="2022-01-26T20:45:00.214" v="349" actId="207"/>
        <pc:sldMkLst>
          <pc:docMk/>
          <pc:sldMk cId="4070088110" sldId="262"/>
        </pc:sldMkLst>
        <pc:spChg chg="mod">
          <ac:chgData name="Steven Wallace" userId="f455ab06884d4394" providerId="LiveId" clId="{99323660-FD27-4302-9714-433FE8C78960}" dt="2022-01-26T20:45:00.214" v="349" actId="207"/>
          <ac:spMkLst>
            <pc:docMk/>
            <pc:sldMk cId="4070088110" sldId="262"/>
            <ac:spMk id="5" creationId="{9FC36643-6851-4F55-BFCD-C27C23A6615D}"/>
          </ac:spMkLst>
        </pc:spChg>
      </pc:sldChg>
      <pc:sldChg chg="modSp mod modAnim">
        <pc:chgData name="Steven Wallace" userId="f455ab06884d4394" providerId="LiveId" clId="{99323660-FD27-4302-9714-433FE8C78960}" dt="2022-01-26T20:50:09.874" v="350"/>
        <pc:sldMkLst>
          <pc:docMk/>
          <pc:sldMk cId="1343702948" sldId="266"/>
        </pc:sldMkLst>
        <pc:spChg chg="mod">
          <ac:chgData name="Steven Wallace" userId="f455ab06884d4394" providerId="LiveId" clId="{99323660-FD27-4302-9714-433FE8C78960}" dt="2022-01-19T00:15:58.174" v="27" actId="20577"/>
          <ac:spMkLst>
            <pc:docMk/>
            <pc:sldMk cId="1343702948" sldId="266"/>
            <ac:spMk id="2" creationId="{7C47FB93-EBDA-445D-9590-29E6722CA302}"/>
          </ac:spMkLst>
        </pc:spChg>
      </pc:sldChg>
      <pc:sldChg chg="modSp add modAnim">
        <pc:chgData name="Steven Wallace" userId="f455ab06884d4394" providerId="LiveId" clId="{99323660-FD27-4302-9714-433FE8C78960}" dt="2022-01-26T20:28:46.873" v="142" actId="6549"/>
        <pc:sldMkLst>
          <pc:docMk/>
          <pc:sldMk cId="3523286916" sldId="268"/>
        </pc:sldMkLst>
        <pc:spChg chg="mod">
          <ac:chgData name="Steven Wallace" userId="f455ab06884d4394" providerId="LiveId" clId="{99323660-FD27-4302-9714-433FE8C78960}" dt="2022-01-26T20:28:46.873" v="142" actId="6549"/>
          <ac:spMkLst>
            <pc:docMk/>
            <pc:sldMk cId="3523286916" sldId="268"/>
            <ac:spMk id="5" creationId="{9FC36643-6851-4F55-BFCD-C27C23A6615D}"/>
          </ac:spMkLst>
        </pc:spChg>
      </pc:sldChg>
      <pc:sldChg chg="modSp new mod modTransition">
        <pc:chgData name="Steven Wallace" userId="f455ab06884d4394" providerId="LiveId" clId="{99323660-FD27-4302-9714-433FE8C78960}" dt="2022-01-26T20:39:33.335" v="319"/>
        <pc:sldMkLst>
          <pc:docMk/>
          <pc:sldMk cId="1301661904" sldId="269"/>
        </pc:sldMkLst>
        <pc:spChg chg="mod">
          <ac:chgData name="Steven Wallace" userId="f455ab06884d4394" providerId="LiveId" clId="{99323660-FD27-4302-9714-433FE8C78960}" dt="2022-01-26T20:30:58.766" v="178" actId="403"/>
          <ac:spMkLst>
            <pc:docMk/>
            <pc:sldMk cId="1301661904" sldId="269"/>
            <ac:spMk id="2" creationId="{80B0A555-A9FA-41F3-A6B4-BE941252E381}"/>
          </ac:spMkLst>
        </pc:spChg>
        <pc:spChg chg="mod">
          <ac:chgData name="Steven Wallace" userId="f455ab06884d4394" providerId="LiveId" clId="{99323660-FD27-4302-9714-433FE8C78960}" dt="2022-01-26T20:30:31.657" v="176" actId="403"/>
          <ac:spMkLst>
            <pc:docMk/>
            <pc:sldMk cId="1301661904" sldId="269"/>
            <ac:spMk id="3" creationId="{0305178D-14DF-4BB4-BFEF-D551A7E41535}"/>
          </ac:spMkLst>
        </pc:spChg>
      </pc:sldChg>
      <pc:sldChg chg="addSp delSp modSp add mod modTransition modClrScheme delAnim modAnim chgLayout">
        <pc:chgData name="Steven Wallace" userId="f455ab06884d4394" providerId="LiveId" clId="{99323660-FD27-4302-9714-433FE8C78960}" dt="2022-01-26T20:39:52.056" v="320" actId="14100"/>
        <pc:sldMkLst>
          <pc:docMk/>
          <pc:sldMk cId="2285307434" sldId="270"/>
        </pc:sldMkLst>
        <pc:spChg chg="del mod ord">
          <ac:chgData name="Steven Wallace" userId="f455ab06884d4394" providerId="LiveId" clId="{99323660-FD27-4302-9714-433FE8C78960}" dt="2022-01-26T20:37:21.786" v="259" actId="478"/>
          <ac:spMkLst>
            <pc:docMk/>
            <pc:sldMk cId="2285307434" sldId="270"/>
            <ac:spMk id="2" creationId="{80B0A555-A9FA-41F3-A6B4-BE941252E381}"/>
          </ac:spMkLst>
        </pc:spChg>
        <pc:spChg chg="del mod ord">
          <ac:chgData name="Steven Wallace" userId="f455ab06884d4394" providerId="LiveId" clId="{99323660-FD27-4302-9714-433FE8C78960}" dt="2022-01-26T20:33:40.221" v="216" actId="478"/>
          <ac:spMkLst>
            <pc:docMk/>
            <pc:sldMk cId="2285307434" sldId="270"/>
            <ac:spMk id="3" creationId="{0305178D-14DF-4BB4-BFEF-D551A7E41535}"/>
          </ac:spMkLst>
        </pc:spChg>
        <pc:spChg chg="add del mod">
          <ac:chgData name="Steven Wallace" userId="f455ab06884d4394" providerId="LiveId" clId="{99323660-FD27-4302-9714-433FE8C78960}" dt="2022-01-26T20:37:07.519" v="256" actId="21"/>
          <ac:spMkLst>
            <pc:docMk/>
            <pc:sldMk cId="2285307434" sldId="270"/>
            <ac:spMk id="4" creationId="{94A8AEF6-4AE6-4740-B35D-9D5BF5B7B2CC}"/>
          </ac:spMkLst>
        </pc:spChg>
        <pc:spChg chg="add del mod">
          <ac:chgData name="Steven Wallace" userId="f455ab06884d4394" providerId="LiveId" clId="{99323660-FD27-4302-9714-433FE8C78960}" dt="2022-01-26T20:37:24.677" v="260" actId="478"/>
          <ac:spMkLst>
            <pc:docMk/>
            <pc:sldMk cId="2285307434" sldId="270"/>
            <ac:spMk id="7" creationId="{E116898C-6924-4F5C-B7C6-0B1283628F53}"/>
          </ac:spMkLst>
        </pc:spChg>
        <pc:picChg chg="add mod">
          <ac:chgData name="Steven Wallace" userId="f455ab06884d4394" providerId="LiveId" clId="{99323660-FD27-4302-9714-433FE8C78960}" dt="2022-01-26T20:37:13.888" v="258" actId="1076"/>
          <ac:picMkLst>
            <pc:docMk/>
            <pc:sldMk cId="2285307434" sldId="270"/>
            <ac:picMk id="5" creationId="{9806CEC5-2AA8-4748-A5A1-7B12CBD9C96D}"/>
          </ac:picMkLst>
        </pc:picChg>
        <pc:picChg chg="add mod">
          <ac:chgData name="Steven Wallace" userId="f455ab06884d4394" providerId="LiveId" clId="{99323660-FD27-4302-9714-433FE8C78960}" dt="2022-01-26T20:39:52.056" v="320" actId="14100"/>
          <ac:picMkLst>
            <pc:docMk/>
            <pc:sldMk cId="2285307434" sldId="270"/>
            <ac:picMk id="8" creationId="{94504DB6-F174-4136-9DA6-377690DEF080}"/>
          </ac:picMkLst>
        </pc:picChg>
      </pc:sldChg>
      <pc:sldChg chg="add del">
        <pc:chgData name="Steven Wallace" userId="f455ab06884d4394" providerId="LiveId" clId="{99323660-FD27-4302-9714-433FE8C78960}" dt="2022-01-26T20:36:56.138" v="255" actId="47"/>
        <pc:sldMkLst>
          <pc:docMk/>
          <pc:sldMk cId="1139065067" sldId="271"/>
        </pc:sldMkLst>
      </pc:sldChg>
      <pc:sldChg chg="modSp add mod ord">
        <pc:chgData name="Steven Wallace" userId="f455ab06884d4394" providerId="LiveId" clId="{99323660-FD27-4302-9714-433FE8C78960}" dt="2022-01-26T20:43:10.854" v="347" actId="403"/>
        <pc:sldMkLst>
          <pc:docMk/>
          <pc:sldMk cId="3679602056" sldId="271"/>
        </pc:sldMkLst>
        <pc:spChg chg="mod">
          <ac:chgData name="Steven Wallace" userId="f455ab06884d4394" providerId="LiveId" clId="{99323660-FD27-4302-9714-433FE8C78960}" dt="2022-01-26T20:43:10.854" v="347" actId="403"/>
          <ac:spMkLst>
            <pc:docMk/>
            <pc:sldMk cId="3679602056" sldId="271"/>
            <ac:spMk id="2" creationId="{80B0A555-A9FA-41F3-A6B4-BE941252E381}"/>
          </ac:spMkLst>
        </pc:spChg>
        <pc:spChg chg="mod">
          <ac:chgData name="Steven Wallace" userId="f455ab06884d4394" providerId="LiveId" clId="{99323660-FD27-4302-9714-433FE8C78960}" dt="2022-01-26T20:43:04.104" v="346" actId="20577"/>
          <ac:spMkLst>
            <pc:docMk/>
            <pc:sldMk cId="3679602056" sldId="271"/>
            <ac:spMk id="3" creationId="{0305178D-14DF-4BB4-BFEF-D551A7E41535}"/>
          </ac:spMkLst>
        </pc:spChg>
      </pc:sldChg>
      <pc:sldChg chg="modSp new mod modTransition modAnim">
        <pc:chgData name="Steven Wallace" userId="f455ab06884d4394" providerId="LiveId" clId="{99323660-FD27-4302-9714-433FE8C78960}" dt="2022-01-26T21:01:25.821" v="823" actId="404"/>
        <pc:sldMkLst>
          <pc:docMk/>
          <pc:sldMk cId="948983512" sldId="272"/>
        </pc:sldMkLst>
        <pc:spChg chg="mod">
          <ac:chgData name="Steven Wallace" userId="f455ab06884d4394" providerId="LiveId" clId="{99323660-FD27-4302-9714-433FE8C78960}" dt="2022-01-26T21:01:25.821" v="823" actId="404"/>
          <ac:spMkLst>
            <pc:docMk/>
            <pc:sldMk cId="948983512" sldId="272"/>
            <ac:spMk id="2" creationId="{1E993806-A065-418D-83F4-B0912A1537E0}"/>
          </ac:spMkLst>
        </pc:spChg>
        <pc:spChg chg="mod">
          <ac:chgData name="Steven Wallace" userId="f455ab06884d4394" providerId="LiveId" clId="{99323660-FD27-4302-9714-433FE8C78960}" dt="2022-01-26T20:54:05.641" v="394" actId="20577"/>
          <ac:spMkLst>
            <pc:docMk/>
            <pc:sldMk cId="948983512" sldId="272"/>
            <ac:spMk id="3" creationId="{A37A144D-C006-4463-B383-426E3FFCFAB7}"/>
          </ac:spMkLst>
        </pc:spChg>
      </pc:sldChg>
      <pc:sldChg chg="modSp mod">
        <pc:chgData name="Steven Wallace" userId="f455ab06884d4394" providerId="LiveId" clId="{99323660-FD27-4302-9714-433FE8C78960}" dt="2022-01-30T20:22:28.289" v="824" actId="1076"/>
        <pc:sldMkLst>
          <pc:docMk/>
          <pc:sldMk cId="796451435" sldId="273"/>
        </pc:sldMkLst>
        <pc:picChg chg="mod">
          <ac:chgData name="Steven Wallace" userId="f455ab06884d4394" providerId="LiveId" clId="{99323660-FD27-4302-9714-433FE8C78960}" dt="2022-01-30T20:22:28.289" v="824" actId="1076"/>
          <ac:picMkLst>
            <pc:docMk/>
            <pc:sldMk cId="796451435" sldId="273"/>
            <ac:picMk id="5" creationId="{1BA776BC-C852-410D-86D7-ABF122ECC1C4}"/>
          </ac:picMkLst>
        </pc:picChg>
      </pc:sldChg>
    </pc:docChg>
  </pc:docChgLst>
  <pc:docChgLst>
    <pc:chgData name="Steven Wallace" userId="f455ab06884d4394" providerId="LiveId" clId="{DC400692-0194-4D67-B264-199F7B1DEDD7}"/>
    <pc:docChg chg="custSel addSld modSld">
      <pc:chgData name="Steven Wallace" userId="f455ab06884d4394" providerId="LiveId" clId="{DC400692-0194-4D67-B264-199F7B1DEDD7}" dt="2022-01-29T20:22:59.104" v="436" actId="1076"/>
      <pc:docMkLst>
        <pc:docMk/>
      </pc:docMkLst>
      <pc:sldChg chg="addSp modSp mod modAnim">
        <pc:chgData name="Steven Wallace" userId="f455ab06884d4394" providerId="LiveId" clId="{DC400692-0194-4D67-B264-199F7B1DEDD7}" dt="2022-01-27T03:18:11.940" v="25" actId="1076"/>
        <pc:sldMkLst>
          <pc:docMk/>
          <pc:sldMk cId="3893856719" sldId="258"/>
        </pc:sldMkLst>
        <pc:spChg chg="mod">
          <ac:chgData name="Steven Wallace" userId="f455ab06884d4394" providerId="LiveId" clId="{DC400692-0194-4D67-B264-199F7B1DEDD7}" dt="2022-01-27T01:43:09.555" v="19" actId="1076"/>
          <ac:spMkLst>
            <pc:docMk/>
            <pc:sldMk cId="3893856719" sldId="258"/>
            <ac:spMk id="6" creationId="{EACC351D-BFF8-4943-9CD6-54E74209254A}"/>
          </ac:spMkLst>
        </pc:spChg>
        <pc:spChg chg="add mod">
          <ac:chgData name="Steven Wallace" userId="f455ab06884d4394" providerId="LiveId" clId="{DC400692-0194-4D67-B264-199F7B1DEDD7}" dt="2022-01-27T03:18:11.940" v="25" actId="1076"/>
          <ac:spMkLst>
            <pc:docMk/>
            <pc:sldMk cId="3893856719" sldId="258"/>
            <ac:spMk id="7" creationId="{E96ACE62-B90D-4959-A2CD-60162B911846}"/>
          </ac:spMkLst>
        </pc:spChg>
      </pc:sldChg>
      <pc:sldChg chg="addSp modSp mod modAnim">
        <pc:chgData name="Steven Wallace" userId="f455ab06884d4394" providerId="LiveId" clId="{DC400692-0194-4D67-B264-199F7B1DEDD7}" dt="2022-01-26T22:53:45.816" v="8" actId="14100"/>
        <pc:sldMkLst>
          <pc:docMk/>
          <pc:sldMk cId="4070088110" sldId="262"/>
        </pc:sldMkLst>
        <pc:spChg chg="mod">
          <ac:chgData name="Steven Wallace" userId="f455ab06884d4394" providerId="LiveId" clId="{DC400692-0194-4D67-B264-199F7B1DEDD7}" dt="2022-01-26T22:53:45.816" v="8" actId="14100"/>
          <ac:spMkLst>
            <pc:docMk/>
            <pc:sldMk cId="4070088110" sldId="262"/>
            <ac:spMk id="5" creationId="{9FC36643-6851-4F55-BFCD-C27C23A6615D}"/>
          </ac:spMkLst>
        </pc:spChg>
        <pc:picChg chg="add mod">
          <ac:chgData name="Steven Wallace" userId="f455ab06884d4394" providerId="LiveId" clId="{DC400692-0194-4D67-B264-199F7B1DEDD7}" dt="2022-01-26T22:51:52.062" v="3"/>
          <ac:picMkLst>
            <pc:docMk/>
            <pc:sldMk cId="4070088110" sldId="262"/>
            <ac:picMk id="6" creationId="{7BB78F65-1978-41F6-9717-FA75987046F3}"/>
          </ac:picMkLst>
        </pc:picChg>
      </pc:sldChg>
      <pc:sldChg chg="addSp modSp mod modTransition modAnim">
        <pc:chgData name="Steven Wallace" userId="f455ab06884d4394" providerId="LiveId" clId="{DC400692-0194-4D67-B264-199F7B1DEDD7}" dt="2022-01-29T17:44:52.004" v="161"/>
        <pc:sldMkLst>
          <pc:docMk/>
          <pc:sldMk cId="1587996625" sldId="264"/>
        </pc:sldMkLst>
        <pc:spChg chg="add mod">
          <ac:chgData name="Steven Wallace" userId="f455ab06884d4394" providerId="LiveId" clId="{DC400692-0194-4D67-B264-199F7B1DEDD7}" dt="2022-01-29T17:44:22.324" v="154" actId="255"/>
          <ac:spMkLst>
            <pc:docMk/>
            <pc:sldMk cId="1587996625" sldId="264"/>
            <ac:spMk id="3" creationId="{DC3DB501-4BF3-47D5-8B28-42119F3F0427}"/>
          </ac:spMkLst>
        </pc:spChg>
        <pc:spChg chg="add mod">
          <ac:chgData name="Steven Wallace" userId="f455ab06884d4394" providerId="LiveId" clId="{DC400692-0194-4D67-B264-199F7B1DEDD7}" dt="2022-01-29T17:34:37.245" v="89" actId="1076"/>
          <ac:spMkLst>
            <pc:docMk/>
            <pc:sldMk cId="1587996625" sldId="264"/>
            <ac:spMk id="7" creationId="{A0B9E894-27A5-4493-85AF-6DD39B1EF72A}"/>
          </ac:spMkLst>
        </pc:spChg>
        <pc:picChg chg="add mod">
          <ac:chgData name="Steven Wallace" userId="f455ab06884d4394" providerId="LiveId" clId="{DC400692-0194-4D67-B264-199F7B1DEDD7}" dt="2022-01-26T22:51:56.873" v="4"/>
          <ac:picMkLst>
            <pc:docMk/>
            <pc:sldMk cId="1587996625" sldId="264"/>
            <ac:picMk id="6" creationId="{0EBC2E30-AE6A-4B08-815C-57A4AC328593}"/>
          </ac:picMkLst>
        </pc:picChg>
      </pc:sldChg>
      <pc:sldChg chg="modSp modAnim">
        <pc:chgData name="Steven Wallace" userId="f455ab06884d4394" providerId="LiveId" clId="{DC400692-0194-4D67-B264-199F7B1DEDD7}" dt="2022-01-29T17:46:42.523" v="165" actId="20577"/>
        <pc:sldMkLst>
          <pc:docMk/>
          <pc:sldMk cId="1343702948" sldId="266"/>
        </pc:sldMkLst>
        <pc:spChg chg="mod">
          <ac:chgData name="Steven Wallace" userId="f455ab06884d4394" providerId="LiveId" clId="{DC400692-0194-4D67-B264-199F7B1DEDD7}" dt="2022-01-29T17:46:42.523" v="165" actId="20577"/>
          <ac:spMkLst>
            <pc:docMk/>
            <pc:sldMk cId="1343702948" sldId="266"/>
            <ac:spMk id="2" creationId="{7C47FB93-EBDA-445D-9590-29E6722CA302}"/>
          </ac:spMkLst>
        </pc:spChg>
      </pc:sldChg>
      <pc:sldChg chg="addSp modSp mod modAnim">
        <pc:chgData name="Steven Wallace" userId="f455ab06884d4394" providerId="LiveId" clId="{DC400692-0194-4D67-B264-199F7B1DEDD7}" dt="2022-01-26T22:52:47.197" v="7"/>
        <pc:sldMkLst>
          <pc:docMk/>
          <pc:sldMk cId="3523286916" sldId="268"/>
        </pc:sldMkLst>
        <pc:picChg chg="add mod">
          <ac:chgData name="Steven Wallace" userId="f455ab06884d4394" providerId="LiveId" clId="{DC400692-0194-4D67-B264-199F7B1DEDD7}" dt="2022-01-26T22:51:43.548" v="2" actId="1076"/>
          <ac:picMkLst>
            <pc:docMk/>
            <pc:sldMk cId="3523286916" sldId="268"/>
            <ac:picMk id="6" creationId="{F34676A0-C324-4F05-919E-643CC2C78015}"/>
          </ac:picMkLst>
        </pc:picChg>
      </pc:sldChg>
      <pc:sldChg chg="addSp delSp modSp mod">
        <pc:chgData name="Steven Wallace" userId="f455ab06884d4394" providerId="LiveId" clId="{DC400692-0194-4D67-B264-199F7B1DEDD7}" dt="2022-01-26T22:55:45.339" v="15" actId="1076"/>
        <pc:sldMkLst>
          <pc:docMk/>
          <pc:sldMk cId="3679602056" sldId="271"/>
        </pc:sldMkLst>
        <pc:spChg chg="del">
          <ac:chgData name="Steven Wallace" userId="f455ab06884d4394" providerId="LiveId" clId="{DC400692-0194-4D67-B264-199F7B1DEDD7}" dt="2022-01-26T22:55:38.007" v="12" actId="21"/>
          <ac:spMkLst>
            <pc:docMk/>
            <pc:sldMk cId="3679602056" sldId="271"/>
            <ac:spMk id="2" creationId="{80B0A555-A9FA-41F3-A6B4-BE941252E381}"/>
          </ac:spMkLst>
        </pc:spChg>
        <pc:spChg chg="add del mod">
          <ac:chgData name="Steven Wallace" userId="f455ab06884d4394" providerId="LiveId" clId="{DC400692-0194-4D67-B264-199F7B1DEDD7}" dt="2022-01-26T22:55:40.116" v="13" actId="478"/>
          <ac:spMkLst>
            <pc:docMk/>
            <pc:sldMk cId="3679602056" sldId="271"/>
            <ac:spMk id="5" creationId="{82E493D5-3E6B-4C46-BC71-ACFECDAA2144}"/>
          </ac:spMkLst>
        </pc:spChg>
        <pc:picChg chg="add mod">
          <ac:chgData name="Steven Wallace" userId="f455ab06884d4394" providerId="LiveId" clId="{DC400692-0194-4D67-B264-199F7B1DEDD7}" dt="2022-01-26T22:55:45.339" v="15" actId="1076"/>
          <ac:picMkLst>
            <pc:docMk/>
            <pc:sldMk cId="3679602056" sldId="271"/>
            <ac:picMk id="6" creationId="{0E38FB6B-32B8-4DBE-9844-AB68D0A726D2}"/>
          </ac:picMkLst>
        </pc:picChg>
      </pc:sldChg>
      <pc:sldChg chg="modSp">
        <pc:chgData name="Steven Wallace" userId="f455ab06884d4394" providerId="LiveId" clId="{DC400692-0194-4D67-B264-199F7B1DEDD7}" dt="2022-01-29T17:57:02.625" v="421" actId="20577"/>
        <pc:sldMkLst>
          <pc:docMk/>
          <pc:sldMk cId="948983512" sldId="272"/>
        </pc:sldMkLst>
        <pc:spChg chg="mod">
          <ac:chgData name="Steven Wallace" userId="f455ab06884d4394" providerId="LiveId" clId="{DC400692-0194-4D67-B264-199F7B1DEDD7}" dt="2022-01-29T17:57:02.625" v="421" actId="20577"/>
          <ac:spMkLst>
            <pc:docMk/>
            <pc:sldMk cId="948983512" sldId="272"/>
            <ac:spMk id="2" creationId="{1E993806-A065-418D-83F4-B0912A1537E0}"/>
          </ac:spMkLst>
        </pc:spChg>
      </pc:sldChg>
      <pc:sldChg chg="addSp delSp modSp new mod modTransition modAnim">
        <pc:chgData name="Steven Wallace" userId="f455ab06884d4394" providerId="LiveId" clId="{DC400692-0194-4D67-B264-199F7B1DEDD7}" dt="2022-01-29T20:22:59.104" v="436" actId="1076"/>
        <pc:sldMkLst>
          <pc:docMk/>
          <pc:sldMk cId="796451435" sldId="273"/>
        </pc:sldMkLst>
        <pc:spChg chg="mod">
          <ac:chgData name="Steven Wallace" userId="f455ab06884d4394" providerId="LiveId" clId="{DC400692-0194-4D67-B264-199F7B1DEDD7}" dt="2022-01-29T17:50:17.310" v="311" actId="14100"/>
          <ac:spMkLst>
            <pc:docMk/>
            <pc:sldMk cId="796451435" sldId="273"/>
            <ac:spMk id="2" creationId="{AC1E297D-2074-491B-B4A0-AFCE74DC7114}"/>
          </ac:spMkLst>
        </pc:spChg>
        <pc:spChg chg="mod">
          <ac:chgData name="Steven Wallace" userId="f455ab06884d4394" providerId="LiveId" clId="{DC400692-0194-4D67-B264-199F7B1DEDD7}" dt="2022-01-29T17:55:31.069" v="391" actId="115"/>
          <ac:spMkLst>
            <pc:docMk/>
            <pc:sldMk cId="796451435" sldId="273"/>
            <ac:spMk id="3" creationId="{F7F41BAF-7DB8-4159-9506-FF386C94D115}"/>
          </ac:spMkLst>
        </pc:spChg>
        <pc:spChg chg="add del mod">
          <ac:chgData name="Steven Wallace" userId="f455ab06884d4394" providerId="LiveId" clId="{DC400692-0194-4D67-B264-199F7B1DEDD7}" dt="2022-01-29T17:53:51.572" v="370" actId="21"/>
          <ac:spMkLst>
            <pc:docMk/>
            <pc:sldMk cId="796451435" sldId="273"/>
            <ac:spMk id="4" creationId="{12647748-B4DF-4C98-8BBA-2214EE5BC98C}"/>
          </ac:spMkLst>
        </pc:spChg>
        <pc:spChg chg="add del mod">
          <ac:chgData name="Steven Wallace" userId="f455ab06884d4394" providerId="LiveId" clId="{DC400692-0194-4D67-B264-199F7B1DEDD7}" dt="2022-01-29T20:22:56.495" v="435" actId="478"/>
          <ac:spMkLst>
            <pc:docMk/>
            <pc:sldMk cId="796451435" sldId="273"/>
            <ac:spMk id="4" creationId="{17435C88-5B48-46CC-9315-CBCC1672ECA9}"/>
          </ac:spMkLst>
        </pc:spChg>
        <pc:picChg chg="add mod">
          <ac:chgData name="Steven Wallace" userId="f455ab06884d4394" providerId="LiveId" clId="{DC400692-0194-4D67-B264-199F7B1DEDD7}" dt="2022-01-29T20:22:59.104" v="436" actId="1076"/>
          <ac:picMkLst>
            <pc:docMk/>
            <pc:sldMk cId="796451435" sldId="273"/>
            <ac:picMk id="5" creationId="{1BA776BC-C852-410D-86D7-ABF122ECC1C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40577" y="3590173"/>
            <a:ext cx="9855897" cy="901928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0575" y="2390092"/>
            <a:ext cx="9855896" cy="996685"/>
          </a:xfrm>
        </p:spPr>
        <p:txBody>
          <a:bodyPr/>
          <a:lstStyle>
            <a:lvl1pPr algn="l">
              <a:defRPr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89767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04374" y="1705493"/>
            <a:ext cx="11228289" cy="48042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4372" y="324144"/>
            <a:ext cx="3384048" cy="80484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Humility</a:t>
            </a:r>
          </a:p>
        </p:txBody>
      </p:sp>
    </p:spTree>
    <p:extLst>
      <p:ext uri="{BB962C8B-B14F-4D97-AF65-F5344CB8AC3E}">
        <p14:creationId xmlns:p14="http://schemas.microsoft.com/office/powerpoint/2010/main" val="373532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7" y="561831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9"/>
            <a:ext cx="10879667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13392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7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52284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87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9" r:id="rId3"/>
    <p:sldLayoutId id="214748368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74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36643-6851-4F55-BFCD-C27C23A66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2280" y="1705493"/>
            <a:ext cx="8499390" cy="4804203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I crucify selfish pride (2:3a).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I esteem others better than myself (2:3b).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I look out for the interest of others (2:4).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I obey the will of God even if it costs me everything (2:8).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1F687C-3B6A-4C33-ACD1-509C7D70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279" y="324143"/>
            <a:ext cx="8421217" cy="1340420"/>
          </a:xfrm>
        </p:spPr>
        <p:txBody>
          <a:bodyPr/>
          <a:lstStyle/>
          <a:p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Imitating the </a:t>
            </a:r>
            <a:r>
              <a:rPr lang="en-US" sz="44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HUMILITY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of </a:t>
            </a:r>
            <a:r>
              <a:rPr lang="en-US" sz="44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CHRIST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means: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C2E30-AE6A-4B08-815C-57A4AC328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779" y="1738599"/>
            <a:ext cx="5066215" cy="755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B9E894-27A5-4493-85AF-6DD39B1EF72A}"/>
              </a:ext>
            </a:extLst>
          </p:cNvPr>
          <p:cNvSpPr txBox="1"/>
          <p:nvPr/>
        </p:nvSpPr>
        <p:spPr>
          <a:xfrm>
            <a:off x="1978981" y="4538264"/>
            <a:ext cx="8234039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u="sng" dirty="0"/>
              <a:t>Romans 15:1</a:t>
            </a:r>
            <a:r>
              <a:rPr lang="en-US" sz="3200" dirty="0"/>
              <a:t>, “We then who are strong ought to bear with the scruples of the weak, </a:t>
            </a:r>
            <a:r>
              <a:rPr lang="en-US" sz="3200" u="sng" dirty="0"/>
              <a:t>and not to please ourselves</a:t>
            </a:r>
            <a:r>
              <a:rPr lang="en-US" sz="3200" dirty="0"/>
              <a:t>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DB501-4BF3-47D5-8B28-42119F3F0427}"/>
              </a:ext>
            </a:extLst>
          </p:cNvPr>
          <p:cNvSpPr txBox="1"/>
          <p:nvPr/>
        </p:nvSpPr>
        <p:spPr>
          <a:xfrm>
            <a:off x="1978981" y="6267636"/>
            <a:ext cx="84721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pc="-150" dirty="0">
                <a:latin typeface="Segoe Print" panose="02000600000000000000" pitchFamily="2" charset="0"/>
              </a:rPr>
              <a:t>Bow, confess, obey, work out, hold fast word (2:9-16)</a:t>
            </a:r>
          </a:p>
        </p:txBody>
      </p:sp>
    </p:spTree>
    <p:extLst>
      <p:ext uri="{BB962C8B-B14F-4D97-AF65-F5344CB8AC3E}">
        <p14:creationId xmlns:p14="http://schemas.microsoft.com/office/powerpoint/2010/main" val="15879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67BFC-B16C-461F-A463-87C75360EA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6069" y="3590173"/>
            <a:ext cx="9838650" cy="2957109"/>
          </a:xfrm>
        </p:spPr>
        <p:txBody>
          <a:bodyPr/>
          <a:lstStyle/>
          <a:p>
            <a:pPr algn="ctr"/>
            <a:r>
              <a:rPr lang="en-US" sz="4000" dirty="0"/>
              <a:t>“Brethren, join in following my </a:t>
            </a:r>
            <a:r>
              <a:rPr lang="en-US" sz="4000" dirty="0">
                <a:solidFill>
                  <a:srgbClr val="C1EEFC"/>
                </a:solidFill>
              </a:rPr>
              <a:t>example</a:t>
            </a:r>
            <a:r>
              <a:rPr lang="en-US" sz="4000" dirty="0"/>
              <a:t>, and note those who so walk, </a:t>
            </a:r>
            <a:r>
              <a:rPr lang="en-US" sz="4000" dirty="0">
                <a:solidFill>
                  <a:schemeClr val="tx1"/>
                </a:solidFill>
              </a:rPr>
              <a:t>as you have us for a </a:t>
            </a:r>
            <a:r>
              <a:rPr lang="en-US" sz="4000" b="1" u="sng" dirty="0">
                <a:solidFill>
                  <a:schemeClr val="tx1"/>
                </a:solidFill>
              </a:rPr>
              <a:t>PATTERN</a:t>
            </a:r>
            <a:r>
              <a:rPr lang="en-US" sz="4000" dirty="0"/>
              <a:t>”</a:t>
            </a:r>
            <a:br>
              <a:rPr lang="en-US" sz="4000" dirty="0"/>
            </a:br>
            <a:r>
              <a:rPr lang="en-US" sz="4000" dirty="0"/>
              <a:t>(Phil. 3:17)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58A926-D6EB-4F66-898F-57809CC30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19"/>
          <a:stretch/>
        </p:blipFill>
        <p:spPr>
          <a:xfrm>
            <a:off x="1950361" y="181752"/>
            <a:ext cx="8291279" cy="29209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866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47FB93-EBDA-445D-9590-29E6722CA3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8053" y="3388061"/>
            <a:ext cx="10189673" cy="312163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Securing contributions for needy saints (Rom. 15:22-29)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Pleading for prayers (Rom. 15:30, 31)</a:t>
            </a:r>
          </a:p>
          <a:p>
            <a:pPr marL="1030288" lvl="1" indent="-514350">
              <a:buFont typeface="+mj-lt"/>
              <a:buAutoNum type="alphaLcParenR"/>
            </a:pPr>
            <a:r>
              <a:rPr lang="en-US" u="sng" dirty="0"/>
              <a:t>Danger</a:t>
            </a:r>
            <a:r>
              <a:rPr lang="en-US" dirty="0"/>
              <a:t>! Deliverance from </a:t>
            </a:r>
            <a:r>
              <a:rPr lang="en-US" u="sng" dirty="0"/>
              <a:t>unbelievers!</a:t>
            </a:r>
          </a:p>
          <a:p>
            <a:pPr marL="1030288" lvl="1" indent="-514350">
              <a:buFont typeface="+mj-lt"/>
              <a:buAutoNum type="alphaLcParenR"/>
            </a:pPr>
            <a:r>
              <a:rPr lang="en-US" u="sng" dirty="0"/>
              <a:t>Rejection</a:t>
            </a:r>
            <a:r>
              <a:rPr lang="en-US" dirty="0"/>
              <a:t>! Service acceptable to </a:t>
            </a:r>
            <a:r>
              <a:rPr lang="en-US" u="sng" dirty="0"/>
              <a:t>saints</a:t>
            </a:r>
            <a:r>
              <a:rPr lang="en-US" dirty="0"/>
              <a:t>! </a:t>
            </a:r>
          </a:p>
          <a:p>
            <a:pPr marL="514350" indent="-514350" algn="l">
              <a:buFont typeface="Wingdings" panose="05000000000000000000" pitchFamily="2" charset="2"/>
              <a:buChar char="ü"/>
            </a:pPr>
            <a:r>
              <a:rPr lang="en-US" dirty="0"/>
              <a:t>Undeterred despite loving pleas, Acts 21:4, 8-14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D356C-B3E3-4A8B-861B-3E3D78047A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19"/>
          <a:stretch/>
        </p:blipFill>
        <p:spPr>
          <a:xfrm>
            <a:off x="3264473" y="348305"/>
            <a:ext cx="5663055" cy="19950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7BEBBB-E690-447D-BCFA-58B20E4EF740}"/>
              </a:ext>
            </a:extLst>
          </p:cNvPr>
          <p:cNvSpPr txBox="1"/>
          <p:nvPr/>
        </p:nvSpPr>
        <p:spPr>
          <a:xfrm>
            <a:off x="3215197" y="2618913"/>
            <a:ext cx="571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MIND OF CHRIST!</a:t>
            </a:r>
          </a:p>
        </p:txBody>
      </p:sp>
    </p:spTree>
    <p:extLst>
      <p:ext uri="{BB962C8B-B14F-4D97-AF65-F5344CB8AC3E}">
        <p14:creationId xmlns:p14="http://schemas.microsoft.com/office/powerpoint/2010/main" val="1343702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1E297D-2074-491B-B4A0-AFCE74DC71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2281" y="1705493"/>
            <a:ext cx="8421217" cy="236935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>
                <a:latin typeface="Eras Bold ITC" panose="020B0907030504020204" pitchFamily="34" charset="0"/>
              </a:rPr>
              <a:t>He had the mind of Christ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>
                <a:latin typeface="Eras Bold ITC" panose="020B0907030504020204" pitchFamily="34" charset="0"/>
              </a:rPr>
              <a:t>He had the humility of Christ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>
                <a:latin typeface="Eras Bold ITC" panose="020B0907030504020204" pitchFamily="34" charset="0"/>
              </a:rPr>
              <a:t>He practiced what he preached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F41BAF-7DB8-4159-9506-FF386C94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279" y="324144"/>
            <a:ext cx="8421216" cy="804845"/>
          </a:xfrm>
        </p:spPr>
        <p:txBody>
          <a:bodyPr/>
          <a:lstStyle/>
          <a:p>
            <a:r>
              <a:rPr lang="en-US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Did Paul Follow Though?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776BC-C852-410D-86D7-ABF122EC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597" y="4105017"/>
            <a:ext cx="8479899" cy="24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51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993806-A065-418D-83F4-B0912A153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8053" y="1464817"/>
            <a:ext cx="10189673" cy="5044879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/>
              <a:t>Will you OBEY the gospel and MEET the Lord in baptism (Col. 2:12, 13)?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/>
              <a:t>Will you continue to WALK with the Lord by faithfully attending worship services and bible studies (Heb. 10:25; Rev. 2:10)?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/>
              <a:t>Be equipped to TAKE the Lord to family, friends, foes, etc. (Eph. 4:12; Jn. 1:41, 46; 4:29; Acts 8:4)?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A144D-C006-4463-B383-426E3FFC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218" y="324144"/>
            <a:ext cx="9263339" cy="804845"/>
          </a:xfrm>
        </p:spPr>
        <p:txBody>
          <a:bodyPr/>
          <a:lstStyle/>
          <a:p>
            <a:r>
              <a:rPr lang="en-US"/>
              <a:t>Will You </a:t>
            </a:r>
            <a:r>
              <a:rPr lang="en-US" dirty="0"/>
              <a:t>Have the </a:t>
            </a:r>
            <a:r>
              <a:rPr lang="en-US" b="1" dirty="0"/>
              <a:t>Mind of Christ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8983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75625" y="2196300"/>
            <a:ext cx="5890549" cy="1057287"/>
          </a:xfrm>
        </p:spPr>
        <p:txBody>
          <a:bodyPr>
            <a:normAutofit/>
          </a:bodyPr>
          <a:lstStyle/>
          <a:p>
            <a:pPr algn="l"/>
            <a:r>
              <a:rPr lang="en-US" sz="5400" i="1" spc="820" dirty="0"/>
              <a:t>In Humility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7F57B-8CDE-48B1-B827-57A3391D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625" y="3691687"/>
            <a:ext cx="5066215" cy="755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CC351D-BFF8-4943-9CD6-54E74209254A}"/>
              </a:ext>
            </a:extLst>
          </p:cNvPr>
          <p:cNvSpPr txBox="1"/>
          <p:nvPr/>
        </p:nvSpPr>
        <p:spPr>
          <a:xfrm>
            <a:off x="2375624" y="4790547"/>
            <a:ext cx="7440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</a:rPr>
              <a:t>1 John 2:6, “He who says he abides in Him ought himself also to walk just as He walked.”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6FB6C0-6753-41FE-828E-96EA5C353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87" y="952607"/>
            <a:ext cx="7681626" cy="1243692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E96ACE62-B90D-4959-A2CD-60162B911846}"/>
              </a:ext>
            </a:extLst>
          </p:cNvPr>
          <p:cNvSpPr txBox="1"/>
          <p:nvPr/>
        </p:nvSpPr>
        <p:spPr>
          <a:xfrm>
            <a:off x="1800225" y="6141150"/>
            <a:ext cx="859155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Scripture taken from the New King James Version®. </a:t>
            </a:r>
          </a:p>
          <a:p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Copyright © 1982 by Thomas Nelson. Used by permission. All rights reserved.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02281" y="1705493"/>
            <a:ext cx="8421217" cy="309288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egoe UI Black" panose="020B0A02040204020203" pitchFamily="34" charset="0"/>
                <a:ea typeface="Segoe UI Black" panose="020B0A02040204020203" pitchFamily="34" charset="0"/>
              </a:rPr>
              <a:t>IS A </a:t>
            </a:r>
            <a:r>
              <a:rPr lang="en-US" sz="4800" u="sng" dirty="0">
                <a:latin typeface="Segoe UI Black" panose="020B0A02040204020203" pitchFamily="34" charset="0"/>
                <a:ea typeface="Segoe UI Black" panose="020B0A02040204020203" pitchFamily="34" charset="0"/>
              </a:rPr>
              <a:t>COMMANDMENT</a:t>
            </a:r>
            <a:r>
              <a:rPr lang="en-US" sz="4800" dirty="0">
                <a:latin typeface="Segoe UI Black" panose="020B0A02040204020203" pitchFamily="34" charset="0"/>
                <a:ea typeface="Segoe UI Black" panose="020B0A02040204020203" pitchFamily="34" charset="0"/>
              </a:rPr>
              <a:t> TO ALL OF US!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2279" y="324144"/>
            <a:ext cx="8421217" cy="804845"/>
          </a:xfrm>
        </p:spPr>
        <p:txBody>
          <a:bodyPr/>
          <a:lstStyle/>
          <a:p>
            <a:r>
              <a:rPr lang="en-US" sz="4800" dirty="0"/>
              <a:t>Having the </a:t>
            </a:r>
            <a:r>
              <a:rPr lang="en-US" sz="4800" b="1" u="sng" dirty="0"/>
              <a:t>Mind</a:t>
            </a:r>
            <a:r>
              <a:rPr lang="en-US" sz="4800" dirty="0"/>
              <a:t> of </a:t>
            </a:r>
            <a:r>
              <a:rPr lang="en-US" sz="4800" b="1" u="sng" dirty="0"/>
              <a:t>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541B5-A893-4F6D-879A-007D1A5080C3}"/>
              </a:ext>
            </a:extLst>
          </p:cNvPr>
          <p:cNvSpPr txBox="1"/>
          <p:nvPr/>
        </p:nvSpPr>
        <p:spPr>
          <a:xfrm>
            <a:off x="2384265" y="5446451"/>
            <a:ext cx="7457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anose="02040604050505020304" pitchFamily="18" charset="0"/>
              </a:rPr>
              <a:t>“Let this mind be in you which was also in Christ Jesus” (Phil. 2:5)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36643-6851-4F55-BFCD-C27C23A66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0529" y="1705493"/>
            <a:ext cx="8435979" cy="4804203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I crucify selfish pride (2:3a).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I esteem others better than myself (2:3b).</a:t>
            </a:r>
          </a:p>
          <a:p>
            <a:pPr marL="1030287" lvl="1">
              <a:buFont typeface="Wingdings" panose="05000000000000000000" pitchFamily="2" charset="2"/>
              <a:buChar char="§"/>
            </a:pPr>
            <a:r>
              <a:rPr lang="en-US" sz="2800" i="1" dirty="0"/>
              <a:t>Not self-honor</a:t>
            </a:r>
          </a:p>
          <a:p>
            <a:pPr marL="1030287" lvl="1">
              <a:buFont typeface="Wingdings" panose="05000000000000000000" pitchFamily="2" charset="2"/>
              <a:buChar char="§"/>
            </a:pPr>
            <a:r>
              <a:rPr lang="en-US" sz="2800" i="1" dirty="0"/>
              <a:t>Not self-ridicule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1F687C-3B6A-4C33-ACD1-509C7D70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279" y="324143"/>
            <a:ext cx="8421217" cy="1340420"/>
          </a:xfrm>
        </p:spPr>
        <p:txBody>
          <a:bodyPr/>
          <a:lstStyle/>
          <a:p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Imitating the </a:t>
            </a:r>
            <a:r>
              <a:rPr lang="en-US" sz="44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HUMILITY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of </a:t>
            </a:r>
            <a:r>
              <a:rPr lang="en-US" sz="44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CHRIST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means: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676A0-C324-4F05-919E-643CC2C78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779" y="1738599"/>
            <a:ext cx="506621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6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B0A555-A9FA-41F3-A6B4-BE941252E3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" panose="020B0502040204020203" pitchFamily="34" charset="0"/>
              </a:rPr>
              <a:t>“Likewise you younger people, submit yourselves to </a:t>
            </a:r>
            <a:r>
              <a:rPr lang="en-US" sz="36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" panose="020B0502040204020203" pitchFamily="34" charset="0"/>
              </a:rPr>
              <a:t>your</a:t>
            </a:r>
            <a:r>
              <a:rPr 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" panose="020B0502040204020203" pitchFamily="34" charset="0"/>
              </a:rPr>
              <a:t> elders. Yes, all of </a:t>
            </a:r>
            <a:r>
              <a:rPr lang="en-US" sz="36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" panose="020B0502040204020203" pitchFamily="34" charset="0"/>
              </a:rPr>
              <a:t>you</a:t>
            </a:r>
            <a:r>
              <a:rPr 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" panose="020B0502040204020203" pitchFamily="34" charset="0"/>
              </a:rPr>
              <a:t> be submissive to one another, and be clothed with humility, for "God resists the proud, But gives grace to the humble.”</a:t>
            </a:r>
            <a:endParaRPr lang="en-US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5178D-14DF-4BB4-BFEF-D551A7E415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1 Peter 5:5</a:t>
            </a:r>
          </a:p>
        </p:txBody>
      </p:sp>
    </p:spTree>
    <p:extLst>
      <p:ext uri="{BB962C8B-B14F-4D97-AF65-F5344CB8AC3E}">
        <p14:creationId xmlns:p14="http://schemas.microsoft.com/office/powerpoint/2010/main" val="1301661904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6CEC5-2AA8-4748-A5A1-7B12CBD9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37" y="3429000"/>
            <a:ext cx="8669263" cy="3066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504DB6-F174-4136-9DA6-377690DEF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09" y="418073"/>
            <a:ext cx="8285182" cy="313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5178D-14DF-4BB4-BFEF-D551A7E415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John 8:54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8FB6B-32B8-4DBE-9844-AB68D0A72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0" y="-168859"/>
            <a:ext cx="10600460" cy="54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02056"/>
      </p:ext>
    </p:extLst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36643-6851-4F55-BFCD-C27C23A66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2281" y="2175029"/>
            <a:ext cx="8421217" cy="433466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I crucify selfish pride (2:3a).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I esteem others better than myself (2:3b).</a:t>
            </a:r>
          </a:p>
          <a:p>
            <a:pPr marL="1030287" lvl="1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tx1">
                    <a:lumMod val="50000"/>
                  </a:schemeClr>
                </a:solidFill>
              </a:rPr>
              <a:t>Not self-honor</a:t>
            </a:r>
          </a:p>
          <a:p>
            <a:pPr marL="1030287" lvl="1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tx1">
                    <a:lumMod val="50000"/>
                  </a:schemeClr>
                </a:solidFill>
              </a:rPr>
              <a:t>Not self-ridicule</a:t>
            </a:r>
          </a:p>
          <a:p>
            <a:pPr marL="1030287" lvl="1">
              <a:buFont typeface="Wingdings" panose="05000000000000000000" pitchFamily="2" charset="2"/>
              <a:buChar char="§"/>
            </a:pPr>
            <a:r>
              <a:rPr lang="en-US" sz="2800" i="1" dirty="0"/>
              <a:t>Self-forgetfulness (Jn. 8:28, Lk. 22:42)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1F687C-3B6A-4C33-ACD1-509C7D70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279" y="324143"/>
            <a:ext cx="8421217" cy="1340420"/>
          </a:xfrm>
        </p:spPr>
        <p:txBody>
          <a:bodyPr/>
          <a:lstStyle/>
          <a:p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Imitating the </a:t>
            </a:r>
            <a:r>
              <a:rPr lang="en-US" sz="44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HUMILITY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of </a:t>
            </a:r>
            <a:r>
              <a:rPr lang="en-US" sz="44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CHRIST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means: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78F65-1978-41F6-9717-FA7598704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779" y="1738599"/>
            <a:ext cx="506621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88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1B0E2-83DC-42BE-9EE4-4DB3864D3E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b="1" spc="300" dirty="0"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3:16, 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08942-FC0C-4DCB-B9D6-69B8CD5E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374" y="630624"/>
            <a:ext cx="8163252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7067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Defaul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467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Wingdings</vt:lpstr>
      <vt:lpstr>Segoe UI</vt:lpstr>
      <vt:lpstr>Century Schoolbook</vt:lpstr>
      <vt:lpstr>Arial</vt:lpstr>
      <vt:lpstr>Eras Bold ITC</vt:lpstr>
      <vt:lpstr>Segoe UI Black</vt:lpstr>
      <vt:lpstr>Calibri</vt:lpstr>
      <vt:lpstr>Trebuchet MS</vt:lpstr>
      <vt:lpstr>Segoe Print</vt:lpstr>
      <vt:lpstr>Default</vt:lpstr>
      <vt:lpstr>PowerPoint Presentation</vt:lpstr>
      <vt:lpstr>PowerPoint Presentation</vt:lpstr>
      <vt:lpstr>Having the Mind of Christ</vt:lpstr>
      <vt:lpstr>Imitating the HUMILITY of CHRIST means:</vt:lpstr>
      <vt:lpstr>PowerPoint Presentation</vt:lpstr>
      <vt:lpstr>PowerPoint Presentation</vt:lpstr>
      <vt:lpstr>PowerPoint Presentation</vt:lpstr>
      <vt:lpstr>Imitating the HUMILITY of CHRIST means:</vt:lpstr>
      <vt:lpstr>PowerPoint Presentation</vt:lpstr>
      <vt:lpstr>Imitating the HUMILITY of CHRIST means:</vt:lpstr>
      <vt:lpstr>PowerPoint Presentation</vt:lpstr>
      <vt:lpstr>PowerPoint Presentation</vt:lpstr>
      <vt:lpstr>WHY Did Paul Follow Though?</vt:lpstr>
      <vt:lpstr>Will You Have the Mind of Christ?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IMITATORS OF CHRIST</dc:title>
  <dc:creator>Steven Wallace</dc:creator>
  <cp:lastModifiedBy>Steven Wallace</cp:lastModifiedBy>
  <cp:revision>1</cp:revision>
  <dcterms:created xsi:type="dcterms:W3CDTF">2022-01-14T20:42:56Z</dcterms:created>
  <dcterms:modified xsi:type="dcterms:W3CDTF">2022-09-19T22:51:53Z</dcterms:modified>
</cp:coreProperties>
</file>