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3" r:id="rId3"/>
  </p:sldMasterIdLst>
  <p:notesMasterIdLst>
    <p:notesMasterId r:id="rId22"/>
  </p:notesMasterIdLst>
  <p:sldIdLst>
    <p:sldId id="281" r:id="rId4"/>
    <p:sldId id="282" r:id="rId5"/>
    <p:sldId id="259" r:id="rId6"/>
    <p:sldId id="260" r:id="rId7"/>
    <p:sldId id="295" r:id="rId8"/>
    <p:sldId id="296" r:id="rId9"/>
    <p:sldId id="263" r:id="rId10"/>
    <p:sldId id="257" r:id="rId11"/>
    <p:sldId id="285" r:id="rId12"/>
    <p:sldId id="262" r:id="rId13"/>
    <p:sldId id="284" r:id="rId14"/>
    <p:sldId id="286" r:id="rId15"/>
    <p:sldId id="293" r:id="rId16"/>
    <p:sldId id="294" r:id="rId17"/>
    <p:sldId id="297" r:id="rId18"/>
    <p:sldId id="264" r:id="rId19"/>
    <p:sldId id="290"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24E70E-5A1E-4F7D-A786-A7F4F60CC226}" v="2" dt="2022-09-20T17:55:41.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9616" autoAdjust="0"/>
  </p:normalViewPr>
  <p:slideViewPr>
    <p:cSldViewPr snapToGrid="0">
      <p:cViewPr varScale="1">
        <p:scale>
          <a:sx n="64" d="100"/>
          <a:sy n="64" d="100"/>
        </p:scale>
        <p:origin x="1411"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E324E70E-5A1E-4F7D-A786-A7F4F60CC226}"/>
    <pc:docChg chg="custSel modSld">
      <pc:chgData name="Steven Wallace" userId="f455ab06884d4394" providerId="LiveId" clId="{E324E70E-5A1E-4F7D-A786-A7F4F60CC226}" dt="2022-09-21T01:47:39.276" v="9" actId="729"/>
      <pc:docMkLst>
        <pc:docMk/>
      </pc:docMkLst>
      <pc:sldChg chg="mod modShow">
        <pc:chgData name="Steven Wallace" userId="f455ab06884d4394" providerId="LiveId" clId="{E324E70E-5A1E-4F7D-A786-A7F4F60CC226}" dt="2022-09-21T01:47:39.276" v="9" actId="729"/>
        <pc:sldMkLst>
          <pc:docMk/>
          <pc:sldMk cId="3158675929" sldId="257"/>
        </pc:sldMkLst>
      </pc:sldChg>
      <pc:sldChg chg="addSp modSp modTransition">
        <pc:chgData name="Steven Wallace" userId="f455ab06884d4394" providerId="LiveId" clId="{E324E70E-5A1E-4F7D-A786-A7F4F60CC226}" dt="2022-09-20T17:55:41.064" v="8"/>
        <pc:sldMkLst>
          <pc:docMk/>
          <pc:sldMk cId="3284045179" sldId="259"/>
        </pc:sldMkLst>
        <pc:spChg chg="add mod">
          <ac:chgData name="Steven Wallace" userId="f455ab06884d4394" providerId="LiveId" clId="{E324E70E-5A1E-4F7D-A786-A7F4F60CC226}" dt="2022-09-20T17:55:41.064" v="8"/>
          <ac:spMkLst>
            <pc:docMk/>
            <pc:sldMk cId="3284045179" sldId="259"/>
            <ac:spMk id="2" creationId="{E4F06D08-3394-DEAC-E048-A5CCD375CB88}"/>
          </ac:spMkLst>
        </pc:spChg>
      </pc:sldChg>
      <pc:sldChg chg="modSp mod">
        <pc:chgData name="Steven Wallace" userId="f455ab06884d4394" providerId="LiveId" clId="{E324E70E-5A1E-4F7D-A786-A7F4F60CC226}" dt="2022-09-20T17:51:03.623" v="6" actId="20577"/>
        <pc:sldMkLst>
          <pc:docMk/>
          <pc:sldMk cId="50128874" sldId="277"/>
        </pc:sldMkLst>
        <pc:spChg chg="mod">
          <ac:chgData name="Steven Wallace" userId="f455ab06884d4394" providerId="LiveId" clId="{E324E70E-5A1E-4F7D-A786-A7F4F60CC226}" dt="2022-09-20T17:51:03.623" v="6" actId="20577"/>
          <ac:spMkLst>
            <pc:docMk/>
            <pc:sldMk cId="50128874" sldId="277"/>
            <ac:spMk id="2" creationId="{00000000-0000-0000-0000-000000000000}"/>
          </ac:spMkLst>
        </pc:spChg>
      </pc:sldChg>
      <pc:sldChg chg="delSp modSp mod">
        <pc:chgData name="Steven Wallace" userId="f455ab06884d4394" providerId="LiveId" clId="{E324E70E-5A1E-4F7D-A786-A7F4F60CC226}" dt="2022-09-20T17:55:37.945" v="7" actId="21"/>
        <pc:sldMkLst>
          <pc:docMk/>
          <pc:sldMk cId="0" sldId="281"/>
        </pc:sldMkLst>
        <pc:spChg chg="del mod">
          <ac:chgData name="Steven Wallace" userId="f455ab06884d4394" providerId="LiveId" clId="{E324E70E-5A1E-4F7D-A786-A7F4F60CC226}" dt="2022-09-20T17:55:37.945" v="7" actId="21"/>
          <ac:spMkLst>
            <pc:docMk/>
            <pc:sldMk cId="0" sldId="281"/>
            <ac:spMk id="4" creationId="{EA974B93-414C-E9C1-3877-A92318A5108D}"/>
          </ac:spMkLst>
        </pc:spChg>
      </pc:sldChg>
      <pc:sldChg chg="mod modShow">
        <pc:chgData name="Steven Wallace" userId="f455ab06884d4394" providerId="LiveId" clId="{E324E70E-5A1E-4F7D-A786-A7F4F60CC226}" dt="2022-09-20T17:01:48.573" v="4" actId="729"/>
        <pc:sldMkLst>
          <pc:docMk/>
          <pc:sldMk cId="1044057374" sldId="285"/>
        </pc:sldMkLst>
      </pc:sldChg>
    </pc:docChg>
  </pc:docChgLst>
  <pc:docChgLst>
    <pc:chgData name="Steven Wallace" userId="f455ab06884d4394" providerId="LiveId" clId="{A25989B4-A798-4F0F-87E0-C8D90D398256}"/>
    <pc:docChg chg="undo custSel delSld modSld">
      <pc:chgData name="Steven Wallace" userId="f455ab06884d4394" providerId="LiveId" clId="{A25989B4-A798-4F0F-87E0-C8D90D398256}" dt="2022-07-15T15:44:35.586" v="21" actId="115"/>
      <pc:docMkLst>
        <pc:docMk/>
      </pc:docMkLst>
      <pc:sldChg chg="del">
        <pc:chgData name="Steven Wallace" userId="f455ab06884d4394" providerId="LiveId" clId="{A25989B4-A798-4F0F-87E0-C8D90D398256}" dt="2022-07-15T15:41:23.486" v="0" actId="47"/>
        <pc:sldMkLst>
          <pc:docMk/>
          <pc:sldMk cId="2884476343" sldId="265"/>
        </pc:sldMkLst>
      </pc:sldChg>
      <pc:sldChg chg="del">
        <pc:chgData name="Steven Wallace" userId="f455ab06884d4394" providerId="LiveId" clId="{A25989B4-A798-4F0F-87E0-C8D90D398256}" dt="2022-07-15T15:41:23.486" v="0" actId="47"/>
        <pc:sldMkLst>
          <pc:docMk/>
          <pc:sldMk cId="3937505630" sldId="266"/>
        </pc:sldMkLst>
      </pc:sldChg>
      <pc:sldChg chg="del">
        <pc:chgData name="Steven Wallace" userId="f455ab06884d4394" providerId="LiveId" clId="{A25989B4-A798-4F0F-87E0-C8D90D398256}" dt="2022-07-15T15:41:23.486" v="0" actId="47"/>
        <pc:sldMkLst>
          <pc:docMk/>
          <pc:sldMk cId="2276906521" sldId="267"/>
        </pc:sldMkLst>
      </pc:sldChg>
      <pc:sldChg chg="del">
        <pc:chgData name="Steven Wallace" userId="f455ab06884d4394" providerId="LiveId" clId="{A25989B4-A798-4F0F-87E0-C8D90D398256}" dt="2022-07-15T15:41:23.486" v="0" actId="47"/>
        <pc:sldMkLst>
          <pc:docMk/>
          <pc:sldMk cId="3675322142" sldId="268"/>
        </pc:sldMkLst>
      </pc:sldChg>
      <pc:sldChg chg="del">
        <pc:chgData name="Steven Wallace" userId="f455ab06884d4394" providerId="LiveId" clId="{A25989B4-A798-4F0F-87E0-C8D90D398256}" dt="2022-07-15T15:41:23.486" v="0" actId="47"/>
        <pc:sldMkLst>
          <pc:docMk/>
          <pc:sldMk cId="202770336" sldId="269"/>
        </pc:sldMkLst>
      </pc:sldChg>
      <pc:sldChg chg="del">
        <pc:chgData name="Steven Wallace" userId="f455ab06884d4394" providerId="LiveId" clId="{A25989B4-A798-4F0F-87E0-C8D90D398256}" dt="2022-07-15T15:41:23.486" v="0" actId="47"/>
        <pc:sldMkLst>
          <pc:docMk/>
          <pc:sldMk cId="2174409027" sldId="270"/>
        </pc:sldMkLst>
      </pc:sldChg>
      <pc:sldChg chg="del">
        <pc:chgData name="Steven Wallace" userId="f455ab06884d4394" providerId="LiveId" clId="{A25989B4-A798-4F0F-87E0-C8D90D398256}" dt="2022-07-15T15:41:23.486" v="0" actId="47"/>
        <pc:sldMkLst>
          <pc:docMk/>
          <pc:sldMk cId="2093254996" sldId="271"/>
        </pc:sldMkLst>
      </pc:sldChg>
      <pc:sldChg chg="del">
        <pc:chgData name="Steven Wallace" userId="f455ab06884d4394" providerId="LiveId" clId="{A25989B4-A798-4F0F-87E0-C8D90D398256}" dt="2022-07-15T15:41:23.486" v="0" actId="47"/>
        <pc:sldMkLst>
          <pc:docMk/>
          <pc:sldMk cId="2095737861" sldId="272"/>
        </pc:sldMkLst>
      </pc:sldChg>
      <pc:sldChg chg="del">
        <pc:chgData name="Steven Wallace" userId="f455ab06884d4394" providerId="LiveId" clId="{A25989B4-A798-4F0F-87E0-C8D90D398256}" dt="2022-07-15T15:41:23.486" v="0" actId="47"/>
        <pc:sldMkLst>
          <pc:docMk/>
          <pc:sldMk cId="3041181812" sldId="273"/>
        </pc:sldMkLst>
      </pc:sldChg>
      <pc:sldChg chg="del">
        <pc:chgData name="Steven Wallace" userId="f455ab06884d4394" providerId="LiveId" clId="{A25989B4-A798-4F0F-87E0-C8D90D398256}" dt="2022-07-15T15:41:23.486" v="0" actId="47"/>
        <pc:sldMkLst>
          <pc:docMk/>
          <pc:sldMk cId="3609425887" sldId="275"/>
        </pc:sldMkLst>
      </pc:sldChg>
      <pc:sldChg chg="del">
        <pc:chgData name="Steven Wallace" userId="f455ab06884d4394" providerId="LiveId" clId="{A25989B4-A798-4F0F-87E0-C8D90D398256}" dt="2022-07-15T15:41:23.486" v="0" actId="47"/>
        <pc:sldMkLst>
          <pc:docMk/>
          <pc:sldMk cId="1747621567" sldId="276"/>
        </pc:sldMkLst>
      </pc:sldChg>
      <pc:sldChg chg="modSp mod modClrScheme chgLayout">
        <pc:chgData name="Steven Wallace" userId="f455ab06884d4394" providerId="LiveId" clId="{A25989B4-A798-4F0F-87E0-C8D90D398256}" dt="2022-07-15T15:44:35.586" v="21" actId="115"/>
        <pc:sldMkLst>
          <pc:docMk/>
          <pc:sldMk cId="50128874" sldId="277"/>
        </pc:sldMkLst>
        <pc:spChg chg="mod ord">
          <ac:chgData name="Steven Wallace" userId="f455ab06884d4394" providerId="LiveId" clId="{A25989B4-A798-4F0F-87E0-C8D90D398256}" dt="2022-07-15T15:43:58.813" v="17" actId="700"/>
          <ac:spMkLst>
            <pc:docMk/>
            <pc:sldMk cId="50128874" sldId="277"/>
            <ac:spMk id="2" creationId="{00000000-0000-0000-0000-000000000000}"/>
          </ac:spMkLst>
        </pc:spChg>
        <pc:spChg chg="mod ord">
          <ac:chgData name="Steven Wallace" userId="f455ab06884d4394" providerId="LiveId" clId="{A25989B4-A798-4F0F-87E0-C8D90D398256}" dt="2022-07-15T15:44:35.586" v="21" actId="115"/>
          <ac:spMkLst>
            <pc:docMk/>
            <pc:sldMk cId="50128874" sldId="277"/>
            <ac:spMk id="3" creationId="{00000000-0000-0000-0000-000000000000}"/>
          </ac:spMkLst>
        </pc:spChg>
      </pc:sldChg>
      <pc:sldChg chg="modSp mod">
        <pc:chgData name="Steven Wallace" userId="f455ab06884d4394" providerId="LiveId" clId="{A25989B4-A798-4F0F-87E0-C8D90D398256}" dt="2022-07-15T15:42:17.799" v="6" actId="6549"/>
        <pc:sldMkLst>
          <pc:docMk/>
          <pc:sldMk cId="2209231349" sldId="288"/>
        </pc:sldMkLst>
        <pc:spChg chg="mod">
          <ac:chgData name="Steven Wallace" userId="f455ab06884d4394" providerId="LiveId" clId="{A25989B4-A798-4F0F-87E0-C8D90D398256}" dt="2022-07-15T15:42:17.799" v="6" actId="6549"/>
          <ac:spMkLst>
            <pc:docMk/>
            <pc:sldMk cId="2209231349" sldId="288"/>
            <ac:spMk id="2" creationId="{00000000-0000-0000-0000-000000000000}"/>
          </ac:spMkLst>
        </pc:spChg>
      </pc:sldChg>
    </pc:docChg>
  </pc:docChgLst>
  <pc:docChgLst>
    <pc:chgData name="Steven Wallace" userId="f455ab06884d4394" providerId="LiveId" clId="{A0CB9904-BD31-4880-8698-F797973CB4D4}"/>
    <pc:docChg chg="undo redo custSel addSld delSld modSld sldOrd">
      <pc:chgData name="Steven Wallace" userId="f455ab06884d4394" providerId="LiveId" clId="{A0CB9904-BD31-4880-8698-F797973CB4D4}" dt="2022-09-14T21:02:42.578" v="276" actId="20577"/>
      <pc:docMkLst>
        <pc:docMk/>
      </pc:docMkLst>
      <pc:sldChg chg="mod modShow">
        <pc:chgData name="Steven Wallace" userId="f455ab06884d4394" providerId="LiveId" clId="{A0CB9904-BD31-4880-8698-F797973CB4D4}" dt="2022-09-14T19:59:38.045" v="227" actId="729"/>
        <pc:sldMkLst>
          <pc:docMk/>
          <pc:sldMk cId="3158675929" sldId="257"/>
        </pc:sldMkLst>
      </pc:sldChg>
      <pc:sldChg chg="addSp delSp modSp mod modTransition">
        <pc:chgData name="Steven Wallace" userId="f455ab06884d4394" providerId="LiveId" clId="{A0CB9904-BD31-4880-8698-F797973CB4D4}" dt="2022-09-11T06:35:54.963" v="48" actId="21"/>
        <pc:sldMkLst>
          <pc:docMk/>
          <pc:sldMk cId="3284045179" sldId="259"/>
        </pc:sldMkLst>
        <pc:spChg chg="add del mod">
          <ac:chgData name="Steven Wallace" userId="f455ab06884d4394" providerId="LiveId" clId="{A0CB9904-BD31-4880-8698-F797973CB4D4}" dt="2022-09-11T06:32:45.639" v="41" actId="21"/>
          <ac:spMkLst>
            <pc:docMk/>
            <pc:sldMk cId="3284045179" sldId="259"/>
            <ac:spMk id="2" creationId="{E6449F1B-1D76-D10B-7B93-9C5A0BF5A209}"/>
          </ac:spMkLst>
        </pc:spChg>
        <pc:spChg chg="add del mod">
          <ac:chgData name="Steven Wallace" userId="f455ab06884d4394" providerId="LiveId" clId="{A0CB9904-BD31-4880-8698-F797973CB4D4}" dt="2022-09-11T06:35:54.963" v="48" actId="21"/>
          <ac:spMkLst>
            <pc:docMk/>
            <pc:sldMk cId="3284045179" sldId="259"/>
            <ac:spMk id="3" creationId="{38FCB782-21FA-0718-824B-44D646436DD2}"/>
          </ac:spMkLst>
        </pc:spChg>
        <pc:spChg chg="mod">
          <ac:chgData name="Steven Wallace" userId="f455ab06884d4394" providerId="LiveId" clId="{A0CB9904-BD31-4880-8698-F797973CB4D4}" dt="2022-08-31T19:44:38.071" v="29" actId="403"/>
          <ac:spMkLst>
            <pc:docMk/>
            <pc:sldMk cId="3284045179" sldId="259"/>
            <ac:spMk id="11" creationId="{00000000-0000-0000-0000-000000000000}"/>
          </ac:spMkLst>
        </pc:spChg>
      </pc:sldChg>
      <pc:sldChg chg="modSp">
        <pc:chgData name="Steven Wallace" userId="f455ab06884d4394" providerId="LiveId" clId="{A0CB9904-BD31-4880-8698-F797973CB4D4}" dt="2022-08-31T19:07:13.124" v="5" actId="20577"/>
        <pc:sldMkLst>
          <pc:docMk/>
          <pc:sldMk cId="3743528175" sldId="260"/>
        </pc:sldMkLst>
        <pc:spChg chg="mod">
          <ac:chgData name="Steven Wallace" userId="f455ab06884d4394" providerId="LiveId" clId="{A0CB9904-BD31-4880-8698-F797973CB4D4}" dt="2022-08-31T19:07:13.124" v="5" actId="20577"/>
          <ac:spMkLst>
            <pc:docMk/>
            <pc:sldMk cId="3743528175" sldId="260"/>
            <ac:spMk id="11" creationId="{00000000-0000-0000-0000-000000000000}"/>
          </ac:spMkLst>
        </pc:spChg>
      </pc:sldChg>
      <pc:sldChg chg="modAnim">
        <pc:chgData name="Steven Wallace" userId="f455ab06884d4394" providerId="LiveId" clId="{A0CB9904-BD31-4880-8698-F797973CB4D4}" dt="2022-09-01T21:37:33.424" v="30"/>
        <pc:sldMkLst>
          <pc:docMk/>
          <pc:sldMk cId="1470673647" sldId="262"/>
        </pc:sldMkLst>
      </pc:sldChg>
      <pc:sldChg chg="modSp mod">
        <pc:chgData name="Steven Wallace" userId="f455ab06884d4394" providerId="LiveId" clId="{A0CB9904-BD31-4880-8698-F797973CB4D4}" dt="2022-09-14T20:09:07.202" v="231" actId="403"/>
        <pc:sldMkLst>
          <pc:docMk/>
          <pc:sldMk cId="1903135442" sldId="263"/>
        </pc:sldMkLst>
        <pc:spChg chg="mod">
          <ac:chgData name="Steven Wallace" userId="f455ab06884d4394" providerId="LiveId" clId="{A0CB9904-BD31-4880-8698-F797973CB4D4}" dt="2022-09-14T20:09:07.202" v="231" actId="403"/>
          <ac:spMkLst>
            <pc:docMk/>
            <pc:sldMk cId="1903135442" sldId="263"/>
            <ac:spMk id="5" creationId="{4E59E52F-371E-4010-1551-FF25C96588BC}"/>
          </ac:spMkLst>
        </pc:spChg>
      </pc:sldChg>
      <pc:sldChg chg="addSp delSp modSp mod">
        <pc:chgData name="Steven Wallace" userId="f455ab06884d4394" providerId="LiveId" clId="{A0CB9904-BD31-4880-8698-F797973CB4D4}" dt="2022-09-14T21:02:42.578" v="276" actId="20577"/>
        <pc:sldMkLst>
          <pc:docMk/>
          <pc:sldMk cId="3986210599" sldId="264"/>
        </pc:sldMkLst>
        <pc:spChg chg="add mod">
          <ac:chgData name="Steven Wallace" userId="f455ab06884d4394" providerId="LiveId" clId="{A0CB9904-BD31-4880-8698-F797973CB4D4}" dt="2022-09-14T21:02:42.578" v="276" actId="20577"/>
          <ac:spMkLst>
            <pc:docMk/>
            <pc:sldMk cId="3986210599" sldId="264"/>
            <ac:spMk id="2" creationId="{75A70C6A-6D40-1808-222D-1A276E60CCD8}"/>
          </ac:spMkLst>
        </pc:spChg>
        <pc:spChg chg="mod">
          <ac:chgData name="Steven Wallace" userId="f455ab06884d4394" providerId="LiveId" clId="{A0CB9904-BD31-4880-8698-F797973CB4D4}" dt="2022-08-31T19:43:48.439" v="14" actId="6559"/>
          <ac:spMkLst>
            <pc:docMk/>
            <pc:sldMk cId="3986210599" sldId="264"/>
            <ac:spMk id="3" creationId="{3D5DDA26-154C-2623-66F3-CC6FD11E2458}"/>
          </ac:spMkLst>
        </pc:spChg>
        <pc:spChg chg="del">
          <ac:chgData name="Steven Wallace" userId="f455ab06884d4394" providerId="LiveId" clId="{A0CB9904-BD31-4880-8698-F797973CB4D4}" dt="2022-09-14T21:01:56.851" v="264" actId="478"/>
          <ac:spMkLst>
            <pc:docMk/>
            <pc:sldMk cId="3986210599" sldId="264"/>
            <ac:spMk id="5" creationId="{4E59E52F-371E-4010-1551-FF25C96588BC}"/>
          </ac:spMkLst>
        </pc:spChg>
      </pc:sldChg>
      <pc:sldChg chg="addSp delSp modSp add del mod">
        <pc:chgData name="Steven Wallace" userId="f455ab06884d4394" providerId="LiveId" clId="{A0CB9904-BD31-4880-8698-F797973CB4D4}" dt="2022-09-11T06:36:05.358" v="51"/>
        <pc:sldMkLst>
          <pc:docMk/>
          <pc:sldMk cId="0" sldId="281"/>
        </pc:sldMkLst>
        <pc:spChg chg="add del mod">
          <ac:chgData name="Steven Wallace" userId="f455ab06884d4394" providerId="LiveId" clId="{A0CB9904-BD31-4880-8698-F797973CB4D4}" dt="2022-09-11T06:33:20.166" v="43" actId="21"/>
          <ac:spMkLst>
            <pc:docMk/>
            <pc:sldMk cId="0" sldId="281"/>
            <ac:spMk id="2" creationId="{FC2EC591-86D1-5B19-CCE6-5501B053D1CA}"/>
          </ac:spMkLst>
        </pc:spChg>
        <pc:spChg chg="add del mod">
          <ac:chgData name="Steven Wallace" userId="f455ab06884d4394" providerId="LiveId" clId="{A0CB9904-BD31-4880-8698-F797973CB4D4}" dt="2022-09-11T06:36:05.342" v="50"/>
          <ac:spMkLst>
            <pc:docMk/>
            <pc:sldMk cId="0" sldId="281"/>
            <ac:spMk id="3" creationId="{013D3AB9-533D-0475-84F3-C24E83BA62EB}"/>
          </ac:spMkLst>
        </pc:spChg>
        <pc:spChg chg="add mod">
          <ac:chgData name="Steven Wallace" userId="f455ab06884d4394" providerId="LiveId" clId="{A0CB9904-BD31-4880-8698-F797973CB4D4}" dt="2022-09-11T06:36:05.358" v="51"/>
          <ac:spMkLst>
            <pc:docMk/>
            <pc:sldMk cId="0" sldId="281"/>
            <ac:spMk id="4" creationId="{EA974B93-414C-E9C1-3877-A92318A5108D}"/>
          </ac:spMkLst>
        </pc:spChg>
      </pc:sldChg>
      <pc:sldChg chg="modSp mod">
        <pc:chgData name="Steven Wallace" userId="f455ab06884d4394" providerId="LiveId" clId="{A0CB9904-BD31-4880-8698-F797973CB4D4}" dt="2022-09-14T20:19:35.802" v="234" actId="1076"/>
        <pc:sldMkLst>
          <pc:docMk/>
          <pc:sldMk cId="3408703184" sldId="284"/>
        </pc:sldMkLst>
        <pc:spChg chg="mod">
          <ac:chgData name="Steven Wallace" userId="f455ab06884d4394" providerId="LiveId" clId="{A0CB9904-BD31-4880-8698-F797973CB4D4}" dt="2022-09-14T20:19:25.483" v="233" actId="1076"/>
          <ac:spMkLst>
            <pc:docMk/>
            <pc:sldMk cId="3408703184" sldId="284"/>
            <ac:spMk id="4" creationId="{00000000-0000-0000-0000-000000000000}"/>
          </ac:spMkLst>
        </pc:spChg>
        <pc:spChg chg="mod">
          <ac:chgData name="Steven Wallace" userId="f455ab06884d4394" providerId="LiveId" clId="{A0CB9904-BD31-4880-8698-F797973CB4D4}" dt="2022-09-14T20:19:35.802" v="234" actId="1076"/>
          <ac:spMkLst>
            <pc:docMk/>
            <pc:sldMk cId="3408703184" sldId="284"/>
            <ac:spMk id="5" creationId="{00000000-0000-0000-0000-000000000000}"/>
          </ac:spMkLst>
        </pc:spChg>
        <pc:spChg chg="mod">
          <ac:chgData name="Steven Wallace" userId="f455ab06884d4394" providerId="LiveId" clId="{A0CB9904-BD31-4880-8698-F797973CB4D4}" dt="2022-09-14T20:19:08.052" v="232" actId="1076"/>
          <ac:spMkLst>
            <pc:docMk/>
            <pc:sldMk cId="3408703184" sldId="284"/>
            <ac:spMk id="6" creationId="{00000000-0000-0000-0000-000000000000}"/>
          </ac:spMkLst>
        </pc:spChg>
      </pc:sldChg>
      <pc:sldChg chg="mod modShow">
        <pc:chgData name="Steven Wallace" userId="f455ab06884d4394" providerId="LiveId" clId="{A0CB9904-BD31-4880-8698-F797973CB4D4}" dt="2022-09-14T19:59:41.372" v="228" actId="729"/>
        <pc:sldMkLst>
          <pc:docMk/>
          <pc:sldMk cId="1044057374" sldId="285"/>
        </pc:sldMkLst>
      </pc:sldChg>
      <pc:sldChg chg="modSp modAnim">
        <pc:chgData name="Steven Wallace" userId="f455ab06884d4394" providerId="LiveId" clId="{A0CB9904-BD31-4880-8698-F797973CB4D4}" dt="2022-08-31T19:37:06.347" v="7" actId="6549"/>
        <pc:sldMkLst>
          <pc:docMk/>
          <pc:sldMk cId="3754662933" sldId="286"/>
        </pc:sldMkLst>
        <pc:spChg chg="mod">
          <ac:chgData name="Steven Wallace" userId="f455ab06884d4394" providerId="LiveId" clId="{A0CB9904-BD31-4880-8698-F797973CB4D4}" dt="2022-08-31T19:37:06.347" v="7" actId="6549"/>
          <ac:spMkLst>
            <pc:docMk/>
            <pc:sldMk cId="3754662933" sldId="286"/>
            <ac:spMk id="3" creationId="{908C8171-C408-676B-7559-040DC34C8D55}"/>
          </ac:spMkLst>
        </pc:spChg>
      </pc:sldChg>
      <pc:sldChg chg="del">
        <pc:chgData name="Steven Wallace" userId="f455ab06884d4394" providerId="LiveId" clId="{A0CB9904-BD31-4880-8698-F797973CB4D4}" dt="2022-08-31T19:37:23.565" v="10" actId="47"/>
        <pc:sldMkLst>
          <pc:docMk/>
          <pc:sldMk cId="3580178172" sldId="287"/>
        </pc:sldMkLst>
      </pc:sldChg>
      <pc:sldChg chg="modAnim">
        <pc:chgData name="Steven Wallace" userId="f455ab06884d4394" providerId="LiveId" clId="{A0CB9904-BD31-4880-8698-F797973CB4D4}" dt="2022-08-31T19:43:12.200" v="13"/>
        <pc:sldMkLst>
          <pc:docMk/>
          <pc:sldMk cId="3031773506" sldId="293"/>
        </pc:sldMkLst>
      </pc:sldChg>
      <pc:sldChg chg="modTransition">
        <pc:chgData name="Steven Wallace" userId="f455ab06884d4394" providerId="LiveId" clId="{A0CB9904-BD31-4880-8698-F797973CB4D4}" dt="2022-09-01T21:37:54.554" v="33"/>
        <pc:sldMkLst>
          <pc:docMk/>
          <pc:sldMk cId="3786208531" sldId="295"/>
        </pc:sldMkLst>
      </pc:sldChg>
      <pc:sldChg chg="addSp modSp mod modTransition modAnim">
        <pc:chgData name="Steven Wallace" userId="f455ab06884d4394" providerId="LiveId" clId="{A0CB9904-BD31-4880-8698-F797973CB4D4}" dt="2022-09-14T19:58:57.315" v="226" actId="208"/>
        <pc:sldMkLst>
          <pc:docMk/>
          <pc:sldMk cId="1878403903" sldId="296"/>
        </pc:sldMkLst>
        <pc:spChg chg="add mod">
          <ac:chgData name="Steven Wallace" userId="f455ab06884d4394" providerId="LiveId" clId="{A0CB9904-BD31-4880-8698-F797973CB4D4}" dt="2022-09-14T19:58:57.315" v="226" actId="208"/>
          <ac:spMkLst>
            <pc:docMk/>
            <pc:sldMk cId="1878403903" sldId="296"/>
            <ac:spMk id="2" creationId="{BB765A8C-7687-7FC2-06F9-654FC419C667}"/>
          </ac:spMkLst>
        </pc:spChg>
      </pc:sldChg>
      <pc:sldChg chg="add ord modAnim">
        <pc:chgData name="Steven Wallace" userId="f455ab06884d4394" providerId="LiveId" clId="{A0CB9904-BD31-4880-8698-F797973CB4D4}" dt="2022-09-11T07:40:43.274" v="54"/>
        <pc:sldMkLst>
          <pc:docMk/>
          <pc:sldMk cId="2017647752" sldId="297"/>
        </pc:sldMkLst>
      </pc:sldChg>
    </pc:docChg>
  </pc:docChgLst>
  <pc:docChgLst>
    <pc:chgData name="Steven Wallace" userId="f455ab06884d4394" providerId="LiveId" clId="{6B35AFCF-0EB4-40D0-A3FD-2812E4A6CCAF}"/>
    <pc:docChg chg="undo redo custSel addSld delSld modSld modMainMaster">
      <pc:chgData name="Steven Wallace" userId="f455ab06884d4394" providerId="LiveId" clId="{6B35AFCF-0EB4-40D0-A3FD-2812E4A6CCAF}" dt="2022-08-09T20:35:47.136" v="1052" actId="208"/>
      <pc:docMkLst>
        <pc:docMk/>
      </pc:docMkLst>
      <pc:sldChg chg="modSp mod">
        <pc:chgData name="Steven Wallace" userId="f455ab06884d4394" providerId="LiveId" clId="{6B35AFCF-0EB4-40D0-A3FD-2812E4A6CCAF}" dt="2022-07-25T22:51:57.747" v="127" actId="113"/>
        <pc:sldMkLst>
          <pc:docMk/>
          <pc:sldMk cId="3158675929" sldId="257"/>
        </pc:sldMkLst>
        <pc:spChg chg="mod">
          <ac:chgData name="Steven Wallace" userId="f455ab06884d4394" providerId="LiveId" clId="{6B35AFCF-0EB4-40D0-A3FD-2812E4A6CCAF}" dt="2022-07-25T22:51:57.747" v="127" actId="113"/>
          <ac:spMkLst>
            <pc:docMk/>
            <pc:sldMk cId="3158675929" sldId="257"/>
            <ac:spMk id="2" creationId="{00000000-0000-0000-0000-000000000000}"/>
          </ac:spMkLst>
        </pc:spChg>
      </pc:sldChg>
      <pc:sldChg chg="modSp">
        <pc:chgData name="Steven Wallace" userId="f455ab06884d4394" providerId="LiveId" clId="{6B35AFCF-0EB4-40D0-A3FD-2812E4A6CCAF}" dt="2022-07-25T22:50:34.740" v="112" actId="113"/>
        <pc:sldMkLst>
          <pc:docMk/>
          <pc:sldMk cId="3743528175" sldId="260"/>
        </pc:sldMkLst>
        <pc:spChg chg="mod">
          <ac:chgData name="Steven Wallace" userId="f455ab06884d4394" providerId="LiveId" clId="{6B35AFCF-0EB4-40D0-A3FD-2812E4A6CCAF}" dt="2022-07-25T22:50:34.740" v="112" actId="113"/>
          <ac:spMkLst>
            <pc:docMk/>
            <pc:sldMk cId="3743528175" sldId="260"/>
            <ac:spMk id="11" creationId="{00000000-0000-0000-0000-000000000000}"/>
          </ac:spMkLst>
        </pc:spChg>
      </pc:sldChg>
      <pc:sldChg chg="modSp mod modAnim">
        <pc:chgData name="Steven Wallace" userId="f455ab06884d4394" providerId="LiveId" clId="{6B35AFCF-0EB4-40D0-A3FD-2812E4A6CCAF}" dt="2022-07-25T22:59:30.416" v="194" actId="404"/>
        <pc:sldMkLst>
          <pc:docMk/>
          <pc:sldMk cId="1470673647" sldId="262"/>
        </pc:sldMkLst>
        <pc:spChg chg="mod">
          <ac:chgData name="Steven Wallace" userId="f455ab06884d4394" providerId="LiveId" clId="{6B35AFCF-0EB4-40D0-A3FD-2812E4A6CCAF}" dt="2022-07-25T22:59:30.416" v="194" actId="404"/>
          <ac:spMkLst>
            <pc:docMk/>
            <pc:sldMk cId="1470673647" sldId="262"/>
            <ac:spMk id="3" creationId="{908C8171-C408-676B-7559-040DC34C8D55}"/>
          </ac:spMkLst>
        </pc:spChg>
      </pc:sldChg>
      <pc:sldChg chg="modSp">
        <pc:chgData name="Steven Wallace" userId="f455ab06884d4394" providerId="LiveId" clId="{6B35AFCF-0EB4-40D0-A3FD-2812E4A6CCAF}" dt="2022-07-25T22:51:34.309" v="125" actId="113"/>
        <pc:sldMkLst>
          <pc:docMk/>
          <pc:sldMk cId="1903135442" sldId="263"/>
        </pc:sldMkLst>
        <pc:spChg chg="mod">
          <ac:chgData name="Steven Wallace" userId="f455ab06884d4394" providerId="LiveId" clId="{6B35AFCF-0EB4-40D0-A3FD-2812E4A6CCAF}" dt="2022-07-25T22:51:34.309" v="125" actId="113"/>
          <ac:spMkLst>
            <pc:docMk/>
            <pc:sldMk cId="1903135442" sldId="263"/>
            <ac:spMk id="3" creationId="{3D5DDA26-154C-2623-66F3-CC6FD11E2458}"/>
          </ac:spMkLst>
        </pc:spChg>
      </pc:sldChg>
      <pc:sldChg chg="del">
        <pc:chgData name="Steven Wallace" userId="f455ab06884d4394" providerId="LiveId" clId="{6B35AFCF-0EB4-40D0-A3FD-2812E4A6CCAF}" dt="2022-08-09T04:55:03.748" v="577" actId="47"/>
        <pc:sldMkLst>
          <pc:docMk/>
          <pc:sldMk cId="3498574400" sldId="274"/>
        </pc:sldMkLst>
      </pc:sldChg>
      <pc:sldChg chg="modSp mod">
        <pc:chgData name="Steven Wallace" userId="f455ab06884d4394" providerId="LiveId" clId="{6B35AFCF-0EB4-40D0-A3FD-2812E4A6CCAF}" dt="2022-07-25T22:55:40.353" v="157" actId="27636"/>
        <pc:sldMkLst>
          <pc:docMk/>
          <pc:sldMk cId="3408703184" sldId="284"/>
        </pc:sldMkLst>
        <pc:spChg chg="mod">
          <ac:chgData name="Steven Wallace" userId="f455ab06884d4394" providerId="LiveId" clId="{6B35AFCF-0EB4-40D0-A3FD-2812E4A6CCAF}" dt="2022-07-25T22:55:40.353" v="157" actId="27636"/>
          <ac:spMkLst>
            <pc:docMk/>
            <pc:sldMk cId="3408703184" sldId="284"/>
            <ac:spMk id="3" creationId="{00000000-0000-0000-0000-000000000000}"/>
          </ac:spMkLst>
        </pc:spChg>
      </pc:sldChg>
      <pc:sldChg chg="addSp modSp mod modClrScheme chgLayout">
        <pc:chgData name="Steven Wallace" userId="f455ab06884d4394" providerId="LiveId" clId="{6B35AFCF-0EB4-40D0-A3FD-2812E4A6CCAF}" dt="2022-08-09T20:35:47.136" v="1052" actId="208"/>
        <pc:sldMkLst>
          <pc:docMk/>
          <pc:sldMk cId="1044057374" sldId="285"/>
        </pc:sldMkLst>
        <pc:spChg chg="add mod ord">
          <ac:chgData name="Steven Wallace" userId="f455ab06884d4394" providerId="LiveId" clId="{6B35AFCF-0EB4-40D0-A3FD-2812E4A6CCAF}" dt="2022-08-09T20:35:47.136" v="1052" actId="208"/>
          <ac:spMkLst>
            <pc:docMk/>
            <pc:sldMk cId="1044057374" sldId="285"/>
            <ac:spMk id="2" creationId="{B0FB7BAB-8DF0-0315-340C-7D30CB961FC3}"/>
          </ac:spMkLst>
        </pc:spChg>
        <pc:spChg chg="mod ord">
          <ac:chgData name="Steven Wallace" userId="f455ab06884d4394" providerId="LiveId" clId="{6B35AFCF-0EB4-40D0-A3FD-2812E4A6CCAF}" dt="2022-08-09T20:35:42.359" v="1051" actId="207"/>
          <ac:spMkLst>
            <pc:docMk/>
            <pc:sldMk cId="1044057374" sldId="285"/>
            <ac:spMk id="3" creationId="{00000000-0000-0000-0000-000000000000}"/>
          </ac:spMkLst>
        </pc:spChg>
        <pc:picChg chg="mod">
          <ac:chgData name="Steven Wallace" userId="f455ab06884d4394" providerId="LiveId" clId="{6B35AFCF-0EB4-40D0-A3FD-2812E4A6CCAF}" dt="2022-08-09T20:34:25.719" v="1024" actId="14100"/>
          <ac:picMkLst>
            <pc:docMk/>
            <pc:sldMk cId="1044057374" sldId="285"/>
            <ac:picMk id="4113" creationId="{00000000-0000-0000-0000-000000000000}"/>
          </ac:picMkLst>
        </pc:picChg>
      </pc:sldChg>
      <pc:sldChg chg="modSp mod modAnim">
        <pc:chgData name="Steven Wallace" userId="f455ab06884d4394" providerId="LiveId" clId="{6B35AFCF-0EB4-40D0-A3FD-2812E4A6CCAF}" dt="2022-07-25T23:00:35.239" v="199"/>
        <pc:sldMkLst>
          <pc:docMk/>
          <pc:sldMk cId="3754662933" sldId="286"/>
        </pc:sldMkLst>
        <pc:spChg chg="mod">
          <ac:chgData name="Steven Wallace" userId="f455ab06884d4394" providerId="LiveId" clId="{6B35AFCF-0EB4-40D0-A3FD-2812E4A6CCAF}" dt="2022-07-25T22:59:06.357" v="192"/>
          <ac:spMkLst>
            <pc:docMk/>
            <pc:sldMk cId="3754662933" sldId="286"/>
            <ac:spMk id="3" creationId="{908C8171-C408-676B-7559-040DC34C8D55}"/>
          </ac:spMkLst>
        </pc:spChg>
      </pc:sldChg>
      <pc:sldChg chg="modSp del mod modClrScheme modAnim chgLayout">
        <pc:chgData name="Steven Wallace" userId="f455ab06884d4394" providerId="LiveId" clId="{6B35AFCF-0EB4-40D0-A3FD-2812E4A6CCAF}" dt="2022-08-09T04:46:43.487" v="525" actId="47"/>
        <pc:sldMkLst>
          <pc:docMk/>
          <pc:sldMk cId="2209231349" sldId="288"/>
        </pc:sldMkLst>
        <pc:spChg chg="mod ord">
          <ac:chgData name="Steven Wallace" userId="f455ab06884d4394" providerId="LiveId" clId="{6B35AFCF-0EB4-40D0-A3FD-2812E4A6CCAF}" dt="2022-08-09T04:37:29.217" v="409" actId="700"/>
          <ac:spMkLst>
            <pc:docMk/>
            <pc:sldMk cId="2209231349" sldId="288"/>
            <ac:spMk id="2" creationId="{00000000-0000-0000-0000-000000000000}"/>
          </ac:spMkLst>
        </pc:spChg>
        <pc:spChg chg="mod ord">
          <ac:chgData name="Steven Wallace" userId="f455ab06884d4394" providerId="LiveId" clId="{6B35AFCF-0EB4-40D0-A3FD-2812E4A6CCAF}" dt="2022-08-09T04:37:29.217" v="409" actId="700"/>
          <ac:spMkLst>
            <pc:docMk/>
            <pc:sldMk cId="2209231349" sldId="288"/>
            <ac:spMk id="3" creationId="{00000000-0000-0000-0000-000000000000}"/>
          </ac:spMkLst>
        </pc:spChg>
      </pc:sldChg>
      <pc:sldChg chg="addSp delSp modSp del mod">
        <pc:chgData name="Steven Wallace" userId="f455ab06884d4394" providerId="LiveId" clId="{6B35AFCF-0EB4-40D0-A3FD-2812E4A6CCAF}" dt="2022-08-09T04:46:43.972" v="526" actId="47"/>
        <pc:sldMkLst>
          <pc:docMk/>
          <pc:sldMk cId="2547511747" sldId="289"/>
        </pc:sldMkLst>
        <pc:spChg chg="mod">
          <ac:chgData name="Steven Wallace" userId="f455ab06884d4394" providerId="LiveId" clId="{6B35AFCF-0EB4-40D0-A3FD-2812E4A6CCAF}" dt="2022-08-09T04:35:46.259" v="398" actId="403"/>
          <ac:spMkLst>
            <pc:docMk/>
            <pc:sldMk cId="2547511747" sldId="289"/>
            <ac:spMk id="3" creationId="{00000000-0000-0000-0000-000000000000}"/>
          </ac:spMkLst>
        </pc:spChg>
        <pc:spChg chg="add mod">
          <ac:chgData name="Steven Wallace" userId="f455ab06884d4394" providerId="LiveId" clId="{6B35AFCF-0EB4-40D0-A3FD-2812E4A6CCAF}" dt="2022-08-09T04:34:25.253" v="330"/>
          <ac:spMkLst>
            <pc:docMk/>
            <pc:sldMk cId="2547511747" sldId="289"/>
            <ac:spMk id="4" creationId="{E0EDFBB7-6062-3F7D-0D7C-376060D32EC3}"/>
          </ac:spMkLst>
        </pc:spChg>
        <pc:spChg chg="del mod">
          <ac:chgData name="Steven Wallace" userId="f455ab06884d4394" providerId="LiveId" clId="{6B35AFCF-0EB4-40D0-A3FD-2812E4A6CCAF}" dt="2022-08-09T04:34:24.068" v="329" actId="478"/>
          <ac:spMkLst>
            <pc:docMk/>
            <pc:sldMk cId="2547511747" sldId="289"/>
            <ac:spMk id="6" creationId="{57C8AFA0-F63E-6573-8816-ACDF20B93B58}"/>
          </ac:spMkLst>
        </pc:spChg>
      </pc:sldChg>
      <pc:sldChg chg="del">
        <pc:chgData name="Steven Wallace" userId="f455ab06884d4394" providerId="LiveId" clId="{6B35AFCF-0EB4-40D0-A3FD-2812E4A6CCAF}" dt="2022-08-09T04:55:00.025" v="575" actId="47"/>
        <pc:sldMkLst>
          <pc:docMk/>
          <pc:sldMk cId="102712437" sldId="291"/>
        </pc:sldMkLst>
      </pc:sldChg>
      <pc:sldChg chg="del">
        <pc:chgData name="Steven Wallace" userId="f455ab06884d4394" providerId="LiveId" clId="{6B35AFCF-0EB4-40D0-A3FD-2812E4A6CCAF}" dt="2022-08-09T04:55:00.931" v="576" actId="47"/>
        <pc:sldMkLst>
          <pc:docMk/>
          <pc:sldMk cId="3268719245" sldId="292"/>
        </pc:sldMkLst>
      </pc:sldChg>
      <pc:sldChg chg="addSp delSp modSp new mod modTransition modClrScheme modAnim chgLayout">
        <pc:chgData name="Steven Wallace" userId="f455ab06884d4394" providerId="LiveId" clId="{6B35AFCF-0EB4-40D0-A3FD-2812E4A6CCAF}" dt="2022-08-09T04:55:24.897" v="593" actId="20577"/>
        <pc:sldMkLst>
          <pc:docMk/>
          <pc:sldMk cId="3031773506" sldId="293"/>
        </pc:sldMkLst>
        <pc:spChg chg="del mod ord">
          <ac:chgData name="Steven Wallace" userId="f455ab06884d4394" providerId="LiveId" clId="{6B35AFCF-0EB4-40D0-A3FD-2812E4A6CCAF}" dt="2022-08-09T04:37:39.985" v="411" actId="700"/>
          <ac:spMkLst>
            <pc:docMk/>
            <pc:sldMk cId="3031773506" sldId="293"/>
            <ac:spMk id="2" creationId="{1B06393C-1DAA-3FCF-9064-45AB1705FDC7}"/>
          </ac:spMkLst>
        </pc:spChg>
        <pc:spChg chg="add mod ord">
          <ac:chgData name="Steven Wallace" userId="f455ab06884d4394" providerId="LiveId" clId="{6B35AFCF-0EB4-40D0-A3FD-2812E4A6CCAF}" dt="2022-08-09T04:43:58.058" v="515" actId="2711"/>
          <ac:spMkLst>
            <pc:docMk/>
            <pc:sldMk cId="3031773506" sldId="293"/>
            <ac:spMk id="3" creationId="{094CB33B-523A-87D1-5051-C46F0BDFE507}"/>
          </ac:spMkLst>
        </pc:spChg>
        <pc:spChg chg="add mod ord">
          <ac:chgData name="Steven Wallace" userId="f455ab06884d4394" providerId="LiveId" clId="{6B35AFCF-0EB4-40D0-A3FD-2812E4A6CCAF}" dt="2022-08-09T04:55:24.897" v="593" actId="20577"/>
          <ac:spMkLst>
            <pc:docMk/>
            <pc:sldMk cId="3031773506" sldId="293"/>
            <ac:spMk id="4" creationId="{0AFB1D94-2570-DAA5-3C5A-89C22E487058}"/>
          </ac:spMkLst>
        </pc:spChg>
      </pc:sldChg>
      <pc:sldChg chg="modSp add mod modTransition">
        <pc:chgData name="Steven Wallace" userId="f455ab06884d4394" providerId="LiveId" clId="{6B35AFCF-0EB4-40D0-A3FD-2812E4A6CCAF}" dt="2022-08-09T04:49:55.992" v="572" actId="20577"/>
        <pc:sldMkLst>
          <pc:docMk/>
          <pc:sldMk cId="2678109326" sldId="294"/>
        </pc:sldMkLst>
        <pc:spChg chg="mod">
          <ac:chgData name="Steven Wallace" userId="f455ab06884d4394" providerId="LiveId" clId="{6B35AFCF-0EB4-40D0-A3FD-2812E4A6CCAF}" dt="2022-08-09T04:49:55.992" v="572" actId="20577"/>
          <ac:spMkLst>
            <pc:docMk/>
            <pc:sldMk cId="2678109326" sldId="294"/>
            <ac:spMk id="4" creationId="{0AFB1D94-2570-DAA5-3C5A-89C22E487058}"/>
          </ac:spMkLst>
        </pc:spChg>
      </pc:sldChg>
      <pc:sldChg chg="addSp delSp modSp new mod modClrScheme chgLayout">
        <pc:chgData name="Steven Wallace" userId="f455ab06884d4394" providerId="LiveId" clId="{6B35AFCF-0EB4-40D0-A3FD-2812E4A6CCAF}" dt="2022-08-09T05:15:56.579" v="891" actId="14100"/>
        <pc:sldMkLst>
          <pc:docMk/>
          <pc:sldMk cId="3786208531" sldId="295"/>
        </pc:sldMkLst>
        <pc:spChg chg="del">
          <ac:chgData name="Steven Wallace" userId="f455ab06884d4394" providerId="LiveId" clId="{6B35AFCF-0EB4-40D0-A3FD-2812E4A6CCAF}" dt="2022-08-09T05:02:08.247" v="595" actId="700"/>
          <ac:spMkLst>
            <pc:docMk/>
            <pc:sldMk cId="3786208531" sldId="295"/>
            <ac:spMk id="2" creationId="{8DAADBE0-C8CE-C95E-A00A-A71BECCFC9CC}"/>
          </ac:spMkLst>
        </pc:spChg>
        <pc:spChg chg="add mod ord">
          <ac:chgData name="Steven Wallace" userId="f455ab06884d4394" providerId="LiveId" clId="{6B35AFCF-0EB4-40D0-A3FD-2812E4A6CCAF}" dt="2022-08-09T05:15:56.579" v="891" actId="14100"/>
          <ac:spMkLst>
            <pc:docMk/>
            <pc:sldMk cId="3786208531" sldId="295"/>
            <ac:spMk id="3" creationId="{435E9402-654F-EED9-2EE5-4DF187A7A57C}"/>
          </ac:spMkLst>
        </pc:spChg>
        <pc:spChg chg="add mod">
          <ac:chgData name="Steven Wallace" userId="f455ab06884d4394" providerId="LiveId" clId="{6B35AFCF-0EB4-40D0-A3FD-2812E4A6CCAF}" dt="2022-08-09T05:15:34.011" v="885" actId="122"/>
          <ac:spMkLst>
            <pc:docMk/>
            <pc:sldMk cId="3786208531" sldId="295"/>
            <ac:spMk id="4" creationId="{A2B3A3DE-431F-166B-026F-07251CE120AE}"/>
          </ac:spMkLst>
        </pc:spChg>
        <pc:spChg chg="add del mod ord">
          <ac:chgData name="Steven Wallace" userId="f455ab06884d4394" providerId="LiveId" clId="{6B35AFCF-0EB4-40D0-A3FD-2812E4A6CCAF}" dt="2022-08-09T05:09:52.787" v="718" actId="478"/>
          <ac:spMkLst>
            <pc:docMk/>
            <pc:sldMk cId="3786208531" sldId="295"/>
            <ac:spMk id="6" creationId="{0F861FD1-9BD3-211B-91DD-6C0C7624F28D}"/>
          </ac:spMkLst>
        </pc:spChg>
        <pc:spChg chg="add mod">
          <ac:chgData name="Steven Wallace" userId="f455ab06884d4394" providerId="LiveId" clId="{6B35AFCF-0EB4-40D0-A3FD-2812E4A6CCAF}" dt="2022-08-09T05:12:52.151" v="788" actId="2711"/>
          <ac:spMkLst>
            <pc:docMk/>
            <pc:sldMk cId="3786208531" sldId="295"/>
            <ac:spMk id="8" creationId="{1AA7ED98-1977-859D-E152-8B624B112AB8}"/>
          </ac:spMkLst>
        </pc:spChg>
        <pc:spChg chg="add mod">
          <ac:chgData name="Steven Wallace" userId="f455ab06884d4394" providerId="LiveId" clId="{6B35AFCF-0EB4-40D0-A3FD-2812E4A6CCAF}" dt="2022-08-09T05:15:27.529" v="884" actId="122"/>
          <ac:spMkLst>
            <pc:docMk/>
            <pc:sldMk cId="3786208531" sldId="295"/>
            <ac:spMk id="9" creationId="{5A9DE301-0A2D-23FA-A8B0-B8C54153F647}"/>
          </ac:spMkLst>
        </pc:spChg>
        <pc:picChg chg="add mod ord">
          <ac:chgData name="Steven Wallace" userId="f455ab06884d4394" providerId="LiveId" clId="{6B35AFCF-0EB4-40D0-A3FD-2812E4A6CCAF}" dt="2022-08-09T05:11:13.020" v="765" actId="29295"/>
          <ac:picMkLst>
            <pc:docMk/>
            <pc:sldMk cId="3786208531" sldId="295"/>
            <ac:picMk id="5" creationId="{CA29CE46-A9CE-3C9E-8E0F-56F274786590}"/>
          </ac:picMkLst>
        </pc:picChg>
      </pc:sldChg>
      <pc:sldChg chg="addSp delSp modSp new del mod modMedia modClrScheme delAnim chgLayout">
        <pc:chgData name="Steven Wallace" userId="f455ab06884d4394" providerId="LiveId" clId="{6B35AFCF-0EB4-40D0-A3FD-2812E4A6CCAF}" dt="2022-08-09T06:13:20.508" v="927" actId="47"/>
        <pc:sldMkLst>
          <pc:docMk/>
          <pc:sldMk cId="262989567" sldId="296"/>
        </pc:sldMkLst>
        <pc:spChg chg="del">
          <ac:chgData name="Steven Wallace" userId="f455ab06884d4394" providerId="LiveId" clId="{6B35AFCF-0EB4-40D0-A3FD-2812E4A6CCAF}" dt="2022-08-09T06:12:37.540" v="917" actId="26606"/>
          <ac:spMkLst>
            <pc:docMk/>
            <pc:sldMk cId="262989567" sldId="296"/>
            <ac:spMk id="2" creationId="{412E7CD8-4B2F-1815-BB87-E0AB7E75284F}"/>
          </ac:spMkLst>
        </pc:spChg>
        <pc:spChg chg="mod">
          <ac:chgData name="Steven Wallace" userId="f455ab06884d4394" providerId="LiveId" clId="{6B35AFCF-0EB4-40D0-A3FD-2812E4A6CCAF}" dt="2022-08-09T06:12:56.759" v="925" actId="20577"/>
          <ac:spMkLst>
            <pc:docMk/>
            <pc:sldMk cId="262989567" sldId="296"/>
            <ac:spMk id="3" creationId="{C08C02BD-93A0-3A3D-CF25-4A80E7D6C973}"/>
          </ac:spMkLst>
        </pc:spChg>
        <pc:picChg chg="add del mod">
          <ac:chgData name="Steven Wallace" userId="f455ab06884d4394" providerId="LiveId" clId="{6B35AFCF-0EB4-40D0-A3FD-2812E4A6CCAF}" dt="2022-08-09T06:13:03.795" v="926" actId="478"/>
          <ac:picMkLst>
            <pc:docMk/>
            <pc:sldMk cId="262989567" sldId="296"/>
            <ac:picMk id="5" creationId="{27A5D4ED-F3DB-39B2-FA5F-2C92A7216698}"/>
          </ac:picMkLst>
        </pc:picChg>
      </pc:sldChg>
      <pc:sldChg chg="addSp delSp modSp new mod modClrScheme chgLayout">
        <pc:chgData name="Steven Wallace" userId="f455ab06884d4394" providerId="LiveId" clId="{6B35AFCF-0EB4-40D0-A3FD-2812E4A6CCAF}" dt="2022-08-09T06:18:01.376" v="1023" actId="122"/>
        <pc:sldMkLst>
          <pc:docMk/>
          <pc:sldMk cId="1878403903" sldId="296"/>
        </pc:sldMkLst>
        <pc:spChg chg="del">
          <ac:chgData name="Steven Wallace" userId="f455ab06884d4394" providerId="LiveId" clId="{6B35AFCF-0EB4-40D0-A3FD-2812E4A6CCAF}" dt="2022-08-09T06:13:26.199" v="929" actId="700"/>
          <ac:spMkLst>
            <pc:docMk/>
            <pc:sldMk cId="1878403903" sldId="296"/>
            <ac:spMk id="2" creationId="{B940F660-A70F-532E-18BF-C1026475CF26}"/>
          </ac:spMkLst>
        </pc:spChg>
        <pc:spChg chg="del">
          <ac:chgData name="Steven Wallace" userId="f455ab06884d4394" providerId="LiveId" clId="{6B35AFCF-0EB4-40D0-A3FD-2812E4A6CCAF}" dt="2022-08-09T06:13:26.199" v="929" actId="700"/>
          <ac:spMkLst>
            <pc:docMk/>
            <pc:sldMk cId="1878403903" sldId="296"/>
            <ac:spMk id="3" creationId="{DFFA8E33-92B8-B994-8C7D-251329AE898C}"/>
          </ac:spMkLst>
        </pc:spChg>
        <pc:spChg chg="add mod ord">
          <ac:chgData name="Steven Wallace" userId="f455ab06884d4394" providerId="LiveId" clId="{6B35AFCF-0EB4-40D0-A3FD-2812E4A6CCAF}" dt="2022-08-09T06:18:01.376" v="1023" actId="122"/>
          <ac:spMkLst>
            <pc:docMk/>
            <pc:sldMk cId="1878403903" sldId="296"/>
            <ac:spMk id="4" creationId="{188FA20D-BDD9-E208-C1BE-DDC0ADFFA163}"/>
          </ac:spMkLst>
        </pc:spChg>
        <pc:spChg chg="add del mod ord">
          <ac:chgData name="Steven Wallace" userId="f455ab06884d4394" providerId="LiveId" clId="{6B35AFCF-0EB4-40D0-A3FD-2812E4A6CCAF}" dt="2022-08-09T06:16:16.877" v="980" actId="700"/>
          <ac:spMkLst>
            <pc:docMk/>
            <pc:sldMk cId="1878403903" sldId="296"/>
            <ac:spMk id="5" creationId="{6479486C-9A72-9436-9868-DF2F0285BD1B}"/>
          </ac:spMkLst>
        </pc:spChg>
        <pc:spChg chg="add del mod">
          <ac:chgData name="Steven Wallace" userId="f455ab06884d4394" providerId="LiveId" clId="{6B35AFCF-0EB4-40D0-A3FD-2812E4A6CCAF}" dt="2022-08-09T06:15:22.150" v="951" actId="21"/>
          <ac:spMkLst>
            <pc:docMk/>
            <pc:sldMk cId="1878403903" sldId="296"/>
            <ac:spMk id="9" creationId="{541BCF19-95BC-D4B7-06FB-26A0FD07AAAA}"/>
          </ac:spMkLst>
        </pc:spChg>
        <pc:spChg chg="add del mod">
          <ac:chgData name="Steven Wallace" userId="f455ab06884d4394" providerId="LiveId" clId="{6B35AFCF-0EB4-40D0-A3FD-2812E4A6CCAF}" dt="2022-08-09T06:17:06.484" v="990"/>
          <ac:spMkLst>
            <pc:docMk/>
            <pc:sldMk cId="1878403903" sldId="296"/>
            <ac:spMk id="11" creationId="{630808DB-63EC-E8D2-9447-7E1029F3CE3C}"/>
          </ac:spMkLst>
        </pc:spChg>
        <pc:spChg chg="add del mod">
          <ac:chgData name="Steven Wallace" userId="f455ab06884d4394" providerId="LiveId" clId="{6B35AFCF-0EB4-40D0-A3FD-2812E4A6CCAF}" dt="2022-08-09T06:17:19.201" v="993"/>
          <ac:spMkLst>
            <pc:docMk/>
            <pc:sldMk cId="1878403903" sldId="296"/>
            <ac:spMk id="12" creationId="{57C6270E-84BB-265A-3E25-A7ECAD4FC3C2}"/>
          </ac:spMkLst>
        </pc:spChg>
        <pc:spChg chg="add mod">
          <ac:chgData name="Steven Wallace" userId="f455ab06884d4394" providerId="LiveId" clId="{6B35AFCF-0EB4-40D0-A3FD-2812E4A6CCAF}" dt="2022-08-09T06:17:57.228" v="1022" actId="1076"/>
          <ac:spMkLst>
            <pc:docMk/>
            <pc:sldMk cId="1878403903" sldId="296"/>
            <ac:spMk id="13" creationId="{7F23F10A-6EAC-B179-3F69-2AB1D4C17D8D}"/>
          </ac:spMkLst>
        </pc:spChg>
        <pc:picChg chg="add del">
          <ac:chgData name="Steven Wallace" userId="f455ab06884d4394" providerId="LiveId" clId="{6B35AFCF-0EB4-40D0-A3FD-2812E4A6CCAF}" dt="2022-08-09T06:14:17.077" v="947" actId="26606"/>
          <ac:picMkLst>
            <pc:docMk/>
            <pc:sldMk cId="1878403903" sldId="296"/>
            <ac:picMk id="7" creationId="{B09A435E-922C-FE98-BDDC-1AD1EF7A21C5}"/>
          </ac:picMkLst>
        </pc:picChg>
        <pc:picChg chg="add del mod">
          <ac:chgData name="Steven Wallace" userId="f455ab06884d4394" providerId="LiveId" clId="{6B35AFCF-0EB4-40D0-A3FD-2812E4A6CCAF}" dt="2022-08-09T06:15:22.150" v="951" actId="21"/>
          <ac:picMkLst>
            <pc:docMk/>
            <pc:sldMk cId="1878403903" sldId="296"/>
            <ac:picMk id="8" creationId="{EA26DD41-4006-DC1E-62EF-CB0913A39C65}"/>
          </ac:picMkLst>
        </pc:picChg>
        <pc:picChg chg="add mod">
          <ac:chgData name="Steven Wallace" userId="f455ab06884d4394" providerId="LiveId" clId="{6B35AFCF-0EB4-40D0-A3FD-2812E4A6CCAF}" dt="2022-08-09T06:16:34.392" v="982" actId="26606"/>
          <ac:picMkLst>
            <pc:docMk/>
            <pc:sldMk cId="1878403903" sldId="296"/>
            <ac:picMk id="10" creationId="{C0B38119-1294-2E26-0C18-63687B5D0E5A}"/>
          </ac:picMkLst>
        </pc:picChg>
      </pc:sldChg>
      <pc:sldMasterChg chg="addSldLayout modSldLayout">
        <pc:chgData name="Steven Wallace" userId="f455ab06884d4394" providerId="LiveId" clId="{6B35AFCF-0EB4-40D0-A3FD-2812E4A6CCAF}" dt="2022-08-09T04:41:59.059" v="487"/>
        <pc:sldMasterMkLst>
          <pc:docMk/>
          <pc:sldMasterMk cId="1737251154" sldId="2147483660"/>
        </pc:sldMasterMkLst>
        <pc:sldLayoutChg chg="add mod modTransition setBg">
          <pc:chgData name="Steven Wallace" userId="f455ab06884d4394" providerId="LiveId" clId="{6B35AFCF-0EB4-40D0-A3FD-2812E4A6CCAF}" dt="2022-08-09T04:41:59.059" v="487"/>
          <pc:sldLayoutMkLst>
            <pc:docMk/>
            <pc:sldMasterMk cId="1737251154" sldId="2147483660"/>
            <pc:sldLayoutMk cId="4031688539"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5C994-C5A2-4019-BBB3-E463F9BE2B28}"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E71F4-FEE6-4CEE-B24F-6D3B2FAE9769}" type="slidenum">
              <a:rPr lang="en-US" smtClean="0"/>
              <a:t>‹#›</a:t>
            </a:fld>
            <a:endParaRPr lang="en-US"/>
          </a:p>
        </p:txBody>
      </p:sp>
    </p:spTree>
    <p:extLst>
      <p:ext uri="{BB962C8B-B14F-4D97-AF65-F5344CB8AC3E}">
        <p14:creationId xmlns:p14="http://schemas.microsoft.com/office/powerpoint/2010/main" val="145138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can a society deteriorate to where “a man” who can stand in the gap is not only an endangered species, but is altogether extinct? What did Jehovah find</a:t>
            </a:r>
            <a:r>
              <a:rPr lang="en-US" sz="1200" kern="1200" baseline="0" dirty="0">
                <a:solidFill>
                  <a:schemeClr val="tx1"/>
                </a:solidFill>
                <a:effectLst/>
                <a:latin typeface="+mn-lt"/>
                <a:ea typeface="+mn-ea"/>
                <a:cs typeface="+mn-cs"/>
              </a:rPr>
              <a:t> when He s</a:t>
            </a:r>
            <a:r>
              <a:rPr lang="en-US" sz="1200" kern="1200" dirty="0">
                <a:solidFill>
                  <a:schemeClr val="tx1"/>
                </a:solidFill>
                <a:effectLst/>
                <a:latin typeface="+mn-lt"/>
                <a:ea typeface="+mn-ea"/>
                <a:cs typeface="+mn-cs"/>
              </a:rPr>
              <a:t>canned the human landscape of Israel? He found prophets who were like a lion tearing prey. They perpetuated falsehoods in the name of God. He also found priests who were profane and could not distinguish between holy and unholy things. When Jehovah looked at the rulers, He saw much of the same —men as wolves, tearing their prey to get personal gain. When He looked at people, He saw oppressors, robbers, as well as a people who abused the poor (Ezek. 22:23-29).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Jehovah found all kinds of sin and sinners, but could not find a real man in the prophets, priests, rulers, or the populace. </a:t>
            </a:r>
            <a:r>
              <a:rPr lang="en-US" sz="1200" kern="1200" dirty="0">
                <a:solidFill>
                  <a:schemeClr val="accent1"/>
                </a:solidFill>
                <a:effectLst/>
                <a:latin typeface="+mn-lt"/>
                <a:ea typeface="+mn-ea"/>
                <a:cs typeface="+mn-cs"/>
              </a:rPr>
              <a:t>How could this be?</a:t>
            </a:r>
            <a:r>
              <a:rPr lang="en-US" sz="1200" kern="1200" dirty="0">
                <a:solidFill>
                  <a:schemeClr val="tx1"/>
                </a:solidFill>
                <a:effectLst/>
                <a:latin typeface="+mn-lt"/>
                <a:ea typeface="+mn-ea"/>
                <a:cs typeface="+mn-cs"/>
              </a:rPr>
              <a:t> Fundamentally, godly</a:t>
            </a:r>
            <a:r>
              <a:rPr lang="en-US" sz="1200" kern="1200" baseline="0" dirty="0">
                <a:solidFill>
                  <a:schemeClr val="tx1"/>
                </a:solidFill>
                <a:effectLst/>
                <a:latin typeface="+mn-lt"/>
                <a:ea typeface="+mn-ea"/>
                <a:cs typeface="+mn-cs"/>
              </a:rPr>
              <a:t> men became extinct because </a:t>
            </a:r>
            <a:r>
              <a:rPr lang="en-US" sz="1200" kern="1200" dirty="0">
                <a:solidFill>
                  <a:schemeClr val="tx1"/>
                </a:solidFill>
                <a:effectLst/>
                <a:latin typeface="+mn-lt"/>
                <a:ea typeface="+mn-ea"/>
                <a:cs typeface="+mn-cs"/>
              </a:rPr>
              <a:t>men</a:t>
            </a:r>
            <a:r>
              <a:rPr lang="en-US" sz="1200" kern="1200" baseline="0" dirty="0">
                <a:solidFill>
                  <a:schemeClr val="tx1"/>
                </a:solidFill>
                <a:effectLst/>
                <a:latin typeface="+mn-lt"/>
                <a:ea typeface="+mn-ea"/>
                <a:cs typeface="+mn-cs"/>
              </a:rPr>
              <a:t> at one point, whether gradual or rapid, </a:t>
            </a:r>
            <a:r>
              <a:rPr lang="en-US" sz="1200" kern="1200" dirty="0">
                <a:solidFill>
                  <a:schemeClr val="tx1"/>
                </a:solidFill>
                <a:effectLst/>
                <a:latin typeface="+mn-lt"/>
                <a:ea typeface="+mn-ea"/>
                <a:cs typeface="+mn-cs"/>
              </a:rPr>
              <a:t> had stopped leading their children in paths of righteousness; righteousness continued to shrink away from the people and sin, like a cancerous tumor, continued to grow.</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This was a society devoid of any leader of righteousness, there was not a Moses, not a Joshua, not a David, not a Samuel, not a Daniel that could lead and influence the people for good. Rather it was a society laden with lust, ravaged with savage appetites, broken with infidelity, overflowing with idolatry and adultery; a society full of drunken beasts who pursued what was unlawful.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This was Jeremiah’s complaint against the people (see Jer. 5:1-9).  I wish the men of America would wake up to this point. If you are not going to lead in righteousness, then you are going to follow and pursue unrighteousness. The men who were at this time were stout and organized when it came to filling up houses of harlots, they were strong in steadfast in pursuing their neighbors’ wives, but that robust quality could not be tamed and trained in righteousness. Where did it lead them? Into being rejected by their Creator and buried in a Babylonian grave of captivity and oppression.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2149C-B253-400F-8E83-5A760FC8A6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05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E71F4-FEE6-4CEE-B24F-6D3B2FAE9769}" type="slidenum">
              <a:rPr lang="en-US" smtClean="0"/>
              <a:t>10</a:t>
            </a:fld>
            <a:endParaRPr lang="en-US"/>
          </a:p>
        </p:txBody>
      </p:sp>
    </p:spTree>
    <p:extLst>
      <p:ext uri="{BB962C8B-B14F-4D97-AF65-F5344CB8AC3E}">
        <p14:creationId xmlns:p14="http://schemas.microsoft.com/office/powerpoint/2010/main" val="106484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2149C-B253-400F-8E83-5A760FC8A6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Ecclesiastes 2:18, 19. Everything we have,</a:t>
            </a:r>
            <a:r>
              <a:rPr lang="en-US" baseline="0" dirty="0"/>
              <a:t> every position of authority, every skill and trade on this planet will be turned over to the next generation.</a:t>
            </a:r>
            <a:endParaRPr lang="en-US" dirty="0"/>
          </a:p>
        </p:txBody>
      </p:sp>
      <p:sp>
        <p:nvSpPr>
          <p:cNvPr id="4" name="Slide Number Placeholder 3"/>
          <p:cNvSpPr>
            <a:spLocks noGrp="1"/>
          </p:cNvSpPr>
          <p:nvPr>
            <p:ph type="sldNum" sz="quarter" idx="10"/>
          </p:nvPr>
        </p:nvSpPr>
        <p:spPr/>
        <p:txBody>
          <a:bodyPr/>
          <a:lstStyle/>
          <a:p>
            <a:fld id="{2DF2149C-B253-400F-8E83-5A760FC8A6F1}" type="slidenum">
              <a:rPr lang="en-US" smtClean="0"/>
              <a:t>17</a:t>
            </a:fld>
            <a:endParaRPr lang="en-US"/>
          </a:p>
        </p:txBody>
      </p:sp>
    </p:spTree>
    <p:extLst>
      <p:ext uri="{BB962C8B-B14F-4D97-AF65-F5344CB8AC3E}">
        <p14:creationId xmlns:p14="http://schemas.microsoft.com/office/powerpoint/2010/main" val="136490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2149C-B253-400F-8E83-5A760FC8A6F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4761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4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917699" y="6629400"/>
            <a:ext cx="10274301"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p:cNvSpPr>
            <a:spLocks noGrp="1"/>
          </p:cNvSpPr>
          <p:nvPr>
            <p:ph type="title"/>
          </p:nvPr>
        </p:nvSpPr>
        <p:spPr>
          <a:xfrm>
            <a:off x="2336801" y="5245101"/>
            <a:ext cx="9245599" cy="1155700"/>
          </a:xfrm>
        </p:spPr>
        <p:txBody>
          <a:bodyPr anchor="t">
            <a:normAutofit/>
          </a:bodyPr>
          <a:lstStyle>
            <a:lvl1pPr algn="r">
              <a:defRPr sz="4400" b="0" i="0" cap="none" baseline="0"/>
            </a:lvl1pPr>
          </a:lstStyle>
          <a:p>
            <a:r>
              <a:rPr lang="en-US" dirty="0"/>
              <a:t>Click to edit Master title style</a:t>
            </a:r>
          </a:p>
        </p:txBody>
      </p:sp>
      <p:sp>
        <p:nvSpPr>
          <p:cNvPr id="3" name="Text Placeholder 2"/>
          <p:cNvSpPr>
            <a:spLocks noGrp="1"/>
          </p:cNvSpPr>
          <p:nvPr>
            <p:ph type="body" idx="1"/>
          </p:nvPr>
        </p:nvSpPr>
        <p:spPr>
          <a:xfrm>
            <a:off x="2336801" y="4114800"/>
            <a:ext cx="9245599" cy="1130300"/>
          </a:xfrm>
        </p:spPr>
        <p:txBody>
          <a:bodyPr anchor="b">
            <a:normAutofit/>
          </a:bodyPr>
          <a:lstStyle>
            <a:lvl1pPr marL="0" indent="0" algn="r">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descr="9_01.jpg"/>
          <p:cNvPicPr>
            <a:picLocks noChangeAspect="1"/>
          </p:cNvPicPr>
          <p:nvPr/>
        </p:nvPicPr>
        <p:blipFill>
          <a:blip r:embed="rId2"/>
          <a:stretch>
            <a:fillRect/>
          </a:stretch>
        </p:blipFill>
        <p:spPr>
          <a:xfrm>
            <a:off x="0" y="0"/>
            <a:ext cx="1818640" cy="6858000"/>
          </a:xfrm>
          <a:prstGeom prst="rect">
            <a:avLst/>
          </a:prstGeom>
        </p:spPr>
      </p:pic>
      <p:sp>
        <p:nvSpPr>
          <p:cNvPr id="24" name="Date Placeholder 23"/>
          <p:cNvSpPr>
            <a:spLocks noGrp="1"/>
          </p:cNvSpPr>
          <p:nvPr>
            <p:ph type="dt" sz="half" idx="10"/>
          </p:nvPr>
        </p:nvSpPr>
        <p:spPr>
          <a:xfrm>
            <a:off x="9550400" y="6610350"/>
            <a:ext cx="2032000" cy="246888"/>
          </a:xfrm>
        </p:spPr>
        <p:txBody>
          <a:bodyPr/>
          <a:lstStyle/>
          <a:p>
            <a:fld id="{543F965A-4152-4EAA-9CA1-9A4F0D80B569}" type="datetimeFigureOut">
              <a:rPr lang="en-US" smtClean="0"/>
              <a:t>9/20/2022</a:t>
            </a:fld>
            <a:endParaRPr lang="en-US"/>
          </a:p>
        </p:txBody>
      </p:sp>
      <p:sp>
        <p:nvSpPr>
          <p:cNvPr id="25" name="Slide Number Placeholder 24"/>
          <p:cNvSpPr>
            <a:spLocks noGrp="1"/>
          </p:cNvSpPr>
          <p:nvPr>
            <p:ph type="sldNum" sz="quarter" idx="11"/>
          </p:nvPr>
        </p:nvSpPr>
        <p:spPr>
          <a:xfrm>
            <a:off x="11656907" y="6610350"/>
            <a:ext cx="508000" cy="246888"/>
          </a:xfrm>
        </p:spPr>
        <p:txBody>
          <a:bodyPr/>
          <a:lstStyle/>
          <a:p>
            <a:fld id="{57BE0250-7018-4F1B-9CF1-970C20242CE0}" type="slidenum">
              <a:rPr lang="en-US" smtClean="0"/>
              <a:t>‹#›</a:t>
            </a:fld>
            <a:endParaRPr lang="en-US"/>
          </a:p>
        </p:txBody>
      </p:sp>
      <p:sp>
        <p:nvSpPr>
          <p:cNvPr id="26" name="Footer Placeholder 25"/>
          <p:cNvSpPr>
            <a:spLocks noGrp="1"/>
          </p:cNvSpPr>
          <p:nvPr>
            <p:ph type="ftr" sz="quarter" idx="12"/>
          </p:nvPr>
        </p:nvSpPr>
        <p:spPr>
          <a:xfrm>
            <a:off x="2032000" y="6610350"/>
            <a:ext cx="7416800" cy="247650"/>
          </a:xfrm>
        </p:spPr>
        <p:txBody>
          <a:bodyPr/>
          <a:lstStyle/>
          <a:p>
            <a:endParaRPr lang="en-US"/>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a:off x="1816608" y="0"/>
            <a:ext cx="97536" cy="6858000"/>
          </a:xfrm>
          <a:prstGeom prst="rect">
            <a:avLst/>
          </a:prstGeom>
        </p:spPr>
      </p:pic>
    </p:spTree>
    <p:extLst>
      <p:ext uri="{BB962C8B-B14F-4D97-AF65-F5344CB8AC3E}">
        <p14:creationId xmlns:p14="http://schemas.microsoft.com/office/powerpoint/2010/main" val="180024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12192000" cy="53340"/>
          </a:xfrm>
          <a:prstGeom prst="rect">
            <a:avLst/>
          </a:prstGeom>
        </p:spPr>
      </p:pic>
      <p:sp>
        <p:nvSpPr>
          <p:cNvPr id="2" name="Title 1"/>
          <p:cNvSpPr>
            <a:spLocks noGrp="1"/>
          </p:cNvSpPr>
          <p:nvPr>
            <p:ph type="title"/>
          </p:nvPr>
        </p:nvSpPr>
        <p:spPr/>
        <p:txBody>
          <a:bodyPr>
            <a:normAutofit/>
          </a:bodyPr>
          <a:lstStyle>
            <a:lvl1pPr>
              <a:defRPr sz="4000"/>
            </a:lvl1pPr>
          </a:lstStyle>
          <a:p>
            <a:r>
              <a:rPr lang="en-US"/>
              <a:t>Click to edit Master title style</a:t>
            </a:r>
          </a:p>
        </p:txBody>
      </p:sp>
      <p:pic>
        <p:nvPicPr>
          <p:cNvPr id="12" name="Picture 11" descr="3_01.jpg"/>
          <p:cNvPicPr>
            <a:picLocks noChangeAspect="1"/>
          </p:cNvPicPr>
          <p:nvPr/>
        </p:nvPicPr>
        <p:blipFill>
          <a:blip r:embed="rId3"/>
          <a:stretch>
            <a:fillRect/>
          </a:stretch>
        </p:blipFill>
        <p:spPr>
          <a:xfrm>
            <a:off x="0" y="0"/>
            <a:ext cx="12192000" cy="403860"/>
          </a:xfrm>
          <a:prstGeom prst="rect">
            <a:avLst/>
          </a:prstGeom>
        </p:spPr>
      </p:pic>
      <p:sp>
        <p:nvSpPr>
          <p:cNvPr id="14" name="Content Placeholder 13"/>
          <p:cNvSpPr>
            <a:spLocks noGrp="1"/>
          </p:cNvSpPr>
          <p:nvPr>
            <p:ph sz="quarter" idx="13"/>
          </p:nvPr>
        </p:nvSpPr>
        <p:spPr>
          <a:xfrm>
            <a:off x="609600" y="1981200"/>
            <a:ext cx="5384800" cy="4114800"/>
          </a:xfrm>
        </p:spPr>
        <p:txBody>
          <a:bodyPr>
            <a:normAutofit/>
          </a:bodyPr>
          <a:lstStyle>
            <a:lvl1pPr>
              <a:defRPr sz="32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4"/>
          </p:nvPr>
        </p:nvSpPr>
        <p:spPr>
          <a:xfrm>
            <a:off x="6197600" y="1981200"/>
            <a:ext cx="5384800" cy="4114800"/>
          </a:xfrm>
        </p:spPr>
        <p:txBody>
          <a:bodyPr>
            <a:normAutofit/>
          </a:bodyPr>
          <a:lstStyle>
            <a:lvl1pPr>
              <a:defRPr sz="32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14"/>
          <p:cNvGrpSpPr/>
          <p:nvPr/>
        </p:nvGrpSpPr>
        <p:grpSpPr>
          <a:xfrm>
            <a:off x="0" y="6631305"/>
            <a:ext cx="12192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0" name="Date Placeholder 19"/>
          <p:cNvSpPr>
            <a:spLocks noGrp="1"/>
          </p:cNvSpPr>
          <p:nvPr>
            <p:ph type="dt" sz="half" idx="15"/>
          </p:nvPr>
        </p:nvSpPr>
        <p:spPr/>
        <p:txBody>
          <a:bodyPr/>
          <a:lstStyle/>
          <a:p>
            <a:fld id="{543F965A-4152-4EAA-9CA1-9A4F0D80B569}" type="datetimeFigureOut">
              <a:rPr lang="en-US" smtClean="0"/>
              <a:t>9/20/2022</a:t>
            </a:fld>
            <a:endParaRPr lang="en-US"/>
          </a:p>
        </p:txBody>
      </p:sp>
      <p:sp>
        <p:nvSpPr>
          <p:cNvPr id="21" name="Slide Number Placeholder 20"/>
          <p:cNvSpPr>
            <a:spLocks noGrp="1"/>
          </p:cNvSpPr>
          <p:nvPr>
            <p:ph type="sldNum" sz="quarter" idx="16"/>
          </p:nvPr>
        </p:nvSpPr>
        <p:spPr/>
        <p:txBody>
          <a:bodyPr/>
          <a:lstStyle/>
          <a:p>
            <a:fld id="{57BE0250-7018-4F1B-9CF1-970C20242CE0}"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287094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609600" y="1981200"/>
            <a:ext cx="5386917" cy="411162"/>
          </a:xfrm>
        </p:spPr>
        <p:txBody>
          <a:bodyPr lIns="0" rIns="0" anchor="b">
            <a:noAutofit/>
          </a:bodyPr>
          <a:lstStyle>
            <a:lvl1pPr marL="0" indent="0">
              <a:lnSpc>
                <a:spcPct val="100000"/>
              </a:lnSpc>
              <a:buNone/>
              <a:defRPr sz="24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descr="4_01.jpg"/>
          <p:cNvPicPr>
            <a:picLocks noChangeAspect="1"/>
          </p:cNvPicPr>
          <p:nvPr/>
        </p:nvPicPr>
        <p:blipFill>
          <a:blip r:embed="rId2"/>
          <a:stretch>
            <a:fillRect/>
          </a:stretch>
        </p:blipFill>
        <p:spPr>
          <a:xfrm>
            <a:off x="0" y="0"/>
            <a:ext cx="12192000" cy="403860"/>
          </a:xfrm>
          <a:prstGeom prst="rect">
            <a:avLst/>
          </a:prstGeom>
        </p:spPr>
      </p:pic>
      <p:sp>
        <p:nvSpPr>
          <p:cNvPr id="15" name="Text Placeholder 2"/>
          <p:cNvSpPr>
            <a:spLocks noGrp="1"/>
          </p:cNvSpPr>
          <p:nvPr>
            <p:ph type="body" idx="13"/>
          </p:nvPr>
        </p:nvSpPr>
        <p:spPr>
          <a:xfrm>
            <a:off x="6197600" y="1981200"/>
            <a:ext cx="5386917" cy="411162"/>
          </a:xfrm>
        </p:spPr>
        <p:txBody>
          <a:bodyPr lIns="0" rIns="0" anchor="b">
            <a:noAutofit/>
          </a:bodyPr>
          <a:lstStyle>
            <a:lvl1pPr marL="0" indent="0">
              <a:lnSpc>
                <a:spcPct val="100000"/>
              </a:lnSpc>
              <a:buNone/>
              <a:defRPr sz="24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16"/>
          <p:cNvSpPr>
            <a:spLocks noGrp="1"/>
          </p:cNvSpPr>
          <p:nvPr>
            <p:ph sz="quarter" idx="14"/>
          </p:nvPr>
        </p:nvSpPr>
        <p:spPr>
          <a:xfrm>
            <a:off x="609600" y="2438400"/>
            <a:ext cx="5384800" cy="3657600"/>
          </a:xfrm>
        </p:spPr>
        <p:txBody>
          <a:bodyPr>
            <a:normAutofit/>
          </a:bodyPr>
          <a:lstStyle>
            <a:lvl1pPr>
              <a:defRPr sz="28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5"/>
          </p:nvPr>
        </p:nvSpPr>
        <p:spPr>
          <a:xfrm>
            <a:off x="6197600" y="2438400"/>
            <a:ext cx="5384800" cy="3657600"/>
          </a:xfrm>
        </p:spPr>
        <p:txBody>
          <a:bodyPr>
            <a:normAutofit/>
          </a:bodyPr>
          <a:lstStyle>
            <a:lvl1pPr>
              <a:defRPr sz="28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12192000" cy="53340"/>
          </a:xfrm>
          <a:prstGeom prst="rect">
            <a:avLst/>
          </a:prstGeom>
        </p:spPr>
      </p:pic>
      <p:grpSp>
        <p:nvGrpSpPr>
          <p:cNvPr id="4" name="Group 17"/>
          <p:cNvGrpSpPr/>
          <p:nvPr/>
        </p:nvGrpSpPr>
        <p:grpSpPr>
          <a:xfrm>
            <a:off x="0" y="6631305"/>
            <a:ext cx="12192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3" name="Date Placeholder 22"/>
          <p:cNvSpPr>
            <a:spLocks noGrp="1"/>
          </p:cNvSpPr>
          <p:nvPr>
            <p:ph type="dt" sz="half" idx="16"/>
          </p:nvPr>
        </p:nvSpPr>
        <p:spPr/>
        <p:txBody>
          <a:bodyPr/>
          <a:lstStyle/>
          <a:p>
            <a:fld id="{543F965A-4152-4EAA-9CA1-9A4F0D80B569}" type="datetimeFigureOut">
              <a:rPr lang="en-US" smtClean="0"/>
              <a:t>9/20/2022</a:t>
            </a:fld>
            <a:endParaRPr lang="en-US"/>
          </a:p>
        </p:txBody>
      </p:sp>
      <p:sp>
        <p:nvSpPr>
          <p:cNvPr id="24" name="Slide Number Placeholder 23"/>
          <p:cNvSpPr>
            <a:spLocks noGrp="1"/>
          </p:cNvSpPr>
          <p:nvPr>
            <p:ph type="sldNum" sz="quarter" idx="17"/>
          </p:nvPr>
        </p:nvSpPr>
        <p:spPr/>
        <p:txBody>
          <a:bodyPr/>
          <a:lstStyle/>
          <a:p>
            <a:fld id="{57BE0250-7018-4F1B-9CF1-970C20242CE0}" type="slidenum">
              <a:rPr lang="en-US" smtClean="0"/>
              <a:t>‹#›</a:t>
            </a:fld>
            <a:endParaRPr lang="en-US"/>
          </a:p>
        </p:txBody>
      </p:sp>
      <p:sp>
        <p:nvSpPr>
          <p:cNvPr id="25" name="Footer Placeholder 24"/>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855804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p>
        </p:txBody>
      </p:sp>
      <p:pic>
        <p:nvPicPr>
          <p:cNvPr id="10" name="Picture 9" descr="2_01.jpg"/>
          <p:cNvPicPr>
            <a:picLocks noChangeAspect="1"/>
          </p:cNvPicPr>
          <p:nvPr/>
        </p:nvPicPr>
        <p:blipFill>
          <a:blip r:embed="rId2"/>
          <a:stretch>
            <a:fillRect/>
          </a:stretch>
        </p:blipFill>
        <p:spPr>
          <a:xfrm>
            <a:off x="0" y="0"/>
            <a:ext cx="12192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12192000" cy="53340"/>
          </a:xfrm>
          <a:prstGeom prst="rect">
            <a:avLst/>
          </a:prstGeom>
        </p:spPr>
      </p:pic>
      <p:grpSp>
        <p:nvGrpSpPr>
          <p:cNvPr id="3" name="Group 11"/>
          <p:cNvGrpSpPr/>
          <p:nvPr/>
        </p:nvGrpSpPr>
        <p:grpSpPr>
          <a:xfrm>
            <a:off x="0" y="6631305"/>
            <a:ext cx="12192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6" name="Date Placeholder 15"/>
          <p:cNvSpPr>
            <a:spLocks noGrp="1"/>
          </p:cNvSpPr>
          <p:nvPr>
            <p:ph type="dt" sz="half" idx="10"/>
          </p:nvPr>
        </p:nvSpPr>
        <p:spPr/>
        <p:txBody>
          <a:bodyPr/>
          <a:lstStyle/>
          <a:p>
            <a:fld id="{543F965A-4152-4EAA-9CA1-9A4F0D80B569}" type="datetimeFigureOut">
              <a:rPr lang="en-US" smtClean="0"/>
              <a:t>9/20/2022</a:t>
            </a:fld>
            <a:endParaRPr lang="en-US"/>
          </a:p>
        </p:txBody>
      </p:sp>
      <p:sp>
        <p:nvSpPr>
          <p:cNvPr id="17" name="Slide Number Placeholder 16"/>
          <p:cNvSpPr>
            <a:spLocks noGrp="1"/>
          </p:cNvSpPr>
          <p:nvPr>
            <p:ph type="sldNum" sz="quarter" idx="11"/>
          </p:nvPr>
        </p:nvSpPr>
        <p:spPr/>
        <p:txBody>
          <a:bodyPr/>
          <a:lstStyle/>
          <a:p>
            <a:fld id="{57BE0250-7018-4F1B-9CF1-970C20242CE0}"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337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12192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3" name="Date Placeholder 12"/>
          <p:cNvSpPr>
            <a:spLocks noGrp="1"/>
          </p:cNvSpPr>
          <p:nvPr>
            <p:ph type="dt" sz="half" idx="10"/>
          </p:nvPr>
        </p:nvSpPr>
        <p:spPr/>
        <p:txBody>
          <a:bodyPr/>
          <a:lstStyle/>
          <a:p>
            <a:fld id="{543F965A-4152-4EAA-9CA1-9A4F0D80B569}" type="datetimeFigureOut">
              <a:rPr lang="en-US" smtClean="0"/>
              <a:t>9/20/2022</a:t>
            </a:fld>
            <a:endParaRPr lang="en-US"/>
          </a:p>
        </p:txBody>
      </p:sp>
      <p:sp>
        <p:nvSpPr>
          <p:cNvPr id="14" name="Slide Number Placeholder 13"/>
          <p:cNvSpPr>
            <a:spLocks noGrp="1"/>
          </p:cNvSpPr>
          <p:nvPr>
            <p:ph type="sldNum" sz="quarter" idx="11"/>
          </p:nvPr>
        </p:nvSpPr>
        <p:spPr/>
        <p:txBody>
          <a:bodyPr/>
          <a:lstStyle/>
          <a:p>
            <a:fld id="{57BE0250-7018-4F1B-9CF1-970C20242CE0}" type="slidenum">
              <a:rPr lang="en-US" smtClean="0"/>
              <a:t>‹#›</a:t>
            </a:fld>
            <a:endParaRPr lang="en-US"/>
          </a:p>
        </p:txBody>
      </p:sp>
      <p:sp>
        <p:nvSpPr>
          <p:cNvPr id="22" name="Footer Placeholder 21"/>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90569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12192000" cy="403860"/>
          </a:xfrm>
          <a:prstGeom prst="rect">
            <a:avLst/>
          </a:prstGeom>
        </p:spPr>
      </p:pic>
      <p:sp>
        <p:nvSpPr>
          <p:cNvPr id="13" name="Text Placeholder 2"/>
          <p:cNvSpPr>
            <a:spLocks noGrp="1"/>
          </p:cNvSpPr>
          <p:nvPr>
            <p:ph type="title"/>
          </p:nvPr>
        </p:nvSpPr>
        <p:spPr>
          <a:xfrm>
            <a:off x="609600" y="1524000"/>
            <a:ext cx="44704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title style</a:t>
            </a:r>
          </a:p>
        </p:txBody>
      </p:sp>
      <p:sp>
        <p:nvSpPr>
          <p:cNvPr id="15" name="Content Placeholder 14"/>
          <p:cNvSpPr>
            <a:spLocks noGrp="1"/>
          </p:cNvSpPr>
          <p:nvPr>
            <p:ph sz="quarter" idx="14"/>
          </p:nvPr>
        </p:nvSpPr>
        <p:spPr>
          <a:xfrm>
            <a:off x="5892800" y="1524000"/>
            <a:ext cx="5689600" cy="4114800"/>
          </a:xfrm>
        </p:spPr>
        <p:txBody>
          <a:bodyPr>
            <a:normAutofit/>
          </a:bodyPr>
          <a:lstStyle>
            <a:lvl1pPr>
              <a:defRPr sz="32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idx="2"/>
          </p:nvPr>
        </p:nvSpPr>
        <p:spPr>
          <a:xfrm>
            <a:off x="609601" y="2514599"/>
            <a:ext cx="44704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12192000" cy="53340"/>
          </a:xfrm>
          <a:prstGeom prst="rect">
            <a:avLst/>
          </a:prstGeom>
        </p:spPr>
      </p:pic>
      <p:grpSp>
        <p:nvGrpSpPr>
          <p:cNvPr id="2" name="Group 15"/>
          <p:cNvGrpSpPr/>
          <p:nvPr/>
        </p:nvGrpSpPr>
        <p:grpSpPr>
          <a:xfrm>
            <a:off x="0" y="6631305"/>
            <a:ext cx="12192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0" name="Date Placeholder 19"/>
          <p:cNvSpPr>
            <a:spLocks noGrp="1"/>
          </p:cNvSpPr>
          <p:nvPr>
            <p:ph type="dt" sz="half" idx="15"/>
          </p:nvPr>
        </p:nvSpPr>
        <p:spPr/>
        <p:txBody>
          <a:bodyPr/>
          <a:lstStyle/>
          <a:p>
            <a:fld id="{543F965A-4152-4EAA-9CA1-9A4F0D80B569}" type="datetimeFigureOut">
              <a:rPr lang="en-US" smtClean="0"/>
              <a:t>9/20/2022</a:t>
            </a:fld>
            <a:endParaRPr lang="en-US"/>
          </a:p>
        </p:txBody>
      </p:sp>
      <p:sp>
        <p:nvSpPr>
          <p:cNvPr id="21" name="Slide Number Placeholder 20"/>
          <p:cNvSpPr>
            <a:spLocks noGrp="1"/>
          </p:cNvSpPr>
          <p:nvPr>
            <p:ph type="sldNum" sz="quarter" idx="16"/>
          </p:nvPr>
        </p:nvSpPr>
        <p:spPr/>
        <p:txBody>
          <a:bodyPr/>
          <a:lstStyle/>
          <a:p>
            <a:fld id="{57BE0250-7018-4F1B-9CF1-970C20242CE0}" type="slidenum">
              <a:rPr lang="en-US" smtClean="0"/>
              <a:t>‹#›</a:t>
            </a:fld>
            <a:endParaRPr lang="en-US"/>
          </a:p>
        </p:txBody>
      </p:sp>
      <p:sp>
        <p:nvSpPr>
          <p:cNvPr id="22" name="Footer Placeholder 21"/>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462205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12192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p:cNvSpPr>
            <a:spLocks noGrp="1"/>
          </p:cNvSpPr>
          <p:nvPr>
            <p:ph type="title"/>
          </p:nvPr>
        </p:nvSpPr>
        <p:spPr>
          <a:xfrm>
            <a:off x="609600" y="1527048"/>
            <a:ext cx="4474464"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a:t>Click to edit Master title style</a:t>
            </a:r>
            <a:endParaRPr lang="en-US" dirty="0"/>
          </a:p>
        </p:txBody>
      </p:sp>
      <p:sp>
        <p:nvSpPr>
          <p:cNvPr id="3" name="Picture Placeholder 2"/>
          <p:cNvSpPr>
            <a:spLocks noGrp="1"/>
          </p:cNvSpPr>
          <p:nvPr>
            <p:ph type="pic" idx="1"/>
          </p:nvPr>
        </p:nvSpPr>
        <p:spPr>
          <a:xfrm>
            <a:off x="5900928" y="1554480"/>
            <a:ext cx="5693664"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14600"/>
            <a:ext cx="4474464"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3F965A-4152-4EAA-9CA1-9A4F0D80B569}"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BE0250-7018-4F1B-9CF1-970C20242CE0}" type="slidenum">
              <a:rPr lang="en-US" smtClean="0"/>
              <a:t>‹#›</a:t>
            </a:fld>
            <a:endParaRPr lang="en-US"/>
          </a:p>
        </p:txBody>
      </p:sp>
      <p:pic>
        <p:nvPicPr>
          <p:cNvPr id="8" name="Picture 7" descr="4_01.jpg"/>
          <p:cNvPicPr>
            <a:picLocks noChangeAspect="1"/>
          </p:cNvPicPr>
          <p:nvPr/>
        </p:nvPicPr>
        <p:blipFill>
          <a:blip r:embed="rId2"/>
          <a:stretch>
            <a:fillRect/>
          </a:stretch>
        </p:blipFill>
        <p:spPr>
          <a:xfrm>
            <a:off x="0" y="0"/>
            <a:ext cx="12192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12192000" cy="53340"/>
          </a:xfrm>
          <a:prstGeom prst="rect">
            <a:avLst/>
          </a:prstGeom>
        </p:spPr>
      </p:pic>
      <p:cxnSp>
        <p:nvCxnSpPr>
          <p:cNvPr id="10" name="Straight Connector 9"/>
          <p:cNvCxnSpPr/>
          <p:nvPr/>
        </p:nvCxnSpPr>
        <p:spPr>
          <a:xfrm>
            <a:off x="5892800" y="1524000"/>
            <a:ext cx="5689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92800" y="5637212"/>
            <a:ext cx="56896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923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10"/>
          <p:cNvGrpSpPr/>
          <p:nvPr/>
        </p:nvGrpSpPr>
        <p:grpSpPr>
          <a:xfrm>
            <a:off x="0" y="6631305"/>
            <a:ext cx="12192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Date Placeholder 21"/>
          <p:cNvSpPr>
            <a:spLocks noGrp="1"/>
          </p:cNvSpPr>
          <p:nvPr>
            <p:ph type="dt" sz="half" idx="10"/>
          </p:nvPr>
        </p:nvSpPr>
        <p:spPr/>
        <p:txBody>
          <a:bodyPr/>
          <a:lstStyle/>
          <a:p>
            <a:fld id="{543F965A-4152-4EAA-9CA1-9A4F0D80B569}" type="datetimeFigureOut">
              <a:rPr lang="en-US" smtClean="0"/>
              <a:t>9/20/2022</a:t>
            </a:fld>
            <a:endParaRPr lang="en-US"/>
          </a:p>
        </p:txBody>
      </p:sp>
      <p:sp>
        <p:nvSpPr>
          <p:cNvPr id="23" name="Slide Number Placeholder 22"/>
          <p:cNvSpPr>
            <a:spLocks noGrp="1"/>
          </p:cNvSpPr>
          <p:nvPr>
            <p:ph type="sldNum" sz="quarter" idx="11"/>
          </p:nvPr>
        </p:nvSpPr>
        <p:spPr/>
        <p:txBody>
          <a:bodyPr/>
          <a:lstStyle/>
          <a:p>
            <a:fld id="{57BE0250-7018-4F1B-9CF1-970C20242CE0}"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12192000" cy="53340"/>
          </a:xfrm>
          <a:prstGeom prst="rect">
            <a:avLst/>
          </a:prstGeom>
        </p:spPr>
      </p:pic>
      <p:pic>
        <p:nvPicPr>
          <p:cNvPr id="14" name="Picture 13" descr="2_01.jpg"/>
          <p:cNvPicPr>
            <a:picLocks noChangeAspect="1"/>
          </p:cNvPicPr>
          <p:nvPr/>
        </p:nvPicPr>
        <p:blipFill>
          <a:blip r:embed="rId3"/>
          <a:stretch>
            <a:fillRect/>
          </a:stretch>
        </p:blipFill>
        <p:spPr>
          <a:xfrm>
            <a:off x="0" y="0"/>
            <a:ext cx="12192000" cy="403860"/>
          </a:xfrm>
          <a:prstGeom prst="rect">
            <a:avLst/>
          </a:prstGeom>
        </p:spPr>
      </p:pic>
    </p:spTree>
    <p:extLst>
      <p:ext uri="{BB962C8B-B14F-4D97-AF65-F5344CB8AC3E}">
        <p14:creationId xmlns:p14="http://schemas.microsoft.com/office/powerpoint/2010/main" val="737333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9085"/>
            <a:ext cx="2743200" cy="55370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585216"/>
            <a:ext cx="8026400" cy="5541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10"/>
          <p:cNvGrpSpPr/>
          <p:nvPr/>
        </p:nvGrpSpPr>
        <p:grpSpPr>
          <a:xfrm>
            <a:off x="0" y="6631305"/>
            <a:ext cx="12192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2" name="Date Placeholder 21"/>
          <p:cNvSpPr>
            <a:spLocks noGrp="1"/>
          </p:cNvSpPr>
          <p:nvPr>
            <p:ph type="dt" sz="half" idx="10"/>
          </p:nvPr>
        </p:nvSpPr>
        <p:spPr/>
        <p:txBody>
          <a:bodyPr/>
          <a:lstStyle/>
          <a:p>
            <a:fld id="{543F965A-4152-4EAA-9CA1-9A4F0D80B569}" type="datetimeFigureOut">
              <a:rPr lang="en-US" smtClean="0"/>
              <a:t>9/20/2022</a:t>
            </a:fld>
            <a:endParaRPr lang="en-US"/>
          </a:p>
        </p:txBody>
      </p:sp>
      <p:sp>
        <p:nvSpPr>
          <p:cNvPr id="23" name="Slide Number Placeholder 22"/>
          <p:cNvSpPr>
            <a:spLocks noGrp="1"/>
          </p:cNvSpPr>
          <p:nvPr>
            <p:ph type="sldNum" sz="quarter" idx="11"/>
          </p:nvPr>
        </p:nvSpPr>
        <p:spPr/>
        <p:txBody>
          <a:bodyPr/>
          <a:lstStyle/>
          <a:p>
            <a:fld id="{57BE0250-7018-4F1B-9CF1-970C20242CE0}"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12192000" cy="53340"/>
          </a:xfrm>
          <a:prstGeom prst="rect">
            <a:avLst/>
          </a:prstGeom>
        </p:spPr>
      </p:pic>
      <p:pic>
        <p:nvPicPr>
          <p:cNvPr id="14" name="Picture 13" descr="2_01.jpg"/>
          <p:cNvPicPr>
            <a:picLocks noChangeAspect="1"/>
          </p:cNvPicPr>
          <p:nvPr/>
        </p:nvPicPr>
        <p:blipFill>
          <a:blip r:embed="rId3"/>
          <a:stretch>
            <a:fillRect/>
          </a:stretch>
        </p:blipFill>
        <p:spPr>
          <a:xfrm>
            <a:off x="0" y="0"/>
            <a:ext cx="12192000" cy="403860"/>
          </a:xfrm>
          <a:prstGeom prst="rect">
            <a:avLst/>
          </a:prstGeom>
        </p:spPr>
      </p:pic>
    </p:spTree>
    <p:extLst>
      <p:ext uri="{BB962C8B-B14F-4D97-AF65-F5344CB8AC3E}">
        <p14:creationId xmlns:p14="http://schemas.microsoft.com/office/powerpoint/2010/main" val="1786891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49C122C-B28B-41DB-9424-9E0580C91E6D}" type="datetimeFigureOut">
              <a:rPr lang="en-US"/>
              <a:pPr>
                <a:defRPr/>
              </a:pPr>
              <a:t>9/20/2022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13570F-09F9-4FD1-A1DE-87EE60A75D73}" type="slidenum">
              <a:rPr lang="en-US" altLang="en-US"/>
              <a:pPr/>
              <a:t>‹#›</a:t>
            </a:fld>
            <a:endParaRPr lang="en-US" altLang="en-US"/>
          </a:p>
        </p:txBody>
      </p:sp>
    </p:spTree>
    <p:extLst>
      <p:ext uri="{BB962C8B-B14F-4D97-AF65-F5344CB8AC3E}">
        <p14:creationId xmlns:p14="http://schemas.microsoft.com/office/powerpoint/2010/main" val="392292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803010" y="4462944"/>
            <a:ext cx="4384645" cy="145409"/>
          </a:xfrm>
        </p:spPr>
        <p:txBody>
          <a:bodyPr anchor="ctr">
            <a:normAutofit/>
          </a:bodyPr>
          <a:lstStyle>
            <a:lvl1pPr>
              <a:defRPr sz="2133"/>
            </a:lvl1pPr>
          </a:lstStyle>
          <a:p>
            <a:pPr lvl="0"/>
            <a:r>
              <a:rPr lang="en-US" dirty="0"/>
              <a:t>Add Your Subtitle</a:t>
            </a:r>
          </a:p>
        </p:txBody>
      </p:sp>
    </p:spTree>
    <p:extLst>
      <p:ext uri="{BB962C8B-B14F-4D97-AF65-F5344CB8AC3E}">
        <p14:creationId xmlns:p14="http://schemas.microsoft.com/office/powerpoint/2010/main" val="193482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D20F538-8A8E-432F-A4D2-368E14264A43}" type="datetimeFigureOut">
              <a:rPr lang="en-US"/>
              <a:pPr>
                <a:defRPr/>
              </a:pPr>
              <a:t>9/20/2022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BB10B4A-7DC8-4442-B2ED-339517B89BDF}" type="slidenum">
              <a:rPr lang="en-US" altLang="en-US"/>
              <a:pPr/>
              <a:t>‹#›</a:t>
            </a:fld>
            <a:endParaRPr lang="en-US" altLang="en-US"/>
          </a:p>
        </p:txBody>
      </p:sp>
    </p:spTree>
    <p:extLst>
      <p:ext uri="{BB962C8B-B14F-4D97-AF65-F5344CB8AC3E}">
        <p14:creationId xmlns:p14="http://schemas.microsoft.com/office/powerpoint/2010/main" val="3158470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3915147-7F6B-4455-9725-49A98A4EAC69}" type="datetimeFigureOut">
              <a:rPr lang="en-US"/>
              <a:pPr>
                <a:defRPr/>
              </a:pPr>
              <a:t>9/20/2022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5CC16F6-3D72-4C9E-B7BB-08C3817CB1B5}" type="slidenum">
              <a:rPr lang="en-US" altLang="en-US"/>
              <a:pPr/>
              <a:t>‹#›</a:t>
            </a:fld>
            <a:endParaRPr lang="en-US" altLang="en-US"/>
          </a:p>
        </p:txBody>
      </p:sp>
    </p:spTree>
    <p:extLst>
      <p:ext uri="{BB962C8B-B14F-4D97-AF65-F5344CB8AC3E}">
        <p14:creationId xmlns:p14="http://schemas.microsoft.com/office/powerpoint/2010/main" val="1402812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24A05DC-5CE5-47ED-A47D-200DB9FDDD19}" type="datetimeFigureOut">
              <a:rPr lang="en-US"/>
              <a:pPr>
                <a:defRPr/>
              </a:pPr>
              <a:t>9/20/2022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C6B5232-84D9-4396-96A1-347FBB53EEDA}" type="slidenum">
              <a:rPr lang="en-US" altLang="en-US"/>
              <a:pPr/>
              <a:t>‹#›</a:t>
            </a:fld>
            <a:endParaRPr lang="en-US" altLang="en-US"/>
          </a:p>
        </p:txBody>
      </p:sp>
    </p:spTree>
    <p:extLst>
      <p:ext uri="{BB962C8B-B14F-4D97-AF65-F5344CB8AC3E}">
        <p14:creationId xmlns:p14="http://schemas.microsoft.com/office/powerpoint/2010/main" val="2217489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7B0E89A-92EC-458B-A8A7-0E8845F41E47}" type="datetimeFigureOut">
              <a:rPr lang="en-US"/>
              <a:pPr>
                <a:defRPr/>
              </a:pPr>
              <a:t>9/20/2022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AD623F9-30A4-45F0-82D6-710BEA63EC2C}" type="slidenum">
              <a:rPr lang="en-US" altLang="en-US"/>
              <a:pPr/>
              <a:t>‹#›</a:t>
            </a:fld>
            <a:endParaRPr lang="en-US" altLang="en-US"/>
          </a:p>
        </p:txBody>
      </p:sp>
    </p:spTree>
    <p:extLst>
      <p:ext uri="{BB962C8B-B14F-4D97-AF65-F5344CB8AC3E}">
        <p14:creationId xmlns:p14="http://schemas.microsoft.com/office/powerpoint/2010/main" val="2796328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9FF82B4-1F11-4056-AAD7-14D510ACB8EA}" type="datetimeFigureOut">
              <a:rPr lang="en-US"/>
              <a:pPr>
                <a:defRPr/>
              </a:pPr>
              <a:t>9/20/2022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8431F8C-1C78-4B77-AC27-7BBD48D9C4ED}" type="slidenum">
              <a:rPr lang="en-US" altLang="en-US"/>
              <a:pPr/>
              <a:t>‹#›</a:t>
            </a:fld>
            <a:endParaRPr lang="en-US" altLang="en-US"/>
          </a:p>
        </p:txBody>
      </p:sp>
    </p:spTree>
    <p:extLst>
      <p:ext uri="{BB962C8B-B14F-4D97-AF65-F5344CB8AC3E}">
        <p14:creationId xmlns:p14="http://schemas.microsoft.com/office/powerpoint/2010/main" val="2063537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63D58C-8C6C-4907-AADF-6D9F271818D3}" type="datetimeFigureOut">
              <a:rPr lang="en-US"/>
              <a:pPr>
                <a:defRPr/>
              </a:pPr>
              <a:t>9/20/2022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40AAD5B-19F5-4AC5-BF99-33427A58B492}" type="slidenum">
              <a:rPr lang="en-US" altLang="en-US"/>
              <a:pPr/>
              <a:t>‹#›</a:t>
            </a:fld>
            <a:endParaRPr lang="en-US" altLang="en-US"/>
          </a:p>
        </p:txBody>
      </p:sp>
    </p:spTree>
    <p:extLst>
      <p:ext uri="{BB962C8B-B14F-4D97-AF65-F5344CB8AC3E}">
        <p14:creationId xmlns:p14="http://schemas.microsoft.com/office/powerpoint/2010/main" val="809299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A646942-A65A-4EBE-93F8-D9F648FB8FFD}" type="datetimeFigureOut">
              <a:rPr lang="en-US"/>
              <a:pPr>
                <a:defRPr/>
              </a:pPr>
              <a:t>9/20/2022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3F01AA6-CC94-4C7E-A604-3C2B838AE229}" type="slidenum">
              <a:rPr lang="en-US" altLang="en-US"/>
              <a:pPr/>
              <a:t>‹#›</a:t>
            </a:fld>
            <a:endParaRPr lang="en-US" altLang="en-US"/>
          </a:p>
        </p:txBody>
      </p:sp>
    </p:spTree>
    <p:extLst>
      <p:ext uri="{BB962C8B-B14F-4D97-AF65-F5344CB8AC3E}">
        <p14:creationId xmlns:p14="http://schemas.microsoft.com/office/powerpoint/2010/main" val="2864765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7F1D3F-F5BE-4506-A497-208B2E1701D7}" type="datetimeFigureOut">
              <a:rPr lang="en-US"/>
              <a:pPr>
                <a:defRPr/>
              </a:pPr>
              <a:t>9/20/2022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EC3F93-DD38-42BA-9FF4-7A031920C153}" type="slidenum">
              <a:rPr lang="en-US" altLang="en-US"/>
              <a:pPr/>
              <a:t>‹#›</a:t>
            </a:fld>
            <a:endParaRPr lang="en-US" altLang="en-US"/>
          </a:p>
        </p:txBody>
      </p:sp>
    </p:spTree>
    <p:extLst>
      <p:ext uri="{BB962C8B-B14F-4D97-AF65-F5344CB8AC3E}">
        <p14:creationId xmlns:p14="http://schemas.microsoft.com/office/powerpoint/2010/main" val="28147545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83715C-3395-4009-BCA7-0A4D768A28C9}" type="datetimeFigureOut">
              <a:rPr lang="en-US"/>
              <a:pPr>
                <a:defRPr/>
              </a:pPr>
              <a:t>9/20/2022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51545D-44D2-45B5-9CDB-8C3F04CA786D}" type="slidenum">
              <a:rPr lang="en-US" altLang="en-US"/>
              <a:pPr/>
              <a:t>‹#›</a:t>
            </a:fld>
            <a:endParaRPr lang="en-US" altLang="en-US"/>
          </a:p>
        </p:txBody>
      </p:sp>
    </p:spTree>
    <p:extLst>
      <p:ext uri="{BB962C8B-B14F-4D97-AF65-F5344CB8AC3E}">
        <p14:creationId xmlns:p14="http://schemas.microsoft.com/office/powerpoint/2010/main" val="3974930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9297BEE-0A0C-4401-BA7B-ED1ECAEE5D50}" type="datetimeFigureOut">
              <a:rPr lang="en-US"/>
              <a:pPr>
                <a:defRPr/>
              </a:pPr>
              <a:t>9/20/2022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2F8D85-A13A-4250-B414-543F7D8F6166}" type="slidenum">
              <a:rPr lang="en-US" altLang="en-US"/>
              <a:pPr/>
              <a:t>‹#›</a:t>
            </a:fld>
            <a:endParaRPr lang="en-US" altLang="en-US"/>
          </a:p>
        </p:txBody>
      </p:sp>
    </p:spTree>
    <p:extLst>
      <p:ext uri="{BB962C8B-B14F-4D97-AF65-F5344CB8AC3E}">
        <p14:creationId xmlns:p14="http://schemas.microsoft.com/office/powerpoint/2010/main" val="20126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803010" y="4462944"/>
            <a:ext cx="4384645" cy="145409"/>
          </a:xfrm>
        </p:spPr>
        <p:txBody>
          <a:bodyPr anchor="ctr">
            <a:normAutofit/>
          </a:bodyPr>
          <a:lstStyle>
            <a:lvl1pPr>
              <a:defRPr sz="2133"/>
            </a:lvl1pPr>
          </a:lstStyle>
          <a:p>
            <a:pPr lvl="0"/>
            <a:r>
              <a:rPr lang="en-US" dirty="0"/>
              <a:t>Add Your Subtitle</a:t>
            </a:r>
          </a:p>
        </p:txBody>
      </p:sp>
      <p:sp>
        <p:nvSpPr>
          <p:cNvPr id="5" name="Title 1"/>
          <p:cNvSpPr>
            <a:spLocks noGrp="1"/>
          </p:cNvSpPr>
          <p:nvPr>
            <p:ph type="title" hasCustomPrompt="1"/>
          </p:nvPr>
        </p:nvSpPr>
        <p:spPr>
          <a:xfrm>
            <a:off x="3344411" y="2539069"/>
            <a:ext cx="5368955" cy="1767279"/>
          </a:xfrm>
        </p:spPr>
        <p:txBody>
          <a:bodyPr/>
          <a:lstStyle/>
          <a:p>
            <a:r>
              <a:rPr lang="en-US" dirty="0"/>
              <a:t>Add Your Title</a:t>
            </a:r>
          </a:p>
        </p:txBody>
      </p:sp>
    </p:spTree>
    <p:extLst>
      <p:ext uri="{BB962C8B-B14F-4D97-AF65-F5344CB8AC3E}">
        <p14:creationId xmlns:p14="http://schemas.microsoft.com/office/powerpoint/2010/main" val="147729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604008" y="604008"/>
            <a:ext cx="10972800" cy="504457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78559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604008" y="604008"/>
            <a:ext cx="10972800" cy="504457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5044581" y="5838737"/>
            <a:ext cx="2046913" cy="682305"/>
          </a:xfrm>
        </p:spPr>
        <p:txBody>
          <a:bodyPr>
            <a:normAutofit/>
          </a:bodyPr>
          <a:lstStyle>
            <a:lvl1pPr>
              <a:defRPr sz="2133"/>
            </a:lvl1pPr>
          </a:lstStyle>
          <a:p>
            <a:r>
              <a:rPr lang="en-US" dirty="0"/>
              <a:t>Add Your Title</a:t>
            </a:r>
          </a:p>
        </p:txBody>
      </p:sp>
    </p:spTree>
    <p:extLst>
      <p:ext uri="{BB962C8B-B14F-4D97-AF65-F5344CB8AC3E}">
        <p14:creationId xmlns:p14="http://schemas.microsoft.com/office/powerpoint/2010/main" val="147767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3">
    <p:bg>
      <p:bgPr>
        <a:blipFill dpi="0"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604008" y="604008"/>
            <a:ext cx="10972800" cy="504457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5044581" y="5838737"/>
            <a:ext cx="2046913" cy="682305"/>
          </a:xfrm>
        </p:spPr>
        <p:txBody>
          <a:bodyPr>
            <a:normAutofit/>
          </a:bodyPr>
          <a:lstStyle>
            <a:lvl1pPr>
              <a:defRPr sz="2133"/>
            </a:lvl1pPr>
          </a:lstStyle>
          <a:p>
            <a:r>
              <a:rPr lang="en-US" dirty="0"/>
              <a:t>Add Your Title</a:t>
            </a:r>
          </a:p>
        </p:txBody>
      </p:sp>
    </p:spTree>
    <p:extLst>
      <p:ext uri="{BB962C8B-B14F-4D97-AF65-F5344CB8AC3E}">
        <p14:creationId xmlns:p14="http://schemas.microsoft.com/office/powerpoint/2010/main" val="403168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12192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12192000" cy="53340"/>
          </a:xfrm>
          <a:prstGeom prst="rect">
            <a:avLst/>
          </a:prstGeom>
        </p:spPr>
      </p:pic>
      <p:pic>
        <p:nvPicPr>
          <p:cNvPr id="10" name="Picture 9" descr="2_01.jpg"/>
          <p:cNvPicPr>
            <a:picLocks noChangeAspect="1"/>
          </p:cNvPicPr>
          <p:nvPr/>
        </p:nvPicPr>
        <p:blipFill>
          <a:blip r:embed="rId3"/>
          <a:stretch>
            <a:fillRect/>
          </a:stretch>
        </p:blipFill>
        <p:spPr>
          <a:xfrm>
            <a:off x="0" y="0"/>
            <a:ext cx="12192000" cy="403860"/>
          </a:xfrm>
          <a:prstGeom prst="rect">
            <a:avLst/>
          </a:prstGeom>
        </p:spPr>
      </p:pic>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Date Placeholder 16"/>
          <p:cNvSpPr>
            <a:spLocks noGrp="1"/>
          </p:cNvSpPr>
          <p:nvPr>
            <p:ph type="dt" sz="half" idx="10"/>
          </p:nvPr>
        </p:nvSpPr>
        <p:spPr/>
        <p:txBody>
          <a:bodyPr/>
          <a:lstStyle/>
          <a:p>
            <a:fld id="{543F965A-4152-4EAA-9CA1-9A4F0D80B569}" type="datetimeFigureOut">
              <a:rPr lang="en-US" smtClean="0"/>
              <a:t>9/20/2022</a:t>
            </a:fld>
            <a:endParaRPr lang="en-US"/>
          </a:p>
        </p:txBody>
      </p:sp>
      <p:sp>
        <p:nvSpPr>
          <p:cNvPr id="18" name="Slide Number Placeholder 17"/>
          <p:cNvSpPr>
            <a:spLocks noGrp="1"/>
          </p:cNvSpPr>
          <p:nvPr>
            <p:ph type="sldNum" sz="quarter" idx="11"/>
          </p:nvPr>
        </p:nvSpPr>
        <p:spPr/>
        <p:txBody>
          <a:bodyPr/>
          <a:lstStyle/>
          <a:p>
            <a:fld id="{57BE0250-7018-4F1B-9CF1-970C20242CE0}" type="slidenum">
              <a:rPr lang="en-US" smtClean="0"/>
              <a:t>‹#›</a:t>
            </a:fld>
            <a:endParaRPr lang="en-US"/>
          </a:p>
        </p:txBody>
      </p:sp>
      <p:sp>
        <p:nvSpPr>
          <p:cNvPr id="20" name="Footer Placeholder 1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8753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a:off x="10338816" y="0"/>
            <a:ext cx="97536" cy="6858000"/>
          </a:xfrm>
          <a:prstGeom prst="rect">
            <a:avLst/>
          </a:prstGeom>
        </p:spPr>
      </p:pic>
      <p:pic>
        <p:nvPicPr>
          <p:cNvPr id="7" name="Picture 6" descr="1_05.jpg"/>
          <p:cNvPicPr>
            <a:picLocks noChangeAspect="1"/>
          </p:cNvPicPr>
          <p:nvPr/>
        </p:nvPicPr>
        <p:blipFill>
          <a:blip r:embed="rId3"/>
          <a:stretch>
            <a:fillRect/>
          </a:stretch>
        </p:blipFill>
        <p:spPr>
          <a:xfrm>
            <a:off x="10414000" y="0"/>
            <a:ext cx="1778000" cy="6858000"/>
          </a:xfrm>
          <a:prstGeom prst="rect">
            <a:avLst/>
          </a:prstGeom>
        </p:spPr>
      </p:pic>
      <p:grpSp>
        <p:nvGrpSpPr>
          <p:cNvPr id="4" name="Group 17"/>
          <p:cNvGrpSpPr/>
          <p:nvPr/>
        </p:nvGrpSpPr>
        <p:grpSpPr>
          <a:xfrm>
            <a:off x="0" y="6630352"/>
            <a:ext cx="12192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p:cNvSpPr>
            <a:spLocks noGrp="1"/>
          </p:cNvSpPr>
          <p:nvPr>
            <p:ph type="ctrTitle"/>
          </p:nvPr>
        </p:nvSpPr>
        <p:spPr>
          <a:xfrm>
            <a:off x="609600" y="1371601"/>
            <a:ext cx="9042400" cy="1069975"/>
          </a:xfrm>
        </p:spPr>
        <p:txBody>
          <a:bodyPr bIns="0" anchor="b" anchorCtr="0">
            <a:noAutofit/>
          </a:bodyPr>
          <a:lstStyle>
            <a:lvl1pPr>
              <a:defRPr sz="4800" baseline="0"/>
            </a:lvl1pPr>
          </a:lstStyle>
          <a:p>
            <a:r>
              <a:rPr lang="en-US"/>
              <a:t>Click to edit Master title style</a:t>
            </a:r>
            <a:endParaRPr lang="en-US" dirty="0"/>
          </a:p>
        </p:txBody>
      </p:sp>
      <p:sp>
        <p:nvSpPr>
          <p:cNvPr id="3" name="Subtitle 2"/>
          <p:cNvSpPr>
            <a:spLocks noGrp="1"/>
          </p:cNvSpPr>
          <p:nvPr>
            <p:ph type="subTitle" idx="1"/>
          </p:nvPr>
        </p:nvSpPr>
        <p:spPr>
          <a:xfrm>
            <a:off x="609600" y="2438400"/>
            <a:ext cx="9042400" cy="762000"/>
          </a:xfrm>
        </p:spPr>
        <p:txBody>
          <a:bodyPr lIns="0" tIns="0" rIns="0">
            <a:normAutofit/>
          </a:bodyPr>
          <a:lstStyle>
            <a:lvl1pPr marL="0" indent="0" algn="l">
              <a:buNone/>
              <a:defRPr sz="32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Date Placeholder 18"/>
          <p:cNvSpPr>
            <a:spLocks noGrp="1"/>
          </p:cNvSpPr>
          <p:nvPr>
            <p:ph type="dt" sz="half" idx="10"/>
          </p:nvPr>
        </p:nvSpPr>
        <p:spPr>
          <a:xfrm>
            <a:off x="8280400" y="6610350"/>
            <a:ext cx="2032000" cy="228600"/>
          </a:xfrm>
        </p:spPr>
        <p:txBody>
          <a:bodyPr/>
          <a:lstStyle/>
          <a:p>
            <a:fld id="{543F965A-4152-4EAA-9CA1-9A4F0D80B569}" type="datetimeFigureOut">
              <a:rPr lang="en-US" smtClean="0"/>
              <a:t>9/20/2022</a:t>
            </a:fld>
            <a:endParaRPr lang="en-US"/>
          </a:p>
        </p:txBody>
      </p:sp>
      <p:sp>
        <p:nvSpPr>
          <p:cNvPr id="20" name="Slide Number Placeholder 19"/>
          <p:cNvSpPr>
            <a:spLocks noGrp="1"/>
          </p:cNvSpPr>
          <p:nvPr>
            <p:ph type="sldNum" sz="quarter" idx="11"/>
          </p:nvPr>
        </p:nvSpPr>
        <p:spPr>
          <a:xfrm>
            <a:off x="10566400" y="6610350"/>
            <a:ext cx="1598507" cy="228600"/>
          </a:xfrm>
        </p:spPr>
        <p:txBody>
          <a:bodyPr/>
          <a:lstStyle/>
          <a:p>
            <a:fld id="{57BE0250-7018-4F1B-9CF1-970C20242CE0}" type="slidenum">
              <a:rPr lang="en-US" smtClean="0"/>
              <a:t>‹#›</a:t>
            </a:fld>
            <a:endParaRPr lang="en-US"/>
          </a:p>
        </p:txBody>
      </p:sp>
      <p:sp>
        <p:nvSpPr>
          <p:cNvPr id="21" name="Footer Placeholder 20"/>
          <p:cNvSpPr>
            <a:spLocks noGrp="1"/>
          </p:cNvSpPr>
          <p:nvPr>
            <p:ph type="ftr" sz="quarter" idx="12"/>
          </p:nvPr>
        </p:nvSpPr>
        <p:spPr>
          <a:xfrm>
            <a:off x="609600" y="6611112"/>
            <a:ext cx="7467600" cy="228600"/>
          </a:xfrm>
        </p:spPr>
        <p:txBody>
          <a:bodyPr/>
          <a:lstStyle/>
          <a:p>
            <a:endParaRPr lang="en-US"/>
          </a:p>
        </p:txBody>
      </p:sp>
    </p:spTree>
    <p:extLst>
      <p:ext uri="{BB962C8B-B14F-4D97-AF65-F5344CB8AC3E}">
        <p14:creationId xmlns:p14="http://schemas.microsoft.com/office/powerpoint/2010/main" val="383936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631305"/>
            <a:ext cx="12192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12192000" cy="53340"/>
          </a:xfrm>
          <a:prstGeom prst="rect">
            <a:avLst/>
          </a:prstGeom>
        </p:spPr>
      </p:pic>
      <p:pic>
        <p:nvPicPr>
          <p:cNvPr id="10" name="Picture 9" descr="2_01.jpg"/>
          <p:cNvPicPr>
            <a:picLocks noChangeAspect="1"/>
          </p:cNvPicPr>
          <p:nvPr/>
        </p:nvPicPr>
        <p:blipFill>
          <a:blip r:embed="rId3"/>
          <a:stretch>
            <a:fillRect/>
          </a:stretch>
        </p:blipFill>
        <p:spPr>
          <a:xfrm>
            <a:off x="0" y="0"/>
            <a:ext cx="12192000" cy="403860"/>
          </a:xfrm>
          <a:prstGeom prst="rect">
            <a:avLst/>
          </a:prstGeom>
        </p:spPr>
      </p:pic>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Date Placeholder 16"/>
          <p:cNvSpPr>
            <a:spLocks noGrp="1"/>
          </p:cNvSpPr>
          <p:nvPr>
            <p:ph type="dt" sz="half" idx="10"/>
          </p:nvPr>
        </p:nvSpPr>
        <p:spPr/>
        <p:txBody>
          <a:bodyPr/>
          <a:lstStyle/>
          <a:p>
            <a:fld id="{543F965A-4152-4EAA-9CA1-9A4F0D80B569}" type="datetimeFigureOut">
              <a:rPr lang="en-US" smtClean="0"/>
              <a:t>9/20/2022</a:t>
            </a:fld>
            <a:endParaRPr lang="en-US"/>
          </a:p>
        </p:txBody>
      </p:sp>
      <p:sp>
        <p:nvSpPr>
          <p:cNvPr id="18" name="Slide Number Placeholder 17"/>
          <p:cNvSpPr>
            <a:spLocks noGrp="1"/>
          </p:cNvSpPr>
          <p:nvPr>
            <p:ph type="sldNum" sz="quarter" idx="11"/>
          </p:nvPr>
        </p:nvSpPr>
        <p:spPr/>
        <p:txBody>
          <a:bodyPr/>
          <a:lstStyle/>
          <a:p>
            <a:fld id="{57BE0250-7018-4F1B-9CF1-970C20242CE0}" type="slidenum">
              <a:rPr lang="en-US" smtClean="0"/>
              <a:t>‹#›</a:t>
            </a:fld>
            <a:endParaRPr lang="en-US"/>
          </a:p>
        </p:txBody>
      </p:sp>
      <p:sp>
        <p:nvSpPr>
          <p:cNvPr id="20" name="Footer Placeholder 1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8814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9/20/2022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7372511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2" r:id="rId6"/>
    <p:sldLayoutId id="2147483691" r:id="rId7"/>
  </p:sldLayoutIdLst>
  <p:txStyles>
    <p:titleStyle>
      <a:lvl1pPr algn="ctr" defTabSz="1219170" rtl="0" eaLnBrk="1" latinLnBrk="0" hangingPunct="1">
        <a:spcBef>
          <a:spcPct val="0"/>
        </a:spcBef>
        <a:buNone/>
        <a:defRPr sz="5867" kern="1200">
          <a:solidFill>
            <a:srgbClr val="F8F2E9"/>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rgbClr val="F8F2E9"/>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rgbClr val="F8F2E9"/>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rgbClr val="F8F2E9"/>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rgbClr val="F8F2E9"/>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rgbClr val="F8F2E9"/>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990600"/>
            <a:ext cx="10972800" cy="9144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981201"/>
            <a:ext cx="10972800" cy="4144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550400" y="6610350"/>
            <a:ext cx="2032000" cy="228600"/>
          </a:xfrm>
          <a:prstGeom prst="rect">
            <a:avLst/>
          </a:prstGeom>
        </p:spPr>
        <p:txBody>
          <a:bodyPr vert="horz" lIns="91440" tIns="45720" rIns="91440" bIns="45720" rtlCol="0" anchor="ctr"/>
          <a:lstStyle>
            <a:lvl1pPr algn="r">
              <a:defRPr sz="900" baseline="0">
                <a:solidFill>
                  <a:schemeClr val="tx1"/>
                </a:solidFill>
              </a:defRPr>
            </a:lvl1pPr>
          </a:lstStyle>
          <a:p>
            <a:fld id="{543F965A-4152-4EAA-9CA1-9A4F0D80B569}" type="datetimeFigureOut">
              <a:rPr lang="en-US" smtClean="0"/>
              <a:t>9/20/2022</a:t>
            </a:fld>
            <a:endParaRPr lang="en-US"/>
          </a:p>
        </p:txBody>
      </p:sp>
      <p:sp>
        <p:nvSpPr>
          <p:cNvPr id="5" name="Footer Placeholder 4"/>
          <p:cNvSpPr>
            <a:spLocks noGrp="1"/>
          </p:cNvSpPr>
          <p:nvPr>
            <p:ph type="ftr" sz="quarter" idx="3"/>
          </p:nvPr>
        </p:nvSpPr>
        <p:spPr>
          <a:xfrm>
            <a:off x="609600" y="6610350"/>
            <a:ext cx="8839200" cy="228600"/>
          </a:xfrm>
          <a:prstGeom prst="rect">
            <a:avLst/>
          </a:prstGeom>
        </p:spPr>
        <p:txBody>
          <a:bodyPr vert="horz" lIns="91440" tIns="45720" rIns="91440" bIns="45720" rtlCol="0" anchor="ctr"/>
          <a:lstStyle>
            <a:lvl1pPr algn="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11656907" y="6610350"/>
            <a:ext cx="508000" cy="228600"/>
          </a:xfrm>
          <a:prstGeom prst="rect">
            <a:avLst/>
          </a:prstGeom>
        </p:spPr>
        <p:txBody>
          <a:bodyPr vert="horz" lIns="91440" tIns="45720" rIns="91440" bIns="45720" rtlCol="0" anchor="ctr"/>
          <a:lstStyle>
            <a:lvl1pPr algn="r">
              <a:defRPr sz="900" baseline="0">
                <a:solidFill>
                  <a:schemeClr val="tx1"/>
                </a:solidFill>
              </a:defRPr>
            </a:lvl1pPr>
          </a:lstStyle>
          <a:p>
            <a:fld id="{57BE0250-7018-4F1B-9CF1-970C20242CE0}" type="slidenum">
              <a:rPr lang="en-US" smtClean="0"/>
              <a:t>‹#›</a:t>
            </a:fld>
            <a:endParaRPr lang="en-US"/>
          </a:p>
        </p:txBody>
      </p:sp>
    </p:spTree>
    <p:extLst>
      <p:ext uri="{BB962C8B-B14F-4D97-AF65-F5344CB8AC3E}">
        <p14:creationId xmlns:p14="http://schemas.microsoft.com/office/powerpoint/2010/main" val="22131419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32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28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2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2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2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2DA2A00-EEF2-45BA-B908-B5FCB34E5BFE}" type="datetimeFigureOut">
              <a:rPr lang="en-US"/>
              <a:pPr>
                <a:defRPr/>
              </a:pPr>
              <a:t>9/20/2022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384E9D5-60B3-48E4-A4A7-5E7B8EEE4F0D}" type="slidenum">
              <a:rPr lang="en-US" altLang="en-US"/>
              <a:pPr/>
              <a:t>‹#›</a:t>
            </a:fld>
            <a:endParaRPr lang="en-US" altLang="en-US"/>
          </a:p>
        </p:txBody>
      </p:sp>
    </p:spTree>
    <p:extLst>
      <p:ext uri="{BB962C8B-B14F-4D97-AF65-F5344CB8AC3E}">
        <p14:creationId xmlns:p14="http://schemas.microsoft.com/office/powerpoint/2010/main" val="368298847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ag.ndsu.edu/publications/kids-family/family-engagement-in-early-childhood-settings-in-north-dakota" TargetMode="External"/><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8C8171-C408-676B-7559-040DC34C8D55}"/>
              </a:ext>
            </a:extLst>
          </p:cNvPr>
          <p:cNvSpPr>
            <a:spLocks noGrp="1"/>
          </p:cNvSpPr>
          <p:nvPr>
            <p:ph type="body" sz="quarter" idx="10"/>
          </p:nvPr>
        </p:nvSpPr>
        <p:spPr>
          <a:xfrm>
            <a:off x="604008" y="1231264"/>
            <a:ext cx="10972800" cy="3790067"/>
          </a:xfrm>
          <a:noFill/>
          <a:ln>
            <a:noFill/>
          </a:ln>
        </p:spPr>
        <p:style>
          <a:lnRef idx="0">
            <a:scrgbClr r="0" g="0" b="0"/>
          </a:lnRef>
          <a:fillRef idx="0">
            <a:scrgbClr r="0" g="0" b="0"/>
          </a:fillRef>
          <a:effectRef idx="0">
            <a:scrgbClr r="0" g="0" b="0"/>
          </a:effectRef>
          <a:fontRef idx="minor">
            <a:schemeClr val="lt1"/>
          </a:fontRef>
        </p:style>
        <p:txBody>
          <a:bodyPr>
            <a:normAutofit/>
          </a:bodyPr>
          <a:lstStyle/>
          <a:p>
            <a:r>
              <a:rPr lang="en-US" sz="4800" b="1" spc="600" dirty="0">
                <a:solidFill>
                  <a:schemeClr val="bg2"/>
                </a:solidFill>
                <a:effectLst>
                  <a:glow rad="266700">
                    <a:schemeClr val="tx1"/>
                  </a:glow>
                </a:effectLst>
                <a:latin typeface="Baskerville Old Face" panose="02020602080505020303" pitchFamily="18" charset="0"/>
              </a:rPr>
              <a:t>COURAGE to train your children</a:t>
            </a:r>
          </a:p>
        </p:txBody>
      </p:sp>
    </p:spTree>
    <p:extLst>
      <p:ext uri="{BB962C8B-B14F-4D97-AF65-F5344CB8AC3E}">
        <p14:creationId xmlns:p14="http://schemas.microsoft.com/office/powerpoint/2010/main" val="1470673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1295400"/>
          </a:xfrm>
        </p:spPr>
        <p:style>
          <a:lnRef idx="2">
            <a:schemeClr val="accent2"/>
          </a:lnRef>
          <a:fillRef idx="1">
            <a:schemeClr val="lt1"/>
          </a:fillRef>
          <a:effectRef idx="0">
            <a:schemeClr val="accent2"/>
          </a:effectRef>
          <a:fontRef idx="minor">
            <a:schemeClr val="dk1"/>
          </a:fontRef>
        </p:style>
        <p:txBody>
          <a:bodyPr>
            <a:prstTxWarp prst="textPlain">
              <a:avLst/>
            </a:prstTxWarp>
          </a:bodyPr>
          <a:lstStyle/>
          <a:p>
            <a:r>
              <a:rPr lang="en-US" dirty="0">
                <a:latin typeface="Arial Black" pitchFamily="34" charset="0"/>
              </a:rPr>
              <a:t>1 John 2:13, 14</a:t>
            </a:r>
          </a:p>
        </p:txBody>
      </p:sp>
      <p:sp>
        <p:nvSpPr>
          <p:cNvPr id="3" name="Content Placeholder 2"/>
          <p:cNvSpPr>
            <a:spLocks noGrp="1"/>
          </p:cNvSpPr>
          <p:nvPr>
            <p:ph idx="1"/>
          </p:nvPr>
        </p:nvSpPr>
        <p:spPr>
          <a:xfrm>
            <a:off x="619201" y="1981200"/>
            <a:ext cx="10953598" cy="4572000"/>
          </a:xfrm>
        </p:spPr>
        <p:txBody>
          <a:bodyPr>
            <a:normAutofit lnSpcReduction="10000"/>
          </a:bodyPr>
          <a:lstStyle/>
          <a:p>
            <a:pPr marL="0" indent="0">
              <a:buNone/>
            </a:pPr>
            <a:r>
              <a:rPr lang="en-US" sz="3600" dirty="0"/>
              <a:t>13  I write to you, </a:t>
            </a:r>
            <a:r>
              <a:rPr lang="en-US" sz="3600" u="sng" dirty="0">
                <a:solidFill>
                  <a:schemeClr val="accent4"/>
                </a:solidFill>
              </a:rPr>
              <a:t>fathers</a:t>
            </a:r>
            <a:r>
              <a:rPr lang="en-US" sz="3600" dirty="0"/>
              <a:t>, Because you have known Him who is from the beginning. I write to you, </a:t>
            </a:r>
            <a:r>
              <a:rPr lang="en-US" sz="3600" u="sng" dirty="0">
                <a:solidFill>
                  <a:schemeClr val="accent4"/>
                </a:solidFill>
              </a:rPr>
              <a:t>young</a:t>
            </a:r>
            <a:r>
              <a:rPr lang="en-US" sz="3600" u="sng" dirty="0"/>
              <a:t> </a:t>
            </a:r>
            <a:r>
              <a:rPr lang="en-US" sz="3600" u="sng" dirty="0">
                <a:solidFill>
                  <a:schemeClr val="accent4"/>
                </a:solidFill>
              </a:rPr>
              <a:t>men</a:t>
            </a:r>
            <a:r>
              <a:rPr lang="en-US" sz="3600" dirty="0"/>
              <a:t>, Because you have overcome the wicked one. I write to you, </a:t>
            </a:r>
            <a:r>
              <a:rPr lang="en-US" sz="3600" u="sng" dirty="0">
                <a:solidFill>
                  <a:schemeClr val="accent4"/>
                </a:solidFill>
              </a:rPr>
              <a:t>little</a:t>
            </a:r>
            <a:r>
              <a:rPr lang="en-US" sz="3600" u="sng" dirty="0"/>
              <a:t> </a:t>
            </a:r>
            <a:r>
              <a:rPr lang="en-US" sz="3600" u="sng" dirty="0">
                <a:solidFill>
                  <a:schemeClr val="accent4"/>
                </a:solidFill>
              </a:rPr>
              <a:t>children</a:t>
            </a:r>
            <a:r>
              <a:rPr lang="en-US" sz="3600" dirty="0"/>
              <a:t>, Because you have known the Father.</a:t>
            </a:r>
          </a:p>
          <a:p>
            <a:pPr marL="0" indent="0">
              <a:buNone/>
            </a:pPr>
            <a:r>
              <a:rPr lang="en-US" sz="3600" dirty="0"/>
              <a:t>14  I have written to you, </a:t>
            </a:r>
            <a:r>
              <a:rPr lang="en-US" sz="3600" u="sng" dirty="0">
                <a:solidFill>
                  <a:schemeClr val="accent4"/>
                </a:solidFill>
              </a:rPr>
              <a:t>fathers</a:t>
            </a:r>
            <a:r>
              <a:rPr lang="en-US" sz="3600" dirty="0"/>
              <a:t>, Because you have known Him who is from the beginning. I have written to you, </a:t>
            </a:r>
            <a:r>
              <a:rPr lang="en-US" sz="3600" u="sng" dirty="0">
                <a:solidFill>
                  <a:schemeClr val="accent4"/>
                </a:solidFill>
              </a:rPr>
              <a:t>young men</a:t>
            </a:r>
            <a:r>
              <a:rPr lang="en-US" sz="3600" dirty="0"/>
              <a:t>, Because you are strong, and the word of God abides in you, And you have overcome the wicked one.</a:t>
            </a:r>
          </a:p>
        </p:txBody>
      </p:sp>
      <p:sp>
        <p:nvSpPr>
          <p:cNvPr id="4" name="TextBox 3"/>
          <p:cNvSpPr txBox="1"/>
          <p:nvPr/>
        </p:nvSpPr>
        <p:spPr>
          <a:xfrm>
            <a:off x="3760470" y="1857815"/>
            <a:ext cx="222738" cy="369332"/>
          </a:xfrm>
          <a:prstGeom prst="rect">
            <a:avLst/>
          </a:prstGeom>
          <a:noFill/>
        </p:spPr>
        <p:txBody>
          <a:bodyPr wrap="square" rtlCol="0">
            <a:spAutoFit/>
          </a:bodyPr>
          <a:lstStyle/>
          <a:p>
            <a:r>
              <a:rPr lang="en-US" dirty="0">
                <a:solidFill>
                  <a:prstClr val="white"/>
                </a:solidFill>
                <a:latin typeface="Calibri"/>
              </a:rPr>
              <a:t>1</a:t>
            </a:r>
          </a:p>
        </p:txBody>
      </p:sp>
      <p:sp>
        <p:nvSpPr>
          <p:cNvPr id="5" name="TextBox 4"/>
          <p:cNvSpPr txBox="1"/>
          <p:nvPr/>
        </p:nvSpPr>
        <p:spPr>
          <a:xfrm>
            <a:off x="8147832" y="2366248"/>
            <a:ext cx="222738" cy="369332"/>
          </a:xfrm>
          <a:prstGeom prst="rect">
            <a:avLst/>
          </a:prstGeom>
          <a:noFill/>
        </p:spPr>
        <p:txBody>
          <a:bodyPr wrap="square" rtlCol="0">
            <a:spAutoFit/>
          </a:bodyPr>
          <a:lstStyle/>
          <a:p>
            <a:r>
              <a:rPr lang="en-US" dirty="0">
                <a:solidFill>
                  <a:prstClr val="white"/>
                </a:solidFill>
                <a:latin typeface="Calibri"/>
              </a:rPr>
              <a:t>2</a:t>
            </a:r>
          </a:p>
        </p:txBody>
      </p:sp>
      <p:sp>
        <p:nvSpPr>
          <p:cNvPr id="6" name="TextBox 5"/>
          <p:cNvSpPr txBox="1"/>
          <p:nvPr/>
        </p:nvSpPr>
        <p:spPr>
          <a:xfrm>
            <a:off x="1253490" y="3385423"/>
            <a:ext cx="222738" cy="369332"/>
          </a:xfrm>
          <a:prstGeom prst="rect">
            <a:avLst/>
          </a:prstGeom>
          <a:noFill/>
        </p:spPr>
        <p:txBody>
          <a:bodyPr wrap="square" rtlCol="0">
            <a:spAutoFit/>
          </a:bodyPr>
          <a:lstStyle/>
          <a:p>
            <a:r>
              <a:rPr lang="en-US" dirty="0">
                <a:solidFill>
                  <a:prstClr val="white"/>
                </a:solidFill>
                <a:latin typeface="Calibri"/>
              </a:rPr>
              <a:t>3</a:t>
            </a:r>
          </a:p>
        </p:txBody>
      </p:sp>
    </p:spTree>
    <p:extLst>
      <p:ext uri="{BB962C8B-B14F-4D97-AF65-F5344CB8AC3E}">
        <p14:creationId xmlns:p14="http://schemas.microsoft.com/office/powerpoint/2010/main" val="34087031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8C8171-C408-676B-7559-040DC34C8D55}"/>
              </a:ext>
            </a:extLst>
          </p:cNvPr>
          <p:cNvSpPr>
            <a:spLocks noGrp="1"/>
          </p:cNvSpPr>
          <p:nvPr>
            <p:ph type="body" sz="quarter" idx="10"/>
          </p:nvPr>
        </p:nvSpPr>
        <p:spPr>
          <a:xfrm>
            <a:off x="604008" y="411480"/>
            <a:ext cx="10972800" cy="4609851"/>
          </a:xfrm>
          <a:no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en-US" sz="4800" b="1" spc="600" dirty="0">
                <a:solidFill>
                  <a:schemeClr val="bg2"/>
                </a:solidFill>
                <a:effectLst>
                  <a:glow rad="228600">
                    <a:schemeClr val="tx1"/>
                  </a:glow>
                </a:effectLst>
                <a:latin typeface="Baskerville Old Face" panose="02020602080505020303" pitchFamily="18" charset="0"/>
              </a:rPr>
              <a:t>COURAGE to train your children</a:t>
            </a:r>
          </a:p>
          <a:p>
            <a:pPr algn="l"/>
            <a:r>
              <a:rPr lang="en-US" sz="4800" b="1" spc="600" dirty="0">
                <a:solidFill>
                  <a:schemeClr val="bg2"/>
                </a:solidFill>
                <a:effectLst>
                  <a:glow rad="228600">
                    <a:schemeClr val="tx1"/>
                  </a:glow>
                </a:effectLst>
                <a:latin typeface="Baskerville Old Face" panose="02020602080505020303" pitchFamily="18" charset="0"/>
              </a:rPr>
              <a:t>COURAGE to discipline </a:t>
            </a:r>
          </a:p>
          <a:p>
            <a:pPr algn="l"/>
            <a:r>
              <a:rPr lang="en-US" sz="4800" b="1" spc="600" dirty="0">
                <a:solidFill>
                  <a:schemeClr val="bg2"/>
                </a:solidFill>
                <a:effectLst>
                  <a:glow rad="228600">
                    <a:schemeClr val="tx1"/>
                  </a:glow>
                </a:effectLst>
                <a:latin typeface="Baskerville Old Face" panose="02020602080505020303" pitchFamily="18" charset="0"/>
              </a:rPr>
              <a:t>COURAGE to watch for danger</a:t>
            </a:r>
          </a:p>
        </p:txBody>
      </p:sp>
    </p:spTree>
    <p:extLst>
      <p:ext uri="{BB962C8B-B14F-4D97-AF65-F5344CB8AC3E}">
        <p14:creationId xmlns:p14="http://schemas.microsoft.com/office/powerpoint/2010/main" val="3754662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FB1D94-2570-DAA5-3C5A-89C22E487058}"/>
              </a:ext>
            </a:extLst>
          </p:cNvPr>
          <p:cNvSpPr>
            <a:spLocks noGrp="1"/>
          </p:cNvSpPr>
          <p:nvPr>
            <p:ph type="body" sz="quarter" idx="10"/>
          </p:nvPr>
        </p:nvSpPr>
        <p:spPr>
          <a:xfrm>
            <a:off x="604008" y="1257300"/>
            <a:ext cx="10972800" cy="5417820"/>
          </a:xfrm>
        </p:spPr>
        <p:txBody>
          <a:bodyPr>
            <a:normAutofit/>
          </a:bodyPr>
          <a:lstStyle/>
          <a:p>
            <a:pPr marL="685800" indent="-685800" algn="l">
              <a:buFont typeface="Wingdings" panose="05000000000000000000" pitchFamily="2" charset="2"/>
              <a:buChar char="ü"/>
            </a:pPr>
            <a:r>
              <a:rPr lang="en-US" sz="5400" dirty="0">
                <a:latin typeface="Dreaming Outloud Pro" panose="03050502040302030504" pitchFamily="66" charset="0"/>
                <a:cs typeface="Dreaming Outloud Pro" panose="03050502040302030504" pitchFamily="66" charset="0"/>
              </a:rPr>
              <a:t>Peer pressure (1:10)</a:t>
            </a:r>
          </a:p>
          <a:p>
            <a:pPr marL="685800" indent="-685800" algn="l">
              <a:buFont typeface="Wingdings" panose="05000000000000000000" pitchFamily="2" charset="2"/>
              <a:buChar char="ü"/>
            </a:pPr>
            <a:r>
              <a:rPr lang="en-US" sz="5400" dirty="0">
                <a:latin typeface="Dreaming Outloud Pro" panose="03050502040302030504" pitchFamily="66" charset="0"/>
                <a:cs typeface="Dreaming Outloud Pro" panose="03050502040302030504" pitchFamily="66" charset="0"/>
              </a:rPr>
              <a:t>Seeking the wisdom of God (2:1-9)</a:t>
            </a:r>
          </a:p>
          <a:p>
            <a:pPr marL="685800" indent="-685800" algn="l">
              <a:buFont typeface="Wingdings" panose="05000000000000000000" pitchFamily="2" charset="2"/>
              <a:buChar char="ü"/>
            </a:pPr>
            <a:r>
              <a:rPr lang="en-US" sz="5400" dirty="0">
                <a:latin typeface="Dreaming Outloud Pro" panose="03050502040302030504" pitchFamily="66" charset="0"/>
                <a:cs typeface="Dreaming Outloud Pro" panose="03050502040302030504" pitchFamily="66" charset="0"/>
              </a:rPr>
              <a:t>Discerning the right path (2:10-15)</a:t>
            </a:r>
          </a:p>
          <a:p>
            <a:pPr marL="685800" indent="-685800" algn="l">
              <a:buFont typeface="Wingdings" panose="05000000000000000000" pitchFamily="2" charset="2"/>
              <a:buChar char="ü"/>
            </a:pPr>
            <a:r>
              <a:rPr lang="en-US" sz="5400" dirty="0">
                <a:latin typeface="Dreaming Outloud Pro" panose="03050502040302030504" pitchFamily="66" charset="0"/>
                <a:cs typeface="Dreaming Outloud Pro" panose="03050502040302030504" pitchFamily="66" charset="0"/>
              </a:rPr>
              <a:t>Honoring the Lord (3:1-12)</a:t>
            </a:r>
          </a:p>
        </p:txBody>
      </p:sp>
      <p:sp>
        <p:nvSpPr>
          <p:cNvPr id="3" name="Title 2">
            <a:extLst>
              <a:ext uri="{FF2B5EF4-FFF2-40B4-BE49-F238E27FC236}">
                <a16:creationId xmlns:a16="http://schemas.microsoft.com/office/drawing/2014/main" id="{094CB33B-523A-87D1-5051-C46F0BDFE507}"/>
              </a:ext>
            </a:extLst>
          </p:cNvPr>
          <p:cNvSpPr>
            <a:spLocks noGrp="1"/>
          </p:cNvSpPr>
          <p:nvPr>
            <p:ph type="title"/>
          </p:nvPr>
        </p:nvSpPr>
        <p:spPr>
          <a:xfrm>
            <a:off x="917379" y="268606"/>
            <a:ext cx="10346057" cy="1240382"/>
          </a:xfrm>
        </p:spPr>
        <p:txBody>
          <a:bodyPr>
            <a:normAutofit/>
          </a:bodyPr>
          <a:lstStyle/>
          <a:p>
            <a:r>
              <a:rPr lang="en-US" sz="5400" dirty="0">
                <a:latin typeface="Adler" panose="00000400000000000000" pitchFamily="2" charset="0"/>
              </a:rPr>
              <a:t>Where Fathers Can Lead:</a:t>
            </a:r>
          </a:p>
        </p:txBody>
      </p:sp>
    </p:spTree>
    <p:extLst>
      <p:ext uri="{BB962C8B-B14F-4D97-AF65-F5344CB8AC3E}">
        <p14:creationId xmlns:p14="http://schemas.microsoft.com/office/powerpoint/2010/main" val="303177350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AFB1D94-2570-DAA5-3C5A-89C22E487058}"/>
              </a:ext>
            </a:extLst>
          </p:cNvPr>
          <p:cNvSpPr>
            <a:spLocks noGrp="1"/>
          </p:cNvSpPr>
          <p:nvPr>
            <p:ph type="body" sz="quarter" idx="10"/>
          </p:nvPr>
        </p:nvSpPr>
        <p:spPr>
          <a:xfrm>
            <a:off x="604008" y="1257300"/>
            <a:ext cx="10972800" cy="5417820"/>
          </a:xfrm>
        </p:spPr>
        <p:txBody>
          <a:bodyPr>
            <a:normAutofit fontScale="92500"/>
          </a:bodyPr>
          <a:lstStyle/>
          <a:p>
            <a:pPr marL="685800" indent="-685800" algn="l">
              <a:buFont typeface="Wingdings" panose="05000000000000000000" pitchFamily="2" charset="2"/>
              <a:buChar char="ü"/>
            </a:pPr>
            <a:r>
              <a:rPr lang="en-US" sz="5400" dirty="0">
                <a:latin typeface="Dreaming Outloud Pro" panose="03050502040302030504" pitchFamily="66" charset="0"/>
                <a:cs typeface="Dreaming Outloud Pro" panose="03050502040302030504" pitchFamily="66" charset="0"/>
              </a:rPr>
              <a:t>Calm during terror (3:25, 26)</a:t>
            </a:r>
          </a:p>
          <a:p>
            <a:pPr marL="685800" indent="-685800" algn="l">
              <a:buFont typeface="Wingdings" panose="05000000000000000000" pitchFamily="2" charset="2"/>
              <a:buChar char="ü"/>
            </a:pPr>
            <a:r>
              <a:rPr lang="en-US" sz="5400" dirty="0">
                <a:latin typeface="Dreaming Outloud Pro" panose="03050502040302030504" pitchFamily="66" charset="0"/>
                <a:cs typeface="Dreaming Outloud Pro" panose="03050502040302030504" pitchFamily="66" charset="0"/>
              </a:rPr>
              <a:t>Sound business practices (3:27, 28; 10:4; 20:17)</a:t>
            </a:r>
          </a:p>
          <a:p>
            <a:pPr marL="685800" indent="-685800" algn="l">
              <a:buFont typeface="Wingdings" panose="05000000000000000000" pitchFamily="2" charset="2"/>
              <a:buChar char="ü"/>
            </a:pPr>
            <a:r>
              <a:rPr lang="en-US" sz="5400" dirty="0">
                <a:latin typeface="Dreaming Outloud Pro" panose="03050502040302030504" pitchFamily="66" charset="0"/>
                <a:cs typeface="Dreaming Outloud Pro" panose="03050502040302030504" pitchFamily="66" charset="0"/>
              </a:rPr>
              <a:t>Avoiding sexual immorality (5:15-23)</a:t>
            </a:r>
          </a:p>
          <a:p>
            <a:pPr marL="685800" indent="-685800" algn="l">
              <a:buFont typeface="Wingdings" panose="05000000000000000000" pitchFamily="2" charset="2"/>
              <a:buChar char="ü"/>
            </a:pPr>
            <a:r>
              <a:rPr lang="en-US" sz="5400" dirty="0">
                <a:latin typeface="Dreaming Outloud Pro" panose="03050502040302030504" pitchFamily="66" charset="0"/>
                <a:cs typeface="Dreaming Outloud Pro" panose="03050502040302030504" pitchFamily="66" charset="0"/>
              </a:rPr>
              <a:t>Avoiding envy (3:31ff)</a:t>
            </a:r>
          </a:p>
          <a:p>
            <a:pPr marL="685800" indent="-685800" algn="l">
              <a:buFont typeface="Wingdings" panose="05000000000000000000" pitchFamily="2" charset="2"/>
              <a:buChar char="ü"/>
            </a:pPr>
            <a:r>
              <a:rPr lang="en-US" sz="5400" dirty="0">
                <a:latin typeface="Dreaming Outloud Pro" panose="03050502040302030504" pitchFamily="66" charset="0"/>
                <a:cs typeface="Dreaming Outloud Pro" panose="03050502040302030504" pitchFamily="66" charset="0"/>
              </a:rPr>
              <a:t>Avoiding debt (6:1-5</a:t>
            </a:r>
            <a:r>
              <a:rPr lang="en-US" sz="5400" dirty="0">
                <a:latin typeface="Century Schoolbook" panose="02040604050505020304" pitchFamily="18" charset="0"/>
              </a:rPr>
              <a:t>; 22:7)</a:t>
            </a:r>
          </a:p>
        </p:txBody>
      </p:sp>
      <p:sp>
        <p:nvSpPr>
          <p:cNvPr id="3" name="Title 2">
            <a:extLst>
              <a:ext uri="{FF2B5EF4-FFF2-40B4-BE49-F238E27FC236}">
                <a16:creationId xmlns:a16="http://schemas.microsoft.com/office/drawing/2014/main" id="{094CB33B-523A-87D1-5051-C46F0BDFE507}"/>
              </a:ext>
            </a:extLst>
          </p:cNvPr>
          <p:cNvSpPr>
            <a:spLocks noGrp="1"/>
          </p:cNvSpPr>
          <p:nvPr>
            <p:ph type="title"/>
          </p:nvPr>
        </p:nvSpPr>
        <p:spPr>
          <a:xfrm>
            <a:off x="917379" y="268606"/>
            <a:ext cx="10346057" cy="1240382"/>
          </a:xfrm>
        </p:spPr>
        <p:txBody>
          <a:bodyPr>
            <a:normAutofit/>
          </a:bodyPr>
          <a:lstStyle/>
          <a:p>
            <a:r>
              <a:rPr lang="en-US" sz="5400" dirty="0">
                <a:latin typeface="Adler" panose="00000400000000000000" pitchFamily="2" charset="0"/>
              </a:rPr>
              <a:t>Where Fathers Can Lead:</a:t>
            </a:r>
          </a:p>
        </p:txBody>
      </p:sp>
    </p:spTree>
    <p:extLst>
      <p:ext uri="{BB962C8B-B14F-4D97-AF65-F5344CB8AC3E}">
        <p14:creationId xmlns:p14="http://schemas.microsoft.com/office/powerpoint/2010/main" val="267810932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8C8171-C408-676B-7559-040DC34C8D55}"/>
              </a:ext>
            </a:extLst>
          </p:cNvPr>
          <p:cNvSpPr>
            <a:spLocks noGrp="1"/>
          </p:cNvSpPr>
          <p:nvPr>
            <p:ph type="body" sz="quarter" idx="10"/>
          </p:nvPr>
        </p:nvSpPr>
        <p:spPr>
          <a:xfrm>
            <a:off x="604008" y="411480"/>
            <a:ext cx="10972800" cy="4609851"/>
          </a:xfrm>
          <a:no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en-US" sz="4800" b="1" spc="600" dirty="0">
                <a:solidFill>
                  <a:schemeClr val="bg2"/>
                </a:solidFill>
                <a:effectLst>
                  <a:glow rad="228600">
                    <a:schemeClr val="tx1"/>
                  </a:glow>
                </a:effectLst>
                <a:latin typeface="Baskerville Old Face" panose="02020602080505020303" pitchFamily="18" charset="0"/>
              </a:rPr>
              <a:t>COURAGE to train your children</a:t>
            </a:r>
          </a:p>
          <a:p>
            <a:pPr algn="l"/>
            <a:r>
              <a:rPr lang="en-US" sz="4800" b="1" spc="600" dirty="0">
                <a:solidFill>
                  <a:schemeClr val="bg2"/>
                </a:solidFill>
                <a:effectLst>
                  <a:glow rad="228600">
                    <a:schemeClr val="tx1"/>
                  </a:glow>
                </a:effectLst>
                <a:latin typeface="Baskerville Old Face" panose="02020602080505020303" pitchFamily="18" charset="0"/>
              </a:rPr>
              <a:t>COURAGE to discipline </a:t>
            </a:r>
          </a:p>
          <a:p>
            <a:pPr algn="l"/>
            <a:r>
              <a:rPr lang="en-US" sz="4800" b="1" spc="600" dirty="0">
                <a:solidFill>
                  <a:schemeClr val="bg2"/>
                </a:solidFill>
                <a:effectLst>
                  <a:glow rad="228600">
                    <a:schemeClr val="tx1"/>
                  </a:glow>
                </a:effectLst>
                <a:latin typeface="Baskerville Old Face" panose="02020602080505020303" pitchFamily="18" charset="0"/>
              </a:rPr>
              <a:t>COURAGE to watch for danger</a:t>
            </a:r>
          </a:p>
          <a:p>
            <a:pPr algn="l"/>
            <a:r>
              <a:rPr lang="en-US" sz="4800" b="1" spc="600" dirty="0">
                <a:solidFill>
                  <a:schemeClr val="bg2"/>
                </a:solidFill>
                <a:effectLst>
                  <a:glow rad="228600">
                    <a:schemeClr val="tx1"/>
                  </a:glow>
                </a:effectLst>
                <a:latin typeface="Baskerville Old Face" panose="02020602080505020303" pitchFamily="18" charset="0"/>
              </a:rPr>
              <a:t>COURAGE to stand alone</a:t>
            </a:r>
          </a:p>
        </p:txBody>
      </p:sp>
    </p:spTree>
    <p:extLst>
      <p:ext uri="{BB962C8B-B14F-4D97-AF65-F5344CB8AC3E}">
        <p14:creationId xmlns:p14="http://schemas.microsoft.com/office/powerpoint/2010/main" val="2017647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xEl>
                                              <p:pRg st="3" end="3"/>
                                            </p:txEl>
                                          </p:spTgt>
                                        </p:tgtEl>
                                      </p:cBhvr>
                                    </p:animEffect>
                                    <p:animScale>
                                      <p:cBhvr>
                                        <p:cTn id="7"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D5DDA26-154C-2623-66F3-CC6FD11E2458}"/>
              </a:ext>
            </a:extLst>
          </p:cNvPr>
          <p:cNvSpPr txBox="1">
            <a:spLocks/>
          </p:cNvSpPr>
          <p:nvPr/>
        </p:nvSpPr>
        <p:spPr>
          <a:xfrm>
            <a:off x="1818927" y="4814596"/>
            <a:ext cx="8554146" cy="1488233"/>
          </a:xfrm>
          <a:prstGeom prst="rect">
            <a:avLst/>
          </a:prstGeom>
        </p:spPr>
        <p:txBody>
          <a:bodyPr>
            <a:noAutofit/>
          </a:bodyPr>
          <a:lstStyle>
            <a:lvl1pPr marL="0" indent="0" algn="ctr" defTabSz="1219170" rtl="0" eaLnBrk="1" latinLnBrk="0" hangingPunct="1">
              <a:spcBef>
                <a:spcPct val="20000"/>
              </a:spcBef>
              <a:buFont typeface="Arial"/>
              <a:buNone/>
              <a:defRPr sz="4000" kern="1200">
                <a:solidFill>
                  <a:srgbClr val="F8F2E9"/>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rgbClr val="F8F2E9"/>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rgbClr val="F8F2E9"/>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rgbClr val="F8F2E9"/>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rgbClr val="F8F2E9"/>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kumimoji="0" lang="en-US" sz="5400" b="0" i="0" u="none" strike="noStrike" kern="1200" cap="none" spc="300" normalizeH="0" baseline="0" noProof="0" dirty="0">
                <a:ln>
                  <a:noFill/>
                </a:ln>
                <a:solidFill>
                  <a:prstClr val="white"/>
                </a:solidFill>
                <a:effectLst/>
                <a:uLnTx/>
                <a:uFillTx/>
                <a:latin typeface="Baskerville Old Face" panose="02020602080505020303" pitchFamily="18" charset="0"/>
                <a:ea typeface="+mn-ea"/>
                <a:cs typeface="+mn-cs"/>
              </a:rPr>
              <a:t>FATHERS</a:t>
            </a:r>
            <a:endParaRPr lang="en-US" sz="3600" spc="300" dirty="0">
              <a:latin typeface="Baskerville Old Face" panose="02020602080505020303" pitchFamily="18" charset="0"/>
            </a:endParaRPr>
          </a:p>
          <a:p>
            <a:r>
              <a:rPr lang="en-US" sz="3600" spc="600" dirty="0">
                <a:latin typeface="Baskerville Old Face" panose="02020602080505020303" pitchFamily="18" charset="0"/>
              </a:rPr>
              <a:t>SPEAK CONFIDENTLY!</a:t>
            </a:r>
          </a:p>
        </p:txBody>
      </p:sp>
      <p:sp>
        <p:nvSpPr>
          <p:cNvPr id="2" name="TextBox 1">
            <a:extLst>
              <a:ext uri="{FF2B5EF4-FFF2-40B4-BE49-F238E27FC236}">
                <a16:creationId xmlns:a16="http://schemas.microsoft.com/office/drawing/2014/main" id="{75A70C6A-6D40-1808-222D-1A276E60CCD8}"/>
              </a:ext>
            </a:extLst>
          </p:cNvPr>
          <p:cNvSpPr txBox="1"/>
          <p:nvPr/>
        </p:nvSpPr>
        <p:spPr>
          <a:xfrm>
            <a:off x="778192" y="445985"/>
            <a:ext cx="10635615" cy="1077218"/>
          </a:xfrm>
          <a:prstGeom prst="rect">
            <a:avLst/>
          </a:prstGeom>
          <a:noFill/>
        </p:spPr>
        <p:txBody>
          <a:bodyPr wrap="square" rtlCol="0">
            <a:spAutoFit/>
          </a:bodyPr>
          <a:lstStyle/>
          <a:p>
            <a:pPr algn="ctr"/>
            <a:r>
              <a:rPr lang="en-US" sz="3200" dirty="0"/>
              <a:t>“In the fear of the LORD </a:t>
            </a:r>
            <a:r>
              <a:rPr lang="en-US" sz="3200" i="1" dirty="0"/>
              <a:t>there is </a:t>
            </a:r>
            <a:r>
              <a:rPr lang="en-US" sz="3200" dirty="0"/>
              <a:t>strong confidence, And His children will have a place of refuge” (Prov. 14:26)</a:t>
            </a:r>
          </a:p>
        </p:txBody>
      </p:sp>
    </p:spTree>
    <p:extLst>
      <p:ext uri="{BB962C8B-B14F-4D97-AF65-F5344CB8AC3E}">
        <p14:creationId xmlns:p14="http://schemas.microsoft.com/office/powerpoint/2010/main" val="3986210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685800"/>
            <a:ext cx="5757333" cy="1219200"/>
          </a:xfrm>
        </p:spPr>
        <p:txBody>
          <a:bodyPr>
            <a:noAutofit/>
          </a:bodyPr>
          <a:lstStyle/>
          <a:p>
            <a:r>
              <a:rPr lang="en-US" sz="4800" dirty="0">
                <a:solidFill>
                  <a:schemeClr val="accent1"/>
                </a:solidFill>
                <a:effectLst>
                  <a:outerShdw blurRad="38100" dist="38100" dir="2700000" algn="tl">
                    <a:srgbClr val="000000">
                      <a:alpha val="43137"/>
                    </a:srgbClr>
                  </a:outerShdw>
                </a:effectLst>
                <a:latin typeface="Aharoni" pitchFamily="2" charset="-79"/>
                <a:cs typeface="Aharoni" pitchFamily="2" charset="-79"/>
              </a:rPr>
              <a:t>The next </a:t>
            </a:r>
            <a:r>
              <a:rPr lang="en-US" sz="4800" spc="300" dirty="0">
                <a:solidFill>
                  <a:schemeClr val="accent1"/>
                </a:solidFill>
                <a:effectLst>
                  <a:outerShdw blurRad="38100" dist="38100" dir="2700000" algn="tl">
                    <a:srgbClr val="000000">
                      <a:alpha val="43137"/>
                    </a:srgbClr>
                  </a:outerShdw>
                </a:effectLst>
                <a:latin typeface="Aharoni" pitchFamily="2" charset="-79"/>
                <a:cs typeface="Aharoni" pitchFamily="2" charset="-79"/>
              </a:rPr>
              <a:t>GENERATION</a:t>
            </a:r>
            <a:r>
              <a:rPr lang="en-US" sz="4800" dirty="0">
                <a:solidFill>
                  <a:schemeClr val="accent1"/>
                </a:solidFill>
                <a:effectLst>
                  <a:outerShdw blurRad="38100" dist="38100" dir="2700000" algn="tl">
                    <a:srgbClr val="000000">
                      <a:alpha val="43137"/>
                    </a:srgbClr>
                  </a:outerShdw>
                </a:effectLst>
                <a:latin typeface="Aharoni" pitchFamily="2" charset="-79"/>
                <a:cs typeface="Aharoni" pitchFamily="2" charset="-79"/>
              </a:rPr>
              <a:t> Inherits Everything!</a:t>
            </a:r>
          </a:p>
        </p:txBody>
      </p:sp>
      <p:sp>
        <p:nvSpPr>
          <p:cNvPr id="3" name="Content Placeholder 2"/>
          <p:cNvSpPr>
            <a:spLocks noGrp="1"/>
          </p:cNvSpPr>
          <p:nvPr>
            <p:ph idx="1"/>
          </p:nvPr>
        </p:nvSpPr>
        <p:spPr>
          <a:xfrm>
            <a:off x="6965243" y="327378"/>
            <a:ext cx="4854225" cy="6165675"/>
          </a:xfrm>
        </p:spPr>
        <p:txBody>
          <a:bodyPr>
            <a:normAutofit fontScale="92500"/>
          </a:bodyPr>
          <a:lstStyle/>
          <a:p>
            <a:r>
              <a:rPr lang="en-US" sz="6600" b="1" dirty="0">
                <a:effectLst>
                  <a:outerShdw blurRad="38100" dist="38100" dir="2700000" algn="tl">
                    <a:srgbClr val="000000">
                      <a:alpha val="43137"/>
                    </a:srgbClr>
                  </a:outerShdw>
                </a:effectLst>
                <a:latin typeface="Baskerville Old Face" panose="02020602080505020303" pitchFamily="18" charset="0"/>
              </a:rPr>
              <a:t>our world</a:t>
            </a:r>
          </a:p>
          <a:p>
            <a:r>
              <a:rPr lang="en-US" sz="6600" b="1" dirty="0">
                <a:effectLst>
                  <a:outerShdw blurRad="38100" dist="38100" dir="2700000" algn="tl">
                    <a:srgbClr val="000000">
                      <a:alpha val="43137"/>
                    </a:srgbClr>
                  </a:outerShdw>
                </a:effectLst>
                <a:latin typeface="Baskerville Old Face" panose="02020602080505020303" pitchFamily="18" charset="0"/>
              </a:rPr>
              <a:t>our positions</a:t>
            </a:r>
          </a:p>
          <a:p>
            <a:r>
              <a:rPr lang="en-US" sz="6600" b="1" dirty="0">
                <a:effectLst>
                  <a:outerShdw blurRad="38100" dist="38100" dir="2700000" algn="tl">
                    <a:srgbClr val="000000">
                      <a:alpha val="43137"/>
                    </a:srgbClr>
                  </a:outerShdw>
                </a:effectLst>
                <a:latin typeface="Baskerville Old Face" panose="02020602080505020303" pitchFamily="18" charset="0"/>
              </a:rPr>
              <a:t>our name</a:t>
            </a:r>
          </a:p>
          <a:p>
            <a:r>
              <a:rPr lang="en-US" sz="6600" b="1" dirty="0">
                <a:effectLst>
                  <a:outerShdw blurRad="38100" dist="38100" dir="2700000" algn="tl">
                    <a:srgbClr val="000000">
                      <a:alpha val="43137"/>
                    </a:srgbClr>
                  </a:outerShdw>
                </a:effectLst>
                <a:latin typeface="Baskerville Old Face" panose="02020602080505020303" pitchFamily="18" charset="0"/>
              </a:rPr>
              <a:t>our reputation</a:t>
            </a:r>
          </a:p>
          <a:p>
            <a:r>
              <a:rPr lang="en-US" sz="6600" b="1" dirty="0">
                <a:effectLst>
                  <a:outerShdw blurRad="38100" dist="38100" dir="2700000" algn="tl">
                    <a:srgbClr val="000000">
                      <a:alpha val="43137"/>
                    </a:srgbClr>
                  </a:outerShdw>
                </a:effectLst>
                <a:latin typeface="Baskerville Old Face" panose="02020602080505020303" pitchFamily="18" charset="0"/>
              </a:rPr>
              <a:t>our pursuits</a:t>
            </a:r>
          </a:p>
        </p:txBody>
      </p:sp>
      <p:pic>
        <p:nvPicPr>
          <p:cNvPr id="1029" name="Picture 5" descr="C:\Users\Steven\AppData\Local\Microsoft\Windows\Temporary Internet Files\Content.IE5\H4EZC8SU\MP9004424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33" y="2667000"/>
            <a:ext cx="5892800" cy="37112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50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14866"/>
            <a:ext cx="10972800" cy="914400"/>
          </a:xfrm>
          <a:solidFill>
            <a:schemeClr val="accent1"/>
          </a:solidFill>
        </p:spPr>
        <p:txBody>
          <a:bodyPr/>
          <a:lstStyle/>
          <a:p>
            <a:r>
              <a:rPr lang="en-US" dirty="0">
                <a:latin typeface="Arial Black" pitchFamily="34" charset="0"/>
              </a:rPr>
              <a:t>Subdue </a:t>
            </a:r>
            <a:r>
              <a:rPr lang="en-US">
                <a:latin typeface="Arial Black" pitchFamily="34" charset="0"/>
              </a:rPr>
              <a:t>and Tend:</a:t>
            </a:r>
            <a:endParaRPr lang="en-US" dirty="0">
              <a:latin typeface="Arial Black" pitchFamily="34" charset="0"/>
            </a:endParaRPr>
          </a:p>
        </p:txBody>
      </p:sp>
      <p:sp>
        <p:nvSpPr>
          <p:cNvPr id="3" name="Content Placeholder 2"/>
          <p:cNvSpPr>
            <a:spLocks noGrp="1"/>
          </p:cNvSpPr>
          <p:nvPr>
            <p:ph idx="1"/>
          </p:nvPr>
        </p:nvSpPr>
        <p:spPr>
          <a:xfrm>
            <a:off x="609599" y="1794933"/>
            <a:ext cx="10972799" cy="4834467"/>
          </a:xfrm>
        </p:spPr>
        <p:txBody>
          <a:bodyPr>
            <a:normAutofit fontScale="92500" lnSpcReduction="10000"/>
          </a:bodyPr>
          <a:lstStyle/>
          <a:p>
            <a:r>
              <a:rPr lang="en-US" sz="4000" b="1" u="sng" dirty="0">
                <a:solidFill>
                  <a:schemeClr val="tx1">
                    <a:lumMod val="65000"/>
                  </a:schemeClr>
                </a:solidFill>
              </a:rPr>
              <a:t>The spirit</a:t>
            </a:r>
            <a:r>
              <a:rPr lang="en-US" sz="4000" b="1" dirty="0">
                <a:solidFill>
                  <a:schemeClr val="tx1">
                    <a:lumMod val="65000"/>
                  </a:schemeClr>
                </a:solidFill>
              </a:rPr>
              <a:t> – Proverbs 25:28</a:t>
            </a:r>
          </a:p>
          <a:p>
            <a:pPr lvl="1"/>
            <a:r>
              <a:rPr lang="en-US" sz="3200" dirty="0"/>
              <a:t> “Whoever </a:t>
            </a:r>
            <a:r>
              <a:rPr lang="en-US" sz="3200" i="1" dirty="0"/>
              <a:t>has</a:t>
            </a:r>
            <a:r>
              <a:rPr lang="en-US" sz="3200" dirty="0"/>
              <a:t> no rule over his own spirit </a:t>
            </a:r>
            <a:r>
              <a:rPr lang="en-US" sz="3200" i="1" dirty="0"/>
              <a:t>Is like</a:t>
            </a:r>
            <a:r>
              <a:rPr lang="en-US" sz="3200" dirty="0"/>
              <a:t> a city broken down, without walls.”</a:t>
            </a:r>
            <a:endParaRPr lang="en-US" sz="3600" b="1" dirty="0">
              <a:solidFill>
                <a:schemeClr val="tx1">
                  <a:lumMod val="65000"/>
                </a:schemeClr>
              </a:solidFill>
            </a:endParaRPr>
          </a:p>
          <a:p>
            <a:r>
              <a:rPr lang="en-US" sz="4000" b="1" u="sng" dirty="0">
                <a:solidFill>
                  <a:schemeClr val="tx1">
                    <a:lumMod val="65000"/>
                  </a:schemeClr>
                </a:solidFill>
              </a:rPr>
              <a:t>The body</a:t>
            </a:r>
            <a:r>
              <a:rPr lang="en-US" sz="4000" b="1" dirty="0">
                <a:solidFill>
                  <a:schemeClr val="tx1">
                    <a:lumMod val="65000"/>
                  </a:schemeClr>
                </a:solidFill>
              </a:rPr>
              <a:t> – 1 Thessalonians 4:4, 5</a:t>
            </a:r>
          </a:p>
          <a:p>
            <a:pPr lvl="1"/>
            <a:r>
              <a:rPr lang="en-US" sz="3200" dirty="0"/>
              <a:t>“That each of you should know how to possess his own vessel in sanctification and honor, not in passion of lust…”</a:t>
            </a:r>
            <a:endParaRPr lang="en-US" sz="6000" b="1" dirty="0">
              <a:solidFill>
                <a:schemeClr val="tx1">
                  <a:lumMod val="65000"/>
                </a:schemeClr>
              </a:solidFill>
            </a:endParaRPr>
          </a:p>
          <a:p>
            <a:r>
              <a:rPr lang="en-US" sz="4000" b="1" u="sng" dirty="0">
                <a:solidFill>
                  <a:schemeClr val="tx1">
                    <a:lumMod val="65000"/>
                  </a:schemeClr>
                </a:solidFill>
              </a:rPr>
              <a:t>The house</a:t>
            </a:r>
            <a:r>
              <a:rPr lang="en-US" sz="4000" b="1" dirty="0">
                <a:solidFill>
                  <a:schemeClr val="tx1">
                    <a:lumMod val="65000"/>
                  </a:schemeClr>
                </a:solidFill>
              </a:rPr>
              <a:t> – 1 Timothy 3:4</a:t>
            </a:r>
          </a:p>
          <a:p>
            <a:pPr lvl="1"/>
            <a:r>
              <a:rPr lang="en-US" sz="3200" dirty="0"/>
              <a:t>“One who rules his own house well…”</a:t>
            </a:r>
            <a:endParaRPr lang="en-US" sz="3600" b="1" dirty="0">
              <a:solidFill>
                <a:schemeClr val="tx1">
                  <a:lumMod val="65000"/>
                </a:schemeClr>
              </a:solidFill>
            </a:endParaRPr>
          </a:p>
        </p:txBody>
      </p:sp>
    </p:spTree>
    <p:extLst>
      <p:ext uri="{BB962C8B-B14F-4D97-AF65-F5344CB8AC3E}">
        <p14:creationId xmlns:p14="http://schemas.microsoft.com/office/powerpoint/2010/main" val="50128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0000">
              <a:srgbClr val="FFC000"/>
            </a:gs>
            <a:gs pos="65000">
              <a:schemeClr val="accent6">
                <a:lumMod val="50000"/>
              </a:schemeClr>
            </a:gs>
            <a:gs pos="0">
              <a:schemeClr val="bg1">
                <a:tint val="45000"/>
                <a:shade val="99000"/>
                <a:satMod val="350000"/>
              </a:schemeClr>
            </a:gs>
            <a:gs pos="86000">
              <a:schemeClr val="bg1">
                <a:lumMod val="95000"/>
                <a:lumOff val="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1926-48BB-0CDB-7C17-75E7E94460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3C3AA6-7572-C5F2-3F34-1E307CC4E73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425582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207752" y="4427955"/>
            <a:ext cx="7776496" cy="1001290"/>
          </a:xfrm>
        </p:spPr>
        <p:txBody>
          <a:bodyPr>
            <a:noAutofit/>
          </a:bodyPr>
          <a:lstStyle/>
          <a:p>
            <a:r>
              <a:rPr lang="en-US" sz="3600" spc="300" dirty="0">
                <a:effectLst>
                  <a:glow rad="139700">
                    <a:schemeClr val="accent2">
                      <a:satMod val="175000"/>
                      <a:alpha val="40000"/>
                    </a:schemeClr>
                  </a:glow>
                </a:effectLst>
                <a:latin typeface="Baskerville Old Face" panose="02020602080505020303" pitchFamily="18" charset="0"/>
              </a:rPr>
              <a:t>“AS FOR ME AND MY HOUSE”</a:t>
            </a:r>
          </a:p>
        </p:txBody>
      </p:sp>
      <p:sp>
        <p:nvSpPr>
          <p:cNvPr id="2" name="TextBox 1">
            <a:extLst>
              <a:ext uri="{FF2B5EF4-FFF2-40B4-BE49-F238E27FC236}">
                <a16:creationId xmlns:a16="http://schemas.microsoft.com/office/drawing/2014/main" id="{E4F06D08-3394-DEAC-E048-A5CCD375CB88}"/>
              </a:ext>
            </a:extLst>
          </p:cNvPr>
          <p:cNvSpPr txBox="1"/>
          <p:nvPr/>
        </p:nvSpPr>
        <p:spPr>
          <a:xfrm>
            <a:off x="1164719" y="6088008"/>
            <a:ext cx="10591852" cy="746522"/>
          </a:xfrm>
          <a:prstGeom prst="round2DiagRect">
            <a:avLst>
              <a:gd name="adj1" fmla="val 30939"/>
              <a:gd name="adj2" fmla="val 0"/>
            </a:avLst>
          </a:prstGeom>
          <a:noFill/>
          <a:ln w="25400" cap="flat" cmpd="sng" algn="ctr">
            <a:noFill/>
            <a:prstDash val="solid"/>
          </a:ln>
          <a:effectLst/>
        </p:spPr>
        <p:txBody>
          <a:bodyPr wrap="square" tIns="0" bIns="0" anchor="ctr" anchorCtr="0">
            <a:spAutoFit/>
          </a:bodyPr>
          <a:lstStyle/>
          <a:p>
            <a:pPr marL="0" marR="0" lvl="0" indent="0" defTabSz="914354"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prstClr val="white"/>
                </a:solidFill>
                <a:effectLst/>
                <a:uLnTx/>
                <a:uFillTx/>
                <a:latin typeface="Trebuchet MS" panose="020B0603020202020204"/>
                <a:ea typeface="Calibri" panose="020F0502020204030204" pitchFamily="34" charset="0"/>
                <a:cs typeface="+mn-cs"/>
              </a:rPr>
              <a:t>Scripture taken from the New King James Version®.</a:t>
            </a:r>
            <a:br>
              <a:rPr kumimoji="0" lang="en-US" sz="2000" b="0" i="1" u="none" strike="noStrike" kern="0" cap="none" spc="0" normalizeH="0" baseline="0" noProof="0" dirty="0">
                <a:ln>
                  <a:noFill/>
                </a:ln>
                <a:solidFill>
                  <a:prstClr val="white"/>
                </a:solidFill>
                <a:effectLst/>
                <a:uLnTx/>
                <a:uFillTx/>
                <a:latin typeface="Trebuchet MS" panose="020B0603020202020204"/>
                <a:ea typeface="Calibri" panose="020F0502020204030204" pitchFamily="34" charset="0"/>
                <a:cs typeface="+mn-cs"/>
              </a:rPr>
            </a:br>
            <a:r>
              <a:rPr kumimoji="0" lang="en-US" sz="2000" b="0" i="1" u="none" strike="noStrike" kern="0" cap="none" spc="0" normalizeH="0" baseline="0" noProof="0" dirty="0">
                <a:ln>
                  <a:noFill/>
                </a:ln>
                <a:solidFill>
                  <a:prstClr val="white"/>
                </a:solidFill>
                <a:effectLst/>
                <a:uLnTx/>
                <a:uFillTx/>
                <a:latin typeface="Trebuchet MS" panose="020B0603020202020204"/>
                <a:ea typeface="Calibri" panose="020F0502020204030204" pitchFamily="34" charset="0"/>
                <a:cs typeface="+mn-cs"/>
              </a:rPr>
              <a:t>Copyright © 1982 by Thomas Nelson. Used by permission. All rights reserved.</a:t>
            </a:r>
            <a:endParaRPr kumimoji="0" lang="en-US" sz="2000" b="0" i="0" u="none" strike="noStrike" kern="0" cap="none" spc="0" normalizeH="0" baseline="0" noProof="0" dirty="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3284045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wd">
                                    <p:tmPct val="10000"/>
                                  </p:iterate>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325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325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32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solidFill>
            <a:schemeClr val="dk1">
              <a:alpha val="50000"/>
            </a:schemeClr>
          </a:solidFill>
          <a:ln>
            <a:solidFill>
              <a:schemeClr val="accent1"/>
            </a:solidFill>
          </a:ln>
        </p:spPr>
        <p:style>
          <a:lnRef idx="0">
            <a:scrgbClr r="0" g="0" b="0"/>
          </a:lnRef>
          <a:fillRef idx="0">
            <a:scrgbClr r="0" g="0" b="0"/>
          </a:fillRef>
          <a:effectRef idx="0">
            <a:scrgbClr r="0" g="0" b="0"/>
          </a:effectRef>
          <a:fontRef idx="minor">
            <a:schemeClr val="lt1"/>
          </a:fontRef>
        </p:style>
        <p:txBody>
          <a:bodyPr>
            <a:normAutofit/>
          </a:bodyPr>
          <a:lstStyle/>
          <a:p>
            <a:pPr algn="l">
              <a:spcAft>
                <a:spcPts val="2400"/>
              </a:spcAft>
            </a:pPr>
            <a:r>
              <a:rPr lang="en-US" sz="6000" spc="300" dirty="0">
                <a:latin typeface="Baskerville Old Face" panose="02020602080505020303" pitchFamily="18" charset="0"/>
              </a:rPr>
              <a:t>JOSHUA’S PATHWAY TO </a:t>
            </a:r>
            <a:r>
              <a:rPr lang="en-US" sz="7200" spc="600" dirty="0">
                <a:latin typeface="Baskerville Old Face" panose="02020602080505020303" pitchFamily="18" charset="0"/>
              </a:rPr>
              <a:t>LEADERSHIP</a:t>
            </a:r>
          </a:p>
          <a:p>
            <a:pPr marL="571500" indent="-571500" algn="l">
              <a:buFont typeface="Wingdings" panose="05000000000000000000" pitchFamily="2" charset="2"/>
              <a:buChar char=""/>
            </a:pPr>
            <a:r>
              <a:rPr lang="en-US" sz="4400" b="1" dirty="0">
                <a:solidFill>
                  <a:sysClr val="windowText" lastClr="000000"/>
                </a:solidFill>
                <a:effectLst>
                  <a:glow rad="279400">
                    <a:schemeClr val="tx1">
                      <a:alpha val="84000"/>
                    </a:schemeClr>
                  </a:glow>
                </a:effectLst>
                <a:latin typeface="Baskerville Old Face" panose="02020602080505020303" pitchFamily="18" charset="0"/>
              </a:rPr>
              <a:t>faithful FOLLOWSHIP – 1:1, 6-8</a:t>
            </a:r>
          </a:p>
          <a:p>
            <a:pPr marL="571500" indent="-571500" algn="l">
              <a:buFont typeface="Wingdings" panose="05000000000000000000" pitchFamily="2" charset="2"/>
              <a:buChar char=""/>
            </a:pPr>
            <a:r>
              <a:rPr lang="en-US" sz="4400" b="1" dirty="0">
                <a:solidFill>
                  <a:sysClr val="windowText" lastClr="000000"/>
                </a:solidFill>
                <a:effectLst>
                  <a:glow rad="279400">
                    <a:schemeClr val="tx1">
                      <a:alpha val="84000"/>
                    </a:schemeClr>
                  </a:glow>
                </a:effectLst>
                <a:latin typeface="Baskerville Old Face" panose="02020602080505020303" pitchFamily="18" charset="0"/>
              </a:rPr>
              <a:t>forged FELLOWSHIP – 1:9</a:t>
            </a:r>
          </a:p>
          <a:p>
            <a:pPr marL="571500" indent="-571500" algn="l">
              <a:buFont typeface="Wingdings" panose="05000000000000000000" pitchFamily="2" charset="2"/>
              <a:buChar char=""/>
            </a:pPr>
            <a:r>
              <a:rPr lang="en-US" sz="4400" b="1" dirty="0">
                <a:solidFill>
                  <a:sysClr val="windowText" lastClr="000000"/>
                </a:solidFill>
                <a:effectLst>
                  <a:glow rad="279400">
                    <a:schemeClr val="tx1">
                      <a:alpha val="84000"/>
                    </a:schemeClr>
                  </a:glow>
                </a:effectLst>
                <a:latin typeface="Baskerville Old Face" panose="02020602080505020303" pitchFamily="18" charset="0"/>
              </a:rPr>
              <a:t>formed LEADERSHIP – 1:10, 24:14, 15, 31</a:t>
            </a:r>
          </a:p>
        </p:txBody>
      </p:sp>
    </p:spTree>
    <p:extLst>
      <p:ext uri="{BB962C8B-B14F-4D97-AF65-F5344CB8AC3E}">
        <p14:creationId xmlns:p14="http://schemas.microsoft.com/office/powerpoint/2010/main" val="3743528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1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1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wipe(left)">
                                      <p:cBhvr>
                                        <p:cTn id="17" dur="1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and dry land">
            <a:extLst>
              <a:ext uri="{FF2B5EF4-FFF2-40B4-BE49-F238E27FC236}">
                <a16:creationId xmlns:a16="http://schemas.microsoft.com/office/drawing/2014/main" id="{CA29CE46-A9CE-3C9E-8E0F-56F274786590}"/>
              </a:ext>
            </a:extLst>
          </p:cNvPr>
          <p:cNvPicPr>
            <a:picLocks noChangeAspect="1"/>
          </p:cNvPicPr>
          <p:nvPr/>
        </p:nvPicPr>
        <p:blipFill rotWithShape="1">
          <a:blip r:embed="rId2">
            <a:alphaModFix amt="70000"/>
          </a:blip>
          <a:srcRect t="14954"/>
          <a:stretch/>
        </p:blipFill>
        <p:spPr>
          <a:xfrm>
            <a:off x="0" y="-57149"/>
            <a:ext cx="12192000" cy="6852283"/>
          </a:xfrm>
          <a:prstGeom prst="rect">
            <a:avLst/>
          </a:prstGeom>
          <a:noFill/>
        </p:spPr>
      </p:pic>
      <p:sp>
        <p:nvSpPr>
          <p:cNvPr id="3" name="Text Placeholder 2">
            <a:extLst>
              <a:ext uri="{FF2B5EF4-FFF2-40B4-BE49-F238E27FC236}">
                <a16:creationId xmlns:a16="http://schemas.microsoft.com/office/drawing/2014/main" id="{435E9402-654F-EED9-2EE5-4DF187A7A57C}"/>
              </a:ext>
            </a:extLst>
          </p:cNvPr>
          <p:cNvSpPr>
            <a:spLocks noGrp="1"/>
          </p:cNvSpPr>
          <p:nvPr>
            <p:ph type="title"/>
          </p:nvPr>
        </p:nvSpPr>
        <p:spPr>
          <a:xfrm>
            <a:off x="1705510" y="1476156"/>
            <a:ext cx="8646757" cy="2138408"/>
          </a:xfrm>
        </p:spPr>
        <p:txBody>
          <a:bodyPr anchor="ctr">
            <a:prstTxWarp prst="textPlain">
              <a:avLst/>
            </a:prstTxWarp>
            <a:normAutofit fontScale="90000"/>
          </a:bodyPr>
          <a:lstStyle/>
          <a:p>
            <a:r>
              <a:rPr lang="en-US" sz="5400" dirty="0">
                <a:effectLst>
                  <a:outerShdw blurRad="38100" dist="38100" dir="2700000" algn="tl">
                    <a:srgbClr val="000000">
                      <a:alpha val="43137"/>
                    </a:srgbClr>
                  </a:outerShdw>
                </a:effectLst>
                <a:latin typeface="Adler" panose="00000400000000000000" pitchFamily="2" charset="0"/>
              </a:rPr>
              <a:t>the </a:t>
            </a:r>
            <a:r>
              <a:rPr lang="en-US" sz="6600" dirty="0">
                <a:effectLst>
                  <a:outerShdw blurRad="38100" dist="38100" dir="2700000" algn="tl">
                    <a:srgbClr val="000000">
                      <a:alpha val="43137"/>
                    </a:srgbClr>
                  </a:outerShdw>
                </a:effectLst>
                <a:latin typeface="Adler" panose="00000400000000000000" pitchFamily="2" charset="0"/>
              </a:rPr>
              <a:t>BREAKDOWN</a:t>
            </a:r>
            <a:br>
              <a:rPr lang="en-US" sz="5400" dirty="0">
                <a:effectLst>
                  <a:outerShdw blurRad="38100" dist="38100" dir="2700000" algn="tl">
                    <a:srgbClr val="000000">
                      <a:alpha val="43137"/>
                    </a:srgbClr>
                  </a:outerShdw>
                </a:effectLst>
                <a:latin typeface="Adler" panose="00000400000000000000" pitchFamily="2" charset="0"/>
              </a:rPr>
            </a:br>
            <a:r>
              <a:rPr lang="en-US" sz="5400" dirty="0">
                <a:effectLst>
                  <a:outerShdw blurRad="38100" dist="38100" dir="2700000" algn="tl">
                    <a:srgbClr val="000000">
                      <a:alpha val="43137"/>
                    </a:srgbClr>
                  </a:outerShdw>
                </a:effectLst>
                <a:latin typeface="Adler" panose="00000400000000000000" pitchFamily="2" charset="0"/>
              </a:rPr>
              <a:t>of a </a:t>
            </a:r>
            <a:r>
              <a:rPr lang="en-US" sz="7300" dirty="0">
                <a:effectLst>
                  <a:outerShdw blurRad="38100" dist="38100" dir="2700000" algn="tl">
                    <a:srgbClr val="000000">
                      <a:alpha val="43137"/>
                    </a:srgbClr>
                  </a:outerShdw>
                </a:effectLst>
                <a:latin typeface="Adler" panose="00000400000000000000" pitchFamily="2" charset="0"/>
              </a:rPr>
              <a:t>NATION</a:t>
            </a:r>
            <a:endParaRPr lang="en-US" sz="5400" dirty="0">
              <a:effectLst>
                <a:outerShdw blurRad="38100" dist="38100" dir="2700000" algn="tl">
                  <a:srgbClr val="000000">
                    <a:alpha val="43137"/>
                  </a:srgbClr>
                </a:outerShdw>
              </a:effectLst>
              <a:latin typeface="Adler" panose="00000400000000000000" pitchFamily="2" charset="0"/>
            </a:endParaRPr>
          </a:p>
        </p:txBody>
      </p:sp>
      <p:sp>
        <p:nvSpPr>
          <p:cNvPr id="4" name="TextBox 3">
            <a:extLst>
              <a:ext uri="{FF2B5EF4-FFF2-40B4-BE49-F238E27FC236}">
                <a16:creationId xmlns:a16="http://schemas.microsoft.com/office/drawing/2014/main" id="{A2B3A3DE-431F-166B-026F-07251CE120AE}"/>
              </a:ext>
            </a:extLst>
          </p:cNvPr>
          <p:cNvSpPr txBox="1"/>
          <p:nvPr/>
        </p:nvSpPr>
        <p:spPr>
          <a:xfrm>
            <a:off x="1223010" y="4227195"/>
            <a:ext cx="4291965" cy="1446550"/>
          </a:xfrm>
          <a:prstGeom prst="rect">
            <a:avLst/>
          </a:prstGeom>
          <a:noFill/>
        </p:spPr>
        <p:txBody>
          <a:bodyPr wrap="square" numCol="1" rtlCol="0">
            <a:spAutoFit/>
          </a:bodyPr>
          <a:lstStyle/>
          <a:p>
            <a:pPr algn="ctr"/>
            <a:r>
              <a:rPr lang="en-US" sz="4400" dirty="0">
                <a:latin typeface="Dreaming Outloud Pro" panose="03050502040302030504" pitchFamily="66" charset="0"/>
                <a:cs typeface="Dreaming Outloud Pro" panose="03050502040302030504" pitchFamily="66" charset="0"/>
              </a:rPr>
              <a:t>“Righteousness exalts a nation, </a:t>
            </a:r>
            <a:endParaRPr lang="en-US" sz="4000" dirty="0">
              <a:latin typeface="Dreaming Outloud Pro" panose="03050502040302030504" pitchFamily="66" charset="0"/>
              <a:cs typeface="Dreaming Outloud Pro" panose="03050502040302030504" pitchFamily="66" charset="0"/>
            </a:endParaRPr>
          </a:p>
        </p:txBody>
      </p:sp>
      <p:sp>
        <p:nvSpPr>
          <p:cNvPr id="8" name="TextBox 7">
            <a:extLst>
              <a:ext uri="{FF2B5EF4-FFF2-40B4-BE49-F238E27FC236}">
                <a16:creationId xmlns:a16="http://schemas.microsoft.com/office/drawing/2014/main" id="{1AA7ED98-1977-859D-E152-8B624B112AB8}"/>
              </a:ext>
            </a:extLst>
          </p:cNvPr>
          <p:cNvSpPr txBox="1"/>
          <p:nvPr/>
        </p:nvSpPr>
        <p:spPr>
          <a:xfrm>
            <a:off x="8606790" y="6143684"/>
            <a:ext cx="3211830" cy="523220"/>
          </a:xfrm>
          <a:prstGeom prst="rect">
            <a:avLst/>
          </a:prstGeom>
          <a:noFill/>
        </p:spPr>
        <p:txBody>
          <a:bodyPr wrap="square">
            <a:spAutoFit/>
          </a:bodyPr>
          <a:lstStyle/>
          <a:p>
            <a:pPr algn="r"/>
            <a:r>
              <a:rPr lang="en-US" sz="2800" b="1" dirty="0">
                <a:latin typeface="Dreaming Outloud Pro" panose="03050502040302030504" pitchFamily="66" charset="0"/>
                <a:cs typeface="Dreaming Outloud Pro" panose="03050502040302030504" pitchFamily="66" charset="0"/>
              </a:rPr>
              <a:t>Proverbs 14:34 </a:t>
            </a:r>
          </a:p>
        </p:txBody>
      </p:sp>
      <p:sp>
        <p:nvSpPr>
          <p:cNvPr id="9" name="TextBox 8">
            <a:extLst>
              <a:ext uri="{FF2B5EF4-FFF2-40B4-BE49-F238E27FC236}">
                <a16:creationId xmlns:a16="http://schemas.microsoft.com/office/drawing/2014/main" id="{5A9DE301-0A2D-23FA-A8B0-B8C54153F647}"/>
              </a:ext>
            </a:extLst>
          </p:cNvPr>
          <p:cNvSpPr txBox="1"/>
          <p:nvPr/>
        </p:nvSpPr>
        <p:spPr>
          <a:xfrm>
            <a:off x="6028888" y="4227195"/>
            <a:ext cx="5200650" cy="1446550"/>
          </a:xfrm>
          <a:prstGeom prst="rect">
            <a:avLst/>
          </a:prstGeom>
          <a:noFill/>
        </p:spPr>
        <p:txBody>
          <a:bodyPr wrap="square" numCol="1" rtlCol="0">
            <a:spAutoFit/>
          </a:bodyPr>
          <a:lstStyle/>
          <a:p>
            <a:pPr algn="ctr"/>
            <a:r>
              <a:rPr lang="en-US" sz="4400" dirty="0">
                <a:latin typeface="Dreaming Outloud Pro" panose="03050502040302030504" pitchFamily="66" charset="0"/>
                <a:cs typeface="Dreaming Outloud Pro" panose="03050502040302030504" pitchFamily="66" charset="0"/>
              </a:rPr>
              <a:t>But sin </a:t>
            </a:r>
            <a:r>
              <a:rPr lang="en-US" sz="4400" i="1" dirty="0">
                <a:latin typeface="Dreaming Outloud Pro" panose="03050502040302030504" pitchFamily="66" charset="0"/>
                <a:cs typeface="Dreaming Outloud Pro" panose="03050502040302030504" pitchFamily="66" charset="0"/>
              </a:rPr>
              <a:t>is</a:t>
            </a:r>
            <a:r>
              <a:rPr lang="en-US" sz="4400" dirty="0">
                <a:latin typeface="Dreaming Outloud Pro" panose="03050502040302030504" pitchFamily="66" charset="0"/>
                <a:cs typeface="Dreaming Outloud Pro" panose="03050502040302030504" pitchFamily="66" charset="0"/>
              </a:rPr>
              <a:t> a reproach to </a:t>
            </a:r>
            <a:r>
              <a:rPr lang="en-US" sz="4400" i="1" dirty="0">
                <a:latin typeface="Dreaming Outloud Pro" panose="03050502040302030504" pitchFamily="66" charset="0"/>
                <a:cs typeface="Dreaming Outloud Pro" panose="03050502040302030504" pitchFamily="66" charset="0"/>
              </a:rPr>
              <a:t>any</a:t>
            </a:r>
            <a:r>
              <a:rPr lang="en-US" sz="4400" dirty="0">
                <a:latin typeface="Dreaming Outloud Pro" panose="03050502040302030504" pitchFamily="66" charset="0"/>
                <a:cs typeface="Dreaming Outloud Pro" panose="03050502040302030504" pitchFamily="66" charset="0"/>
              </a:rPr>
              <a:t> people</a:t>
            </a:r>
            <a:r>
              <a:rPr lang="en-US" sz="4000" dirty="0">
                <a:latin typeface="Dreaming Outloud Pro" panose="03050502040302030504" pitchFamily="66" charset="0"/>
                <a:cs typeface="Dreaming Outloud Pro" panose="03050502040302030504" pitchFamily="66" charset="0"/>
              </a:rPr>
              <a:t>.”</a:t>
            </a:r>
          </a:p>
        </p:txBody>
      </p:sp>
    </p:spTree>
    <p:extLst>
      <p:ext uri="{BB962C8B-B14F-4D97-AF65-F5344CB8AC3E}">
        <p14:creationId xmlns:p14="http://schemas.microsoft.com/office/powerpoint/2010/main" val="37862085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8FA20D-BDD9-E208-C1BE-DDC0ADFFA163}"/>
              </a:ext>
            </a:extLst>
          </p:cNvPr>
          <p:cNvSpPr>
            <a:spLocks noGrp="1"/>
          </p:cNvSpPr>
          <p:nvPr>
            <p:ph type="title"/>
          </p:nvPr>
        </p:nvSpPr>
        <p:spPr>
          <a:xfrm>
            <a:off x="609600" y="990600"/>
            <a:ext cx="10972800" cy="914400"/>
          </a:xfrm>
        </p:spPr>
        <p:txBody>
          <a:bodyPr anchor="ctr">
            <a:normAutofit fontScale="90000"/>
          </a:bodyPr>
          <a:lstStyle/>
          <a:p>
            <a:pPr algn="ctr"/>
            <a:r>
              <a:rPr lang="en-US" sz="6000" dirty="0">
                <a:latin typeface="Bodoni MT Black" panose="02070A03080606020203" pitchFamily="18" charset="0"/>
              </a:rPr>
              <a:t>Children Need Fathering</a:t>
            </a:r>
          </a:p>
        </p:txBody>
      </p:sp>
      <p:pic>
        <p:nvPicPr>
          <p:cNvPr id="10" name="Picture 9" descr="A person holding a baby&#10;&#10;Description automatically generated with medium confidence">
            <a:extLst>
              <a:ext uri="{FF2B5EF4-FFF2-40B4-BE49-F238E27FC236}">
                <a16:creationId xmlns:a16="http://schemas.microsoft.com/office/drawing/2014/main" id="{C0B38119-1294-2E26-0C18-63687B5D0E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8434" b="24974"/>
          <a:stretch/>
        </p:blipFill>
        <p:spPr>
          <a:xfrm>
            <a:off x="609600" y="1981201"/>
            <a:ext cx="10972800" cy="4144963"/>
          </a:xfrm>
          <a:prstGeom prst="rect">
            <a:avLst/>
          </a:prstGeom>
          <a:noFill/>
        </p:spPr>
      </p:pic>
      <p:sp>
        <p:nvSpPr>
          <p:cNvPr id="13" name="TextBox 12">
            <a:extLst>
              <a:ext uri="{FF2B5EF4-FFF2-40B4-BE49-F238E27FC236}">
                <a16:creationId xmlns:a16="http://schemas.microsoft.com/office/drawing/2014/main" id="{7F23F10A-6EAC-B179-3F69-2AB1D4C17D8D}"/>
              </a:ext>
            </a:extLst>
          </p:cNvPr>
          <p:cNvSpPr txBox="1"/>
          <p:nvPr/>
        </p:nvSpPr>
        <p:spPr>
          <a:xfrm>
            <a:off x="4423266" y="6139184"/>
            <a:ext cx="3345468" cy="523220"/>
          </a:xfrm>
          <a:prstGeom prst="rect">
            <a:avLst/>
          </a:prstGeom>
          <a:noFill/>
        </p:spPr>
        <p:txBody>
          <a:bodyPr wrap="none" rtlCol="0">
            <a:spAutoFit/>
          </a:bodyPr>
          <a:lstStyle/>
          <a:p>
            <a:pPr algn="ctr"/>
            <a:r>
              <a:rPr lang="en-US" sz="2800" spc="600" dirty="0"/>
              <a:t>EPHESIANS 6:4</a:t>
            </a:r>
          </a:p>
        </p:txBody>
      </p:sp>
      <p:sp>
        <p:nvSpPr>
          <p:cNvPr id="2" name="TextBox 1">
            <a:extLst>
              <a:ext uri="{FF2B5EF4-FFF2-40B4-BE49-F238E27FC236}">
                <a16:creationId xmlns:a16="http://schemas.microsoft.com/office/drawing/2014/main" id="{BB765A8C-7687-7FC2-06F9-654FC419C667}"/>
              </a:ext>
            </a:extLst>
          </p:cNvPr>
          <p:cNvSpPr txBox="1"/>
          <p:nvPr/>
        </p:nvSpPr>
        <p:spPr>
          <a:xfrm>
            <a:off x="609600" y="1981202"/>
            <a:ext cx="10972800" cy="4144962"/>
          </a:xfrm>
          <a:prstGeom prst="rect">
            <a:avLst/>
          </a:prstGeom>
          <a:noFill/>
        </p:spPr>
        <p:txBody>
          <a:bodyPr wrap="none" rtlCol="0">
            <a:prstTxWarp prst="textPlain">
              <a:avLst/>
            </a:prstTxWarp>
            <a:spAutoFit/>
          </a:bodyPr>
          <a:lstStyle/>
          <a:p>
            <a:r>
              <a:rPr lang="en-US" sz="9600" b="1" spc="50" dirty="0">
                <a:ln w="9525" cmpd="sng">
                  <a:solidFill>
                    <a:schemeClr val="accent1"/>
                  </a:solidFill>
                  <a:prstDash val="solid"/>
                </a:ln>
                <a:solidFill>
                  <a:schemeClr val="bg1"/>
                </a:solidFill>
                <a:effectLst/>
              </a:rPr>
              <a:t>FATHERS!</a:t>
            </a:r>
          </a:p>
        </p:txBody>
      </p:sp>
    </p:spTree>
    <p:extLst>
      <p:ext uri="{BB962C8B-B14F-4D97-AF65-F5344CB8AC3E}">
        <p14:creationId xmlns:p14="http://schemas.microsoft.com/office/powerpoint/2010/main" val="18784039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6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3D5DDA26-154C-2623-66F3-CC6FD11E2458}"/>
              </a:ext>
            </a:extLst>
          </p:cNvPr>
          <p:cNvSpPr txBox="1">
            <a:spLocks/>
          </p:cNvSpPr>
          <p:nvPr/>
        </p:nvSpPr>
        <p:spPr>
          <a:xfrm>
            <a:off x="1818927" y="4814596"/>
            <a:ext cx="8554146" cy="1488233"/>
          </a:xfrm>
          <a:prstGeom prst="rect">
            <a:avLst/>
          </a:prstGeom>
        </p:spPr>
        <p:txBody>
          <a:bodyPr>
            <a:noAutofit/>
          </a:bodyPr>
          <a:lstStyle>
            <a:lvl1pPr marL="0" indent="0" algn="ctr" defTabSz="1219170" rtl="0" eaLnBrk="1" latinLnBrk="0" hangingPunct="1">
              <a:spcBef>
                <a:spcPct val="20000"/>
              </a:spcBef>
              <a:buFont typeface="Arial"/>
              <a:buNone/>
              <a:defRPr sz="4000" kern="1200">
                <a:solidFill>
                  <a:srgbClr val="F8F2E9"/>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rgbClr val="F8F2E9"/>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rgbClr val="F8F2E9"/>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rgbClr val="F8F2E9"/>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rgbClr val="F8F2E9"/>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5400" spc="300" dirty="0">
                <a:latin typeface="Baskerville Old Face" panose="02020602080505020303" pitchFamily="18" charset="0"/>
              </a:rPr>
              <a:t>FATHERS</a:t>
            </a:r>
            <a:endParaRPr lang="en-US" sz="3600" spc="300" dirty="0">
              <a:latin typeface="Baskerville Old Face" panose="02020602080505020303" pitchFamily="18" charset="0"/>
            </a:endParaRPr>
          </a:p>
          <a:p>
            <a:r>
              <a:rPr lang="en-US" sz="3600" b="1" spc="300" dirty="0">
                <a:solidFill>
                  <a:sysClr val="windowText" lastClr="000000"/>
                </a:solidFill>
                <a:effectLst>
                  <a:glow rad="254000">
                    <a:schemeClr val="tx1"/>
                  </a:glow>
                </a:effectLst>
                <a:latin typeface="Baskerville Old Face" panose="02020602080505020303" pitchFamily="18" charset="0"/>
              </a:rPr>
              <a:t>BE STRONG AND COURAGEOUS!</a:t>
            </a:r>
            <a:br>
              <a:rPr lang="en-US" sz="3600" spc="300" dirty="0">
                <a:latin typeface="Baskerville Old Face" panose="02020602080505020303" pitchFamily="18" charset="0"/>
              </a:rPr>
            </a:br>
            <a:endParaRPr lang="en-US" sz="3600" spc="300" dirty="0">
              <a:latin typeface="Baskerville Old Face" panose="02020602080505020303" pitchFamily="18" charset="0"/>
            </a:endParaRPr>
          </a:p>
        </p:txBody>
      </p:sp>
      <p:sp>
        <p:nvSpPr>
          <p:cNvPr id="5" name="TextBox 4">
            <a:extLst>
              <a:ext uri="{FF2B5EF4-FFF2-40B4-BE49-F238E27FC236}">
                <a16:creationId xmlns:a16="http://schemas.microsoft.com/office/drawing/2014/main" id="{4E59E52F-371E-4010-1551-FF25C96588BC}"/>
              </a:ext>
            </a:extLst>
          </p:cNvPr>
          <p:cNvSpPr txBox="1"/>
          <p:nvPr/>
        </p:nvSpPr>
        <p:spPr>
          <a:xfrm>
            <a:off x="2808882" y="392003"/>
            <a:ext cx="6574237" cy="646331"/>
          </a:xfrm>
          <a:prstGeom prst="rect">
            <a:avLst/>
          </a:prstGeom>
          <a:noFill/>
        </p:spPr>
        <p:txBody>
          <a:bodyPr wrap="none" rtlCol="0">
            <a:spAutoFit/>
          </a:bodyPr>
          <a:lstStyle/>
          <a:p>
            <a:pPr algn="ctr"/>
            <a:r>
              <a:rPr lang="en-US" sz="3600" spc="600" dirty="0">
                <a:latin typeface="Baskerville Old Face" panose="02020602080505020303" pitchFamily="18" charset="0"/>
              </a:rPr>
              <a:t>LEADERSHIP LESSONS</a:t>
            </a:r>
          </a:p>
        </p:txBody>
      </p:sp>
    </p:spTree>
    <p:extLst>
      <p:ext uri="{BB962C8B-B14F-4D97-AF65-F5344CB8AC3E}">
        <p14:creationId xmlns:p14="http://schemas.microsoft.com/office/powerpoint/2010/main" val="1903135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pic>
        <p:nvPicPr>
          <p:cNvPr id="2055" name="Picture 7" descr="C:\Users\Steven\AppData\Local\Microsoft\Windows\Temporary Internet Files\Content.IE5\4IBOQTA7\MP900422652[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l="22591" r="8823"/>
          <a:stretch/>
        </p:blipFill>
        <p:spPr bwMode="auto">
          <a:xfrm>
            <a:off x="7774983" y="-1"/>
            <a:ext cx="441701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929898" y="507711"/>
            <a:ext cx="6860063" cy="6324600"/>
          </a:xfrm>
        </p:spPr>
        <p:txBody>
          <a:bodyPr>
            <a:normAutofit/>
          </a:bodyPr>
          <a:lstStyle/>
          <a:p>
            <a:pPr marL="0" indent="0">
              <a:buNone/>
            </a:pPr>
            <a:r>
              <a:rPr lang="en-US" sz="3600" dirty="0">
                <a:solidFill>
                  <a:schemeClr val="bg1"/>
                </a:solidFill>
                <a:effectLst>
                  <a:outerShdw blurRad="38100" dist="38100" dir="2700000" algn="tl">
                    <a:srgbClr val="000000">
                      <a:alpha val="43137"/>
                    </a:srgbClr>
                  </a:outerShdw>
                </a:effectLst>
              </a:rPr>
              <a:t>“</a:t>
            </a:r>
            <a:r>
              <a:rPr lang="en-US" sz="4000" b="1" dirty="0">
                <a:solidFill>
                  <a:schemeClr val="bg1"/>
                </a:solidFill>
                <a:effectLst>
                  <a:outerShdw blurRad="38100" dist="38100" dir="2700000" algn="tl">
                    <a:srgbClr val="000000">
                      <a:alpha val="43137"/>
                    </a:srgbClr>
                  </a:outerShdw>
                </a:effectLst>
              </a:rPr>
              <a:t>They are bridges to the future. </a:t>
            </a:r>
            <a:r>
              <a:rPr lang="en-US" sz="3600" dirty="0">
                <a:solidFill>
                  <a:schemeClr val="bg1"/>
                </a:solidFill>
                <a:effectLst>
                  <a:outerShdw blurRad="38100" dist="38100" dir="2700000" algn="tl">
                    <a:srgbClr val="000000">
                      <a:alpha val="43137"/>
                    </a:srgbClr>
                  </a:outerShdw>
                </a:effectLst>
              </a:rPr>
              <a:t>Nations that are populated largely by immature, immoral, weak-willed, cowardly, and self-indulgent men cannot and will not long endure.  These types of men include those who sire and abandon their children; who cheat on their wives; who lie, steal, and covet; who hate their countrymen; and who serve not God but money” (James Dobson)</a:t>
            </a:r>
          </a:p>
          <a:p>
            <a:pPr marL="0" indent="0">
              <a:buNone/>
            </a:pPr>
            <a:endParaRPr lang="en-US" sz="3600"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929898" y="1"/>
            <a:ext cx="7009882" cy="584775"/>
          </a:xfrm>
          <a:prstGeom prst="rect">
            <a:avLst/>
          </a:prstGeom>
          <a:noFill/>
        </p:spPr>
        <p:txBody>
          <a:bodyPr wrap="square" rtlCol="0">
            <a:spAutoFit/>
          </a:bodyPr>
          <a:lstStyle/>
          <a:p>
            <a:r>
              <a:rPr lang="en-US" sz="3200" b="1" u="sng" spc="600" dirty="0">
                <a:solidFill>
                  <a:schemeClr val="bg2"/>
                </a:solidFill>
                <a:latin typeface="Calibri"/>
              </a:rPr>
              <a:t>Male Leadership Deficit</a:t>
            </a:r>
          </a:p>
        </p:txBody>
      </p:sp>
    </p:spTree>
    <p:extLst>
      <p:ext uri="{BB962C8B-B14F-4D97-AF65-F5344CB8AC3E}">
        <p14:creationId xmlns:p14="http://schemas.microsoft.com/office/powerpoint/2010/main" val="3158675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604008" y="604008"/>
            <a:ext cx="7585587" cy="5044579"/>
          </a:xfrm>
          <a:effectLst>
            <a:outerShdw blurRad="50800" dist="38100" dir="10800000" algn="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gn="ctr">
              <a:buNone/>
            </a:pPr>
            <a:r>
              <a:rPr lang="en-US" sz="5400" dirty="0">
                <a:ln w="0"/>
                <a:solidFill>
                  <a:schemeClr val="accent4"/>
                </a:solidFill>
                <a:effectLst>
                  <a:outerShdw blurRad="38100" dist="25400" dir="5400000" algn="ctr" rotWithShape="0">
                    <a:srgbClr val="6E747A">
                      <a:alpha val="43000"/>
                    </a:srgbClr>
                  </a:outerShdw>
                </a:effectLst>
                <a:latin typeface="Baskerville Old Face" panose="02020602080505020303" pitchFamily="18" charset="0"/>
              </a:rPr>
              <a:t>“So I sought for a man among them who would make a wall, and stand in the gap before Me on behalf of the land, that I should not destroy it; but I found no one.”</a:t>
            </a:r>
          </a:p>
        </p:txBody>
      </p:sp>
      <p:sp>
        <p:nvSpPr>
          <p:cNvPr id="2" name="Title 1">
            <a:extLst>
              <a:ext uri="{FF2B5EF4-FFF2-40B4-BE49-F238E27FC236}">
                <a16:creationId xmlns:a16="http://schemas.microsoft.com/office/drawing/2014/main" id="{B0FB7BAB-8DF0-0315-340C-7D30CB961FC3}"/>
              </a:ext>
            </a:extLst>
          </p:cNvPr>
          <p:cNvSpPr>
            <a:spLocks noGrp="1"/>
          </p:cNvSpPr>
          <p:nvPr>
            <p:ph type="title"/>
          </p:nvPr>
        </p:nvSpPr>
        <p:spPr>
          <a:xfrm>
            <a:off x="4073611" y="5725815"/>
            <a:ext cx="3988852" cy="908149"/>
          </a:xfrm>
        </p:spPr>
        <p:txBody>
          <a:bodyPr>
            <a:normAutofit/>
          </a:bodyPr>
          <a:lstStyle/>
          <a:p>
            <a:r>
              <a:rPr lang="en-US" sz="4000" dirty="0">
                <a:ln w="0">
                  <a:solidFill>
                    <a:sysClr val="windowText" lastClr="000000"/>
                  </a:solidFill>
                </a:ln>
                <a:solidFill>
                  <a:schemeClr val="accent1"/>
                </a:solidFill>
                <a:effectLst>
                  <a:outerShdw blurRad="38100" dist="25400" dir="5400000" algn="ctr" rotWithShape="0">
                    <a:srgbClr val="6E747A">
                      <a:alpha val="43000"/>
                    </a:srgbClr>
                  </a:outerShdw>
                </a:effectLst>
                <a:latin typeface="Baskerville Old Face" panose="02020602080505020303" pitchFamily="18" charset="0"/>
              </a:rPr>
              <a:t>(Ezek. 22:30)</a:t>
            </a:r>
            <a:endParaRPr lang="en-US" sz="3600" dirty="0">
              <a:ln>
                <a:solidFill>
                  <a:sysClr val="windowText" lastClr="000000"/>
                </a:solidFill>
              </a:ln>
            </a:endParaRPr>
          </a:p>
        </p:txBody>
      </p:sp>
      <p:pic>
        <p:nvPicPr>
          <p:cNvPr id="4113" name="Picture 17" descr="C:\Users\Steven\AppData\Local\Microsoft\Windows\Temporary Internet Files\Content.IE5\API75JCK\MP900422950[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l="29359" t="4598" r="25648"/>
          <a:stretch/>
        </p:blipFill>
        <p:spPr bwMode="auto">
          <a:xfrm>
            <a:off x="8281082" y="457200"/>
            <a:ext cx="3058511" cy="60210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8916133" y="240224"/>
            <a:ext cx="1484701" cy="2646878"/>
          </a:xfrm>
          <a:prstGeom prst="rect">
            <a:avLst/>
          </a:prstGeom>
          <a:noFill/>
        </p:spPr>
        <p:txBody>
          <a:bodyPr wrap="none" rtlCol="0">
            <a:spAutoFit/>
          </a:bodyPr>
          <a:lstStyle/>
          <a:p>
            <a:pPr algn="ctr"/>
            <a:r>
              <a:rPr lang="en-US" sz="16600" dirty="0">
                <a:solidFill>
                  <a:srgbClr val="A51009"/>
                </a:solidFill>
                <a:effectLst>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044057374"/>
      </p:ext>
    </p:extLst>
  </p:cSld>
  <p:clrMapOvr>
    <a:masterClrMapping/>
  </p:clrMapOvr>
  <p:transition spd="slow">
    <p:strips dir="ru"/>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4793</TotalTime>
  <Words>1002</Words>
  <Application>Microsoft Office PowerPoint</Application>
  <PresentationFormat>Widescreen</PresentationFormat>
  <Paragraphs>75</Paragraphs>
  <Slides>18</Slides>
  <Notes>5</Notes>
  <HiddenSlides>1</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Adler</vt:lpstr>
      <vt:lpstr>Aharoni</vt:lpstr>
      <vt:lpstr>Arial</vt:lpstr>
      <vt:lpstr>Arial Black</vt:lpstr>
      <vt:lpstr>Baskerville Old Face</vt:lpstr>
      <vt:lpstr>Bodoni MT Black</vt:lpstr>
      <vt:lpstr>Calibri</vt:lpstr>
      <vt:lpstr>Century Schoolbook</vt:lpstr>
      <vt:lpstr>Dreaming Outloud Pro</vt:lpstr>
      <vt:lpstr>Trebuchet MS</vt:lpstr>
      <vt:lpstr>Wingdings</vt:lpstr>
      <vt:lpstr>Default</vt:lpstr>
      <vt:lpstr>Macro</vt:lpstr>
      <vt:lpstr>Office Theme</vt:lpstr>
      <vt:lpstr>PowerPoint Presentation</vt:lpstr>
      <vt:lpstr>PowerPoint Presentation</vt:lpstr>
      <vt:lpstr>PowerPoint Presentation</vt:lpstr>
      <vt:lpstr>PowerPoint Presentation</vt:lpstr>
      <vt:lpstr>the BREAKDOWN of a NATION</vt:lpstr>
      <vt:lpstr>Children Need Fathering</vt:lpstr>
      <vt:lpstr>PowerPoint Presentation</vt:lpstr>
      <vt:lpstr>PowerPoint Presentation</vt:lpstr>
      <vt:lpstr>(Ezek. 22:30)</vt:lpstr>
      <vt:lpstr>PowerPoint Presentation</vt:lpstr>
      <vt:lpstr>1 John 2:13, 14</vt:lpstr>
      <vt:lpstr>PowerPoint Presentation</vt:lpstr>
      <vt:lpstr>Where Fathers Can Lead:</vt:lpstr>
      <vt:lpstr>Where Fathers Can Lead:</vt:lpstr>
      <vt:lpstr>PowerPoint Presentation</vt:lpstr>
      <vt:lpstr>PowerPoint Presentation</vt:lpstr>
      <vt:lpstr>The next GENERATION Inherits Everything!</vt:lpstr>
      <vt:lpstr>Subdue and Tend: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Wallace</dc:creator>
  <cp:lastModifiedBy>Steven Wallace</cp:lastModifiedBy>
  <cp:revision>2</cp:revision>
  <dcterms:created xsi:type="dcterms:W3CDTF">2022-07-13T19:50:10Z</dcterms:created>
  <dcterms:modified xsi:type="dcterms:W3CDTF">2022-09-21T04:35:57Z</dcterms:modified>
</cp:coreProperties>
</file>