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8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91" autoAdjust="0"/>
  </p:normalViewPr>
  <p:slideViewPr>
    <p:cSldViewPr snapToGrid="0" showGuides="1">
      <p:cViewPr varScale="1">
        <p:scale>
          <a:sx n="101" d="100"/>
          <a:sy n="101" d="100"/>
        </p:scale>
        <p:origin x="144" y="324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08.07.2018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Alexander </a:t>
            </a: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947816"/>
            <a:ext cx="10515600" cy="476476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21" y="1905919"/>
            <a:ext cx="10117959" cy="248285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Regeneration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Kingdom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Matthew 19:23-30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48B92377-F623-4C81-9F8A-826C04E8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74" y="6190095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374391"/>
            <a:ext cx="5976241" cy="157750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Age is the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Regeneration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19:28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709" y="2993134"/>
            <a:ext cx="6505250" cy="349047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Day of salvation,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 Cor. 6:1-2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63550" algn="l"/>
              </a:tabLs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Spiritual renovation / restoration,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Acts 3:19-23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63550" algn="l"/>
              </a:tabLs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Salvation is a new beginning, </a:t>
            </a:r>
            <a:b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 Corinthians 5:17-21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10</a:t>
            </a:fld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D7F1F44E-AF91-4CDE-93F6-6D494920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81" y="62696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4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374391"/>
            <a:ext cx="5976241" cy="157750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Age is the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Regeneration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19:28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709" y="2905126"/>
            <a:ext cx="6505250" cy="37924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New birth when sinner hears (believes) and obeys gospel,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John 3:3-5; Titus 3:4-5</a:t>
            </a:r>
          </a:p>
          <a:p>
            <a:pPr>
              <a:lnSpc>
                <a:spcPct val="10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Baptized into death--Raised to new life,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Romans 6:4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11</a:t>
            </a:fld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D7F1F44E-AF91-4CDE-93F6-6D494920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81" y="62696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573CF3-AB09-4F7A-B85C-904405C91B71}"/>
              </a:ext>
            </a:extLst>
          </p:cNvPr>
          <p:cNvSpPr/>
          <p:nvPr/>
        </p:nvSpPr>
        <p:spPr>
          <a:xfrm rot="301685">
            <a:off x="7108561" y="1720841"/>
            <a:ext cx="4733860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ill Sans MT" panose="020B0502020104020203" pitchFamily="34" charset="0"/>
              </a:rPr>
              <a:t>Regeneration</a:t>
            </a:r>
          </a:p>
          <a:p>
            <a:pPr algn="ctr"/>
            <a:r>
              <a:rPr lang="en-US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ill Sans MT" panose="020B0502020104020203" pitchFamily="34" charset="0"/>
              </a:rPr>
              <a:t>P</a:t>
            </a:r>
            <a:r>
              <a:rPr lang="en-US" sz="5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ill Sans MT" panose="020B0502020104020203" pitchFamily="34" charset="0"/>
              </a:rPr>
              <a:t>resent</a:t>
            </a:r>
            <a:r>
              <a:rPr lang="en-US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ill Sans MT" panose="020B0502020104020203" pitchFamily="34" charset="0"/>
              </a:rPr>
              <a:t> Now…</a:t>
            </a:r>
          </a:p>
          <a:p>
            <a:pPr algn="ctr"/>
            <a:r>
              <a:rPr lang="en-US" sz="5400" b="1" i="1" u="sng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ill Sans MT" panose="020B0502020104020203" pitchFamily="34" charset="0"/>
              </a:rPr>
              <a:t>Kingdom</a:t>
            </a:r>
            <a:br>
              <a:rPr lang="en-US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ill Sans MT" panose="020B0502020104020203" pitchFamily="34" charset="0"/>
              </a:rPr>
            </a:br>
            <a:r>
              <a:rPr lang="en-US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ill Sans MT" panose="020B0502020104020203" pitchFamily="34" charset="0"/>
              </a:rPr>
              <a:t>Present Now!</a:t>
            </a:r>
            <a:endParaRPr lang="en-US" sz="5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16" y="1064885"/>
            <a:ext cx="5571084" cy="782638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Kingdom?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1990846"/>
            <a:ext cx="5320386" cy="14381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Hebrews 9:15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Matthew 19:26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3674" y="787079"/>
            <a:ext cx="4982065" cy="23752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Wrong Kingdom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Wrong Time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Wrong Purposes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12</a:t>
            </a:fld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0"/>
            <a:ext cx="10515600" cy="1106074"/>
          </a:xfrm>
        </p:spPr>
        <p:txBody>
          <a:bodyPr>
            <a:noAutofit/>
          </a:bodyPr>
          <a:lstStyle/>
          <a:p>
            <a:r>
              <a:rPr lang="en-US"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the Kingdom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45" y="4947816"/>
            <a:ext cx="10961783" cy="1298748"/>
          </a:xfrm>
        </p:spPr>
        <p:txBody>
          <a:bodyPr>
            <a:no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Kingdom of Heaven…God…Christ 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Matthew 19:23, 24; Ephesians 5:5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2</a:t>
            </a:fld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D2A2E862-BC3E-4509-89D6-F648D904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24" y="6216715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74391"/>
            <a:ext cx="5285914" cy="157750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God: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of this World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19:23-30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709" y="2886076"/>
            <a:ext cx="6509592" cy="35975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Not riches,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19:23-24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Not human expectations,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19:25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Coming,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Luke 17:20-21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Lowliness,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Matthew 21:4-11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3</a:t>
            </a:fld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D7F1F44E-AF91-4CDE-93F6-6D494920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81" y="62696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74391"/>
            <a:ext cx="5285914" cy="157750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God: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of this World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19:23-30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709" y="3095740"/>
            <a:ext cx="6444868" cy="33878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Defined by God,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19:26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63550" algn="l"/>
              </a:tabLst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Entered by regeneration, 	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19:28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63550" algn="l"/>
              </a:tabLst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Ruled by the Son,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19:28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4</a:t>
            </a:fld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D7F1F44E-AF91-4CDE-93F6-6D494920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81" y="62696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7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74391"/>
            <a:ext cx="5285914" cy="157750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God: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of this World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19:23-30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709" y="3095740"/>
            <a:ext cx="6444868" cy="33878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Judged by apostles,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19:28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63550" algn="l"/>
              </a:tabLst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Enter with sacrifice,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19:29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63550" algn="l"/>
              </a:tabLst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Recognition given lowly, not self-exalted,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19:30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5</a:t>
            </a:fld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D7F1F44E-AF91-4CDE-93F6-6D494920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81" y="62696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1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DF32A-2C66-43E3-A4CB-25590E8E3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6</a:t>
            </a:fld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E9CB9-0CAA-4A4A-9856-5F805449BF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792209"/>
          </a:xfrm>
        </p:spPr>
        <p:txBody>
          <a:bodyPr/>
          <a:lstStyle/>
          <a:p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16:18-19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F10ECD-9E05-42C4-A7DD-6B7C291D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God is the Church of Christ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EFCF861D-6D34-4D66-8FC1-FE8A2EF9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04" y="6131845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1299C4E-076D-465B-AAEF-277C85441C93}"/>
              </a:ext>
            </a:extLst>
          </p:cNvPr>
          <p:cNvSpPr txBox="1">
            <a:spLocks/>
          </p:cNvSpPr>
          <p:nvPr/>
        </p:nvSpPr>
        <p:spPr>
          <a:xfrm>
            <a:off x="659261" y="2790825"/>
            <a:ext cx="10873477" cy="32003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Synonyms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spiritual realm of fellowship with God in Christ during gospel age,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19:23-24; Ephesians 1:3, 22-23; 2:1, 4-7</a:t>
            </a:r>
          </a:p>
        </p:txBody>
      </p:sp>
    </p:spTree>
    <p:extLst>
      <p:ext uri="{BB962C8B-B14F-4D97-AF65-F5344CB8AC3E}">
        <p14:creationId xmlns:p14="http://schemas.microsoft.com/office/powerpoint/2010/main" val="4923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DF32A-2C66-43E3-A4CB-25590E8E3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7</a:t>
            </a:fld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E9CB9-0CAA-4A4A-9856-5F805449BF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792209"/>
          </a:xfrm>
        </p:spPr>
        <p:txBody>
          <a:bodyPr/>
          <a:lstStyle/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16:18-19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F10ECD-9E05-42C4-A7DD-6B7C291D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God is the Church of Christ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EFCF861D-6D34-4D66-8FC1-FE8A2EF9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04" y="6131845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1299C4E-076D-465B-AAEF-277C85441C93}"/>
              </a:ext>
            </a:extLst>
          </p:cNvPr>
          <p:cNvSpPr txBox="1">
            <a:spLocks/>
          </p:cNvSpPr>
          <p:nvPr/>
        </p:nvSpPr>
        <p:spPr>
          <a:xfrm>
            <a:off x="717630" y="2939970"/>
            <a:ext cx="10815108" cy="31785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Promised blessings when added to church,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Acts 2:38-42, 47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Kingdom transfer,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Colossians 1:13-14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4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5531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DF32A-2C66-43E3-A4CB-25590E8E3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8</a:t>
            </a:fld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E9CB9-0CAA-4A4A-9856-5F805449BF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792209"/>
          </a:xfrm>
        </p:spPr>
        <p:txBody>
          <a:bodyPr/>
          <a:lstStyle/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16:18-19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F10ECD-9E05-42C4-A7DD-6B7C291D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God is the Church of Christ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EFCF861D-6D34-4D66-8FC1-FE8A2EF9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04" y="6131845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1299C4E-076D-465B-AAEF-277C85441C93}"/>
              </a:ext>
            </a:extLst>
          </p:cNvPr>
          <p:cNvSpPr txBox="1">
            <a:spLocks/>
          </p:cNvSpPr>
          <p:nvPr/>
        </p:nvSpPr>
        <p:spPr>
          <a:xfrm>
            <a:off x="543733" y="2627453"/>
            <a:ext cx="11381568" cy="38561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God calls us into the </a:t>
            </a: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kingdom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,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Acts 2:39; </a:t>
            </a:r>
            <a:b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 Thessalonians 2:12 (2 Thess. 2:14)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Gospel call in “one body” (</a:t>
            </a:r>
            <a:r>
              <a:rPr lang="en-US" sz="4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church</a:t>
            </a: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), </a:t>
            </a:r>
            <a:r>
              <a:rPr lang="en-US" sz="4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Colossians 3:15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Gospel is God’s call into fellowship of His Son,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 Corinthians 1:9</a:t>
            </a:r>
          </a:p>
        </p:txBody>
      </p:sp>
    </p:spTree>
    <p:extLst>
      <p:ext uri="{BB962C8B-B14F-4D97-AF65-F5344CB8AC3E}">
        <p14:creationId xmlns:p14="http://schemas.microsoft.com/office/powerpoint/2010/main" val="15639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DF32A-2C66-43E3-A4CB-25590E8E3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/>
              <a:t>9</a:t>
            </a:fld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E9CB9-0CAA-4A4A-9856-5F805449BF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792209"/>
          </a:xfrm>
        </p:spPr>
        <p:txBody>
          <a:bodyPr/>
          <a:lstStyle/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16:18-19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F10ECD-9E05-42C4-A7DD-6B7C291D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God is the Church of Christ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EFCF861D-6D34-4D66-8FC1-FE8A2EF9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04" y="6131845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1299C4E-076D-465B-AAEF-277C85441C93}"/>
              </a:ext>
            </a:extLst>
          </p:cNvPr>
          <p:cNvSpPr txBox="1">
            <a:spLocks/>
          </p:cNvSpPr>
          <p:nvPr/>
        </p:nvSpPr>
        <p:spPr>
          <a:xfrm>
            <a:off x="543733" y="2893670"/>
            <a:ext cx="11100399" cy="28589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Church is the kingdom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Spiritual realm of fellowship with God in Christ during gospel age,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Hebrews 12:22-23</a:t>
            </a:r>
          </a:p>
        </p:txBody>
      </p:sp>
    </p:spTree>
    <p:extLst>
      <p:ext uri="{BB962C8B-B14F-4D97-AF65-F5344CB8AC3E}">
        <p14:creationId xmlns:p14="http://schemas.microsoft.com/office/powerpoint/2010/main" val="4644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onBusiness Presentation Layout_Nature_MO - v2" id="{BB24E581-366E-4394-A796-841859E09D42}" vid="{1C116800-FCD0-4AE1-8681-96ED7C7EB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7E6833-A1E5-484C-8A16-214B5BB10D2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A5AF90E-B733-41B3-8C99-5E3A19561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60FC77-F051-4DB5-94D0-7CE953BB6C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276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Candara</vt:lpstr>
      <vt:lpstr>Franklin Gothic Book</vt:lpstr>
      <vt:lpstr>Gill Sans MT</vt:lpstr>
      <vt:lpstr>Office Theme</vt:lpstr>
      <vt:lpstr>Regeneration in the Kingdom</vt:lpstr>
      <vt:lpstr>Nature of the Kingdom</vt:lpstr>
      <vt:lpstr>Kingdom of God: Not of this World</vt:lpstr>
      <vt:lpstr>Kingdom of God: Not of this World</vt:lpstr>
      <vt:lpstr>Kingdom of God: Not of this World</vt:lpstr>
      <vt:lpstr>Kingdom of God is the Church of Christ</vt:lpstr>
      <vt:lpstr>Kingdom of God is the Church of Christ</vt:lpstr>
      <vt:lpstr>Kingdom of God is the Church of Christ</vt:lpstr>
      <vt:lpstr>Kingdom of God is the Church of Christ</vt:lpstr>
      <vt:lpstr>Kingdom Age is the  Time of Regeneration</vt:lpstr>
      <vt:lpstr>Kingdom Age is the  Time of Regeneration</vt:lpstr>
      <vt:lpstr>Future Kingdom?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2018-07-07T15:58:09Z</dcterms:created>
  <dcterms:modified xsi:type="dcterms:W3CDTF">2018-07-08T23:05:54Z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