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EBD233-BA45-49B7-8CDB-A677BC975AB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112D5A-FACB-4B2E-B1F0-F00A72C54D3C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effectLst/>
            </a:rPr>
            <a:t>Hebrews 3:12-13</a:t>
          </a:r>
        </a:p>
      </dgm:t>
    </dgm:pt>
    <dgm:pt modelId="{1C36E30D-1B92-4A79-BA1F-5078386F8918}" type="parTrans" cxnId="{E9570A3B-DD92-4CBB-951E-7D1511657127}">
      <dgm:prSet/>
      <dgm:spPr/>
      <dgm:t>
        <a:bodyPr/>
        <a:lstStyle/>
        <a:p>
          <a:endParaRPr lang="en-US"/>
        </a:p>
      </dgm:t>
    </dgm:pt>
    <dgm:pt modelId="{F6F258A1-365E-43DB-8DE8-62522A3940B1}" type="sibTrans" cxnId="{E9570A3B-DD92-4CBB-951E-7D1511657127}">
      <dgm:prSet/>
      <dgm:spPr/>
      <dgm:t>
        <a:bodyPr/>
        <a:lstStyle/>
        <a:p>
          <a:endParaRPr lang="en-US"/>
        </a:p>
      </dgm:t>
    </dgm:pt>
    <dgm:pt modelId="{D8EC8D66-2087-4ECD-BFA2-4FFB64459848}">
      <dgm:prSet custT="1"/>
      <dgm:spPr/>
      <dgm:t>
        <a:bodyPr/>
        <a:lstStyle/>
        <a:p>
          <a:pPr algn="ctr"/>
          <a:r>
            <a:rPr lang="en-US" sz="5200" kern="1200" dirty="0">
              <a:solidFill>
                <a:prstClr val="black"/>
              </a:solidFill>
              <a:effectLst/>
              <a:latin typeface="Arial" panose="020B0604020202020204"/>
              <a:ea typeface="+mn-ea"/>
              <a:cs typeface="+mn-cs"/>
            </a:rPr>
            <a:t>2 Peter 2:20-22</a:t>
          </a:r>
        </a:p>
      </dgm:t>
    </dgm:pt>
    <dgm:pt modelId="{11E53B80-9CF1-47AD-BDEF-F4BCF466E5D1}" type="parTrans" cxnId="{BEB35289-30EC-4B96-BC98-5BC25FBDEEA7}">
      <dgm:prSet/>
      <dgm:spPr/>
      <dgm:t>
        <a:bodyPr/>
        <a:lstStyle/>
        <a:p>
          <a:endParaRPr lang="en-US"/>
        </a:p>
      </dgm:t>
    </dgm:pt>
    <dgm:pt modelId="{8A1A0C9C-C83B-4763-9C03-3E9FE7ACA8BE}" type="sibTrans" cxnId="{BEB35289-30EC-4B96-BC98-5BC25FBDEEA7}">
      <dgm:prSet/>
      <dgm:spPr/>
      <dgm:t>
        <a:bodyPr/>
        <a:lstStyle/>
        <a:p>
          <a:endParaRPr lang="en-US"/>
        </a:p>
      </dgm:t>
    </dgm:pt>
    <dgm:pt modelId="{F234F5D1-B79C-44E9-A3FB-036DB74724D4}">
      <dgm:prSet custT="1"/>
      <dgm:spPr/>
      <dgm:t>
        <a:bodyPr/>
        <a:lstStyle/>
        <a:p>
          <a:pPr algn="ctr"/>
          <a:r>
            <a:rPr lang="en-US" sz="5200" kern="1200" dirty="0">
              <a:solidFill>
                <a:prstClr val="black"/>
              </a:solidFill>
              <a:effectLst/>
              <a:latin typeface="Arial" panose="020B0604020202020204"/>
              <a:ea typeface="+mn-ea"/>
              <a:cs typeface="+mn-cs"/>
            </a:rPr>
            <a:t>1 John 2:18-19</a:t>
          </a:r>
        </a:p>
      </dgm:t>
    </dgm:pt>
    <dgm:pt modelId="{859E9231-6D8C-4C03-AABC-86F0DB1BEB25}" type="parTrans" cxnId="{9B6285D5-D0D0-451D-86D2-6EE9ECA6F20A}">
      <dgm:prSet/>
      <dgm:spPr/>
      <dgm:t>
        <a:bodyPr/>
        <a:lstStyle/>
        <a:p>
          <a:endParaRPr lang="en-US"/>
        </a:p>
      </dgm:t>
    </dgm:pt>
    <dgm:pt modelId="{2175E150-C06C-4A8C-A6FA-CC45E9E169DE}" type="sibTrans" cxnId="{9B6285D5-D0D0-451D-86D2-6EE9ECA6F20A}">
      <dgm:prSet/>
      <dgm:spPr/>
      <dgm:t>
        <a:bodyPr/>
        <a:lstStyle/>
        <a:p>
          <a:endParaRPr lang="en-US"/>
        </a:p>
      </dgm:t>
    </dgm:pt>
    <dgm:pt modelId="{35FA26DA-04ED-4BC7-B849-3FE86B22E4F8}">
      <dgm:prSet custT="1"/>
      <dgm:spPr/>
      <dgm:t>
        <a:bodyPr/>
        <a:lstStyle/>
        <a:p>
          <a:pPr algn="ctr"/>
          <a:r>
            <a:rPr lang="en-US" sz="5200" kern="1200" dirty="0">
              <a:solidFill>
                <a:prstClr val="black"/>
              </a:solidFill>
              <a:effectLst/>
              <a:latin typeface="Arial" panose="020B0604020202020204"/>
              <a:ea typeface="+mn-ea"/>
              <a:cs typeface="+mn-cs"/>
            </a:rPr>
            <a:t>1 John 2:22-23 </a:t>
          </a:r>
        </a:p>
      </dgm:t>
    </dgm:pt>
    <dgm:pt modelId="{7B81677B-84F6-4C4F-83E8-7ADC551AFB89}" type="parTrans" cxnId="{E7AD98A5-9A11-41D7-A650-357FF78DA4E7}">
      <dgm:prSet/>
      <dgm:spPr/>
      <dgm:t>
        <a:bodyPr/>
        <a:lstStyle/>
        <a:p>
          <a:endParaRPr lang="en-US"/>
        </a:p>
      </dgm:t>
    </dgm:pt>
    <dgm:pt modelId="{BF0100E0-19A5-41C6-9C74-353408A7C596}" type="sibTrans" cxnId="{E7AD98A5-9A11-41D7-A650-357FF78DA4E7}">
      <dgm:prSet/>
      <dgm:spPr/>
      <dgm:t>
        <a:bodyPr/>
        <a:lstStyle/>
        <a:p>
          <a:endParaRPr lang="en-US"/>
        </a:p>
      </dgm:t>
    </dgm:pt>
    <dgm:pt modelId="{33AE24AE-96CD-4875-8D46-2BFC15E91FFE}" type="pres">
      <dgm:prSet presAssocID="{94EBD233-BA45-49B7-8CDB-A677BC975AB5}" presName="linear" presStyleCnt="0">
        <dgm:presLayoutVars>
          <dgm:animLvl val="lvl"/>
          <dgm:resizeHandles val="exact"/>
        </dgm:presLayoutVars>
      </dgm:prSet>
      <dgm:spPr/>
    </dgm:pt>
    <dgm:pt modelId="{F52112F1-4FE1-4130-A533-15A9C4E7924A}" type="pres">
      <dgm:prSet presAssocID="{FD112D5A-FACB-4B2E-B1F0-F00A72C54D3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1FADBF5-D4ED-4738-AA07-E45BD6E3852F}" type="pres">
      <dgm:prSet presAssocID="{F6F258A1-365E-43DB-8DE8-62522A3940B1}" presName="spacer" presStyleCnt="0"/>
      <dgm:spPr/>
    </dgm:pt>
    <dgm:pt modelId="{CD97C016-D74F-4852-8BE9-84340DA41648}" type="pres">
      <dgm:prSet presAssocID="{D8EC8D66-2087-4ECD-BFA2-4FFB6445984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0A8DCA-A160-4E62-80FB-718F2DBAB017}" type="pres">
      <dgm:prSet presAssocID="{8A1A0C9C-C83B-4763-9C03-3E9FE7ACA8BE}" presName="spacer" presStyleCnt="0"/>
      <dgm:spPr/>
    </dgm:pt>
    <dgm:pt modelId="{23201587-A82D-42F3-850F-5A7F26750857}" type="pres">
      <dgm:prSet presAssocID="{F234F5D1-B79C-44E9-A3FB-036DB74724D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375CCDE-7B40-4D4A-8B82-5AF377F1C5A8}" type="pres">
      <dgm:prSet presAssocID="{2175E150-C06C-4A8C-A6FA-CC45E9E169DE}" presName="spacer" presStyleCnt="0"/>
      <dgm:spPr/>
    </dgm:pt>
    <dgm:pt modelId="{25E69F63-D4D8-4820-97EC-2D542BF932B1}" type="pres">
      <dgm:prSet presAssocID="{35FA26DA-04ED-4BC7-B849-3FE86B22E4F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D1CE82B-0904-444D-9F9D-D2D1AEEB4558}" type="presOf" srcId="{F234F5D1-B79C-44E9-A3FB-036DB74724D4}" destId="{23201587-A82D-42F3-850F-5A7F26750857}" srcOrd="0" destOrd="0" presId="urn:microsoft.com/office/officeart/2005/8/layout/vList2"/>
    <dgm:cxn modelId="{E9570A3B-DD92-4CBB-951E-7D1511657127}" srcId="{94EBD233-BA45-49B7-8CDB-A677BC975AB5}" destId="{FD112D5A-FACB-4B2E-B1F0-F00A72C54D3C}" srcOrd="0" destOrd="0" parTransId="{1C36E30D-1B92-4A79-BA1F-5078386F8918}" sibTransId="{F6F258A1-365E-43DB-8DE8-62522A3940B1}"/>
    <dgm:cxn modelId="{8887F37F-D0EA-4713-8251-AF6F977045DB}" type="presOf" srcId="{FD112D5A-FACB-4B2E-B1F0-F00A72C54D3C}" destId="{F52112F1-4FE1-4130-A533-15A9C4E7924A}" srcOrd="0" destOrd="0" presId="urn:microsoft.com/office/officeart/2005/8/layout/vList2"/>
    <dgm:cxn modelId="{BEB35289-30EC-4B96-BC98-5BC25FBDEEA7}" srcId="{94EBD233-BA45-49B7-8CDB-A677BC975AB5}" destId="{D8EC8D66-2087-4ECD-BFA2-4FFB64459848}" srcOrd="1" destOrd="0" parTransId="{11E53B80-9CF1-47AD-BDEF-F4BCF466E5D1}" sibTransId="{8A1A0C9C-C83B-4763-9C03-3E9FE7ACA8BE}"/>
    <dgm:cxn modelId="{C0E1CE8B-FB07-4ABF-A622-22DEB3840D77}" type="presOf" srcId="{35FA26DA-04ED-4BC7-B849-3FE86B22E4F8}" destId="{25E69F63-D4D8-4820-97EC-2D542BF932B1}" srcOrd="0" destOrd="0" presId="urn:microsoft.com/office/officeart/2005/8/layout/vList2"/>
    <dgm:cxn modelId="{3AD77198-B1C5-4DC9-956F-A13B571F6E17}" type="presOf" srcId="{94EBD233-BA45-49B7-8CDB-A677BC975AB5}" destId="{33AE24AE-96CD-4875-8D46-2BFC15E91FFE}" srcOrd="0" destOrd="0" presId="urn:microsoft.com/office/officeart/2005/8/layout/vList2"/>
    <dgm:cxn modelId="{E7AD98A5-9A11-41D7-A650-357FF78DA4E7}" srcId="{94EBD233-BA45-49B7-8CDB-A677BC975AB5}" destId="{35FA26DA-04ED-4BC7-B849-3FE86B22E4F8}" srcOrd="3" destOrd="0" parTransId="{7B81677B-84F6-4C4F-83E8-7ADC551AFB89}" sibTransId="{BF0100E0-19A5-41C6-9C74-353408A7C596}"/>
    <dgm:cxn modelId="{9B6285D5-D0D0-451D-86D2-6EE9ECA6F20A}" srcId="{94EBD233-BA45-49B7-8CDB-A677BC975AB5}" destId="{F234F5D1-B79C-44E9-A3FB-036DB74724D4}" srcOrd="2" destOrd="0" parTransId="{859E9231-6D8C-4C03-AABC-86F0DB1BEB25}" sibTransId="{2175E150-C06C-4A8C-A6FA-CC45E9E169DE}"/>
    <dgm:cxn modelId="{C666FCE3-8FBA-4659-B05C-2D5F0ACBB2DD}" type="presOf" srcId="{D8EC8D66-2087-4ECD-BFA2-4FFB64459848}" destId="{CD97C016-D74F-4852-8BE9-84340DA41648}" srcOrd="0" destOrd="0" presId="urn:microsoft.com/office/officeart/2005/8/layout/vList2"/>
    <dgm:cxn modelId="{FEEE9592-A2CB-495E-81FE-D720816BFDDD}" type="presParOf" srcId="{33AE24AE-96CD-4875-8D46-2BFC15E91FFE}" destId="{F52112F1-4FE1-4130-A533-15A9C4E7924A}" srcOrd="0" destOrd="0" presId="urn:microsoft.com/office/officeart/2005/8/layout/vList2"/>
    <dgm:cxn modelId="{F092F01B-E33A-499D-B9A8-809E67B59D63}" type="presParOf" srcId="{33AE24AE-96CD-4875-8D46-2BFC15E91FFE}" destId="{11FADBF5-D4ED-4738-AA07-E45BD6E3852F}" srcOrd="1" destOrd="0" presId="urn:microsoft.com/office/officeart/2005/8/layout/vList2"/>
    <dgm:cxn modelId="{717FFA33-5A7D-4061-A794-2F79A791C13A}" type="presParOf" srcId="{33AE24AE-96CD-4875-8D46-2BFC15E91FFE}" destId="{CD97C016-D74F-4852-8BE9-84340DA41648}" srcOrd="2" destOrd="0" presId="urn:microsoft.com/office/officeart/2005/8/layout/vList2"/>
    <dgm:cxn modelId="{BEF1EADB-EA2A-4D57-AB3D-9757DF8D5F05}" type="presParOf" srcId="{33AE24AE-96CD-4875-8D46-2BFC15E91FFE}" destId="{620A8DCA-A160-4E62-80FB-718F2DBAB017}" srcOrd="3" destOrd="0" presId="urn:microsoft.com/office/officeart/2005/8/layout/vList2"/>
    <dgm:cxn modelId="{7E7A9981-1013-4629-BB5F-D74EA8F57D3E}" type="presParOf" srcId="{33AE24AE-96CD-4875-8D46-2BFC15E91FFE}" destId="{23201587-A82D-42F3-850F-5A7F26750857}" srcOrd="4" destOrd="0" presId="urn:microsoft.com/office/officeart/2005/8/layout/vList2"/>
    <dgm:cxn modelId="{7C4E718E-505C-49EA-94C5-A19C9BF9AAEC}" type="presParOf" srcId="{33AE24AE-96CD-4875-8D46-2BFC15E91FFE}" destId="{2375CCDE-7B40-4D4A-8B82-5AF377F1C5A8}" srcOrd="5" destOrd="0" presId="urn:microsoft.com/office/officeart/2005/8/layout/vList2"/>
    <dgm:cxn modelId="{F5220E43-C93D-42BA-9ABE-AEA1FAA1D3A0}" type="presParOf" srcId="{33AE24AE-96CD-4875-8D46-2BFC15E91FFE}" destId="{25E69F63-D4D8-4820-97EC-2D542BF932B1}" srcOrd="6" destOrd="0" presId="urn:microsoft.com/office/officeart/2005/8/layout/vList2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112F1-4FE1-4130-A533-15A9C4E7924A}">
      <dsp:nvSpPr>
        <dsp:cNvPr id="0" name=""/>
        <dsp:cNvSpPr/>
      </dsp:nvSpPr>
      <dsp:spPr>
        <a:xfrm>
          <a:off x="0" y="1380"/>
          <a:ext cx="58896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>
              <a:solidFill>
                <a:schemeClr val="tx1"/>
              </a:solidFill>
              <a:effectLst/>
            </a:rPr>
            <a:t>Hebrews 3:12-13</a:t>
          </a:r>
        </a:p>
      </dsp:txBody>
      <dsp:txXfrm>
        <a:off x="59399" y="60779"/>
        <a:ext cx="5770888" cy="1098002"/>
      </dsp:txXfrm>
    </dsp:sp>
    <dsp:sp modelId="{CD97C016-D74F-4852-8BE9-84340DA41648}">
      <dsp:nvSpPr>
        <dsp:cNvPr id="0" name=""/>
        <dsp:cNvSpPr/>
      </dsp:nvSpPr>
      <dsp:spPr>
        <a:xfrm>
          <a:off x="0" y="1367940"/>
          <a:ext cx="5889686" cy="1216800"/>
        </a:xfrm>
        <a:prstGeom prst="roundRect">
          <a:avLst/>
        </a:prstGeom>
        <a:solidFill>
          <a:schemeClr val="accent2">
            <a:hueOff val="-13408"/>
            <a:satOff val="-7694"/>
            <a:lumOff val="20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>
              <a:solidFill>
                <a:prstClr val="black"/>
              </a:solidFill>
              <a:effectLst/>
              <a:latin typeface="Arial" panose="020B0604020202020204"/>
              <a:ea typeface="+mn-ea"/>
              <a:cs typeface="+mn-cs"/>
            </a:rPr>
            <a:t>2 Peter 2:20-22</a:t>
          </a:r>
        </a:p>
      </dsp:txBody>
      <dsp:txXfrm>
        <a:off x="59399" y="1427339"/>
        <a:ext cx="5770888" cy="1098002"/>
      </dsp:txXfrm>
    </dsp:sp>
    <dsp:sp modelId="{23201587-A82D-42F3-850F-5A7F26750857}">
      <dsp:nvSpPr>
        <dsp:cNvPr id="0" name=""/>
        <dsp:cNvSpPr/>
      </dsp:nvSpPr>
      <dsp:spPr>
        <a:xfrm>
          <a:off x="0" y="2734500"/>
          <a:ext cx="5889686" cy="1216800"/>
        </a:xfrm>
        <a:prstGeom prst="roundRect">
          <a:avLst/>
        </a:prstGeom>
        <a:solidFill>
          <a:schemeClr val="accent2">
            <a:hueOff val="-26816"/>
            <a:satOff val="-15389"/>
            <a:lumOff val="41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>
              <a:solidFill>
                <a:prstClr val="black"/>
              </a:solidFill>
              <a:effectLst/>
              <a:latin typeface="Arial" panose="020B0604020202020204"/>
              <a:ea typeface="+mn-ea"/>
              <a:cs typeface="+mn-cs"/>
            </a:rPr>
            <a:t>1 John 2:18-19</a:t>
          </a:r>
        </a:p>
      </dsp:txBody>
      <dsp:txXfrm>
        <a:off x="59399" y="2793899"/>
        <a:ext cx="5770888" cy="1098002"/>
      </dsp:txXfrm>
    </dsp:sp>
    <dsp:sp modelId="{25E69F63-D4D8-4820-97EC-2D542BF932B1}">
      <dsp:nvSpPr>
        <dsp:cNvPr id="0" name=""/>
        <dsp:cNvSpPr/>
      </dsp:nvSpPr>
      <dsp:spPr>
        <a:xfrm>
          <a:off x="0" y="4101060"/>
          <a:ext cx="5889686" cy="1216800"/>
        </a:xfrm>
        <a:prstGeom prst="roundRect">
          <a:avLst/>
        </a:prstGeom>
        <a:solidFill>
          <a:schemeClr val="accent2">
            <a:hueOff val="-40225"/>
            <a:satOff val="-23083"/>
            <a:lumOff val="6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>
              <a:solidFill>
                <a:prstClr val="black"/>
              </a:solidFill>
              <a:effectLst/>
              <a:latin typeface="Arial" panose="020B0604020202020204"/>
              <a:ea typeface="+mn-ea"/>
              <a:cs typeface="+mn-cs"/>
            </a:rPr>
            <a:t>1 John 2:22-23 </a:t>
          </a:r>
        </a:p>
      </dsp:txBody>
      <dsp:txXfrm>
        <a:off x="59399" y="4160459"/>
        <a:ext cx="5770888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916D-1723-4BAF-9257-B549D66FD25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762FF-2838-4020-B4D8-6969D54C3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B36-7DC4-4493-8AF8-4F989A62081F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19E5-AAA9-498D-8851-D25C44132539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1B0D-43B1-47FB-A9E7-C876E1CEE2E2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3D75-FC8F-41E1-A525-B5C3656059B1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4FD-776B-47AD-9E1A-4DC1E8A87F4C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EFB0-1E0C-40C2-81FD-28AD9EA71B5D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290-ACEF-45BF-A391-667ECC22C9DC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768D-6BE9-4239-B07B-C59C09B58CC5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065C-A081-46F8-A0D4-58D4F7C846F8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F70F-06C6-4422-A66A-9F82C2CA5317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1153-7777-429F-B025-DDB6F808F9DF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D567BC-321E-43A6-80C9-A34ECFD04A3F}" type="datetime1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2670-DEB3-4C8D-8805-097DC7347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573" y="3611881"/>
            <a:ext cx="6589991" cy="2658290"/>
          </a:xfrm>
        </p:spPr>
        <p:txBody>
          <a:bodyPr>
            <a:normAutofit/>
          </a:bodyPr>
          <a:lstStyle/>
          <a:p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You Also Want to Go Away?”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E0A3F-8EC8-47C0-8CB2-CE99B66F4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1397725"/>
            <a:ext cx="5975290" cy="16524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6:60-68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ADA1FF3-D1A9-4C34-87F9-BAB05089B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136215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267488"/>
            <a:ext cx="8902339" cy="18020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Turning Back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Christ is Unbelief</a:t>
            </a:r>
            <a:endParaRPr lang="en-US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528" y="2266115"/>
            <a:ext cx="10157032" cy="4324393"/>
          </a:xfrm>
        </p:spPr>
        <p:txBody>
          <a:bodyPr>
            <a:noAutofit/>
          </a:bodyPr>
          <a:lstStyle/>
          <a:p>
            <a:pPr marL="616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do not cast away your confidence, which has great reward. For </a:t>
            </a:r>
            <a:r>
              <a:rPr 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need of endurance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that after you have done the will of God, you may receive the promise …But </a:t>
            </a:r>
            <a:r>
              <a:rPr 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of those who draw back to perdition, but </a:t>
            </a:r>
            <a:r>
              <a:rPr 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those who believe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saving of the soul. </a:t>
            </a:r>
            <a:r>
              <a:rPr lang="en-US" sz="3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(Hebrews 10:35-36, 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10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3912328" y="2167841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218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965771"/>
            <a:ext cx="8902339" cy="1323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Enduring Faith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011" y="2640470"/>
            <a:ext cx="9994003" cy="3115696"/>
          </a:xfrm>
        </p:spPr>
        <p:txBody>
          <a:bodyPr>
            <a:noAutofit/>
          </a:bodyPr>
          <a:lstStyle/>
          <a:p>
            <a:pPr marL="6160" inden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just shall live by faith;</a:t>
            </a:r>
          </a:p>
          <a:p>
            <a:pPr marL="6160" inden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anyone draws back, My soul has no pleasure in him.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(Hebrews 10:38)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11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3912328" y="2203066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299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F50E5-DC95-4A95-8AF1-D6FF46A49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40" y="1584945"/>
            <a:ext cx="3520089" cy="368810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Warned of Danger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FF921-524A-4778-8715-3D1F8A47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3911" y="6484162"/>
            <a:ext cx="465216" cy="3228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22F896-40B5-4ADD-8801-0D06FADFA095}" type="slidenum">
              <a:rPr lang="en-US" sz="14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28370F4-53E1-4CA8-A3EF-C103C9335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B7D5E50-9C2E-44BD-8CF9-4C37CA5D9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899248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4200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D44207-99B1-488E-B506-E10460643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4A938E-9D51-410D-8201-78865880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A2042E9-E104-4EB2-BC2A-7202C91C2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59973E-2127-4A68-8122-FD45CCA53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82D63C-D7E4-4249-B199-8CB5E90C7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C142B6-0BC2-42A0-A92A-AAB6C8BEE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31A70B-E26C-4105-ABE9-B4E778AD47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A9074EF-75C6-40E4-B8AE-48DDDC359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5200" y="0"/>
            <a:ext cx="1936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83018C7-4970-4022-A967-85B66E74F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02552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7A1D3-81CB-4FEE-ADA1-4AD75965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2211862"/>
            <a:ext cx="7625625" cy="282151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dirty="0"/>
              <a:t>Why People Turn Away From Christ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06F9A-AA75-42D6-BE38-87910A2F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407" y="164592"/>
            <a:ext cx="636727" cy="322851"/>
          </a:xfrm>
        </p:spPr>
        <p:txBody>
          <a:bodyPr vert="horz" lIns="91440" tIns="45720" rIns="4572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22F896-40B5-4ADD-8801-0D06FADFA095}" type="slidenum">
              <a:rPr lang="en-US" sz="1500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5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8DDCB6-CB7F-4357-B284-774DFD05F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335" y="2316631"/>
            <a:ext cx="849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dirty="0">
              <a:latin typeface="MS Shell Dlg 2" panose="020B060403050404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588972E-1886-4272-8CFA-413315F35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766294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932" y="959983"/>
            <a:ext cx="8934995" cy="1077229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Offended by Truth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(6:60-67)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931" y="2052115"/>
            <a:ext cx="8934995" cy="42703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is too narrow for many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7:13-14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Unbelief,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6:63-64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love truth,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2:10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Unbelieving are lost,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21:8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3912328" y="2037212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36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508" y="1017143"/>
            <a:ext cx="8593087" cy="89385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 26:31-33, 56, 69-75)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672" y="2331659"/>
            <a:ext cx="9373923" cy="41525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Afraid of what will happen to us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10:28, 31, 34-39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your master,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13:16-17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 of Christ,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2:10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10:32-36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5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EBAA26-AC0E-4329-A66C-41D977A3994D}"/>
              </a:ext>
            </a:extLst>
          </p:cNvPr>
          <p:cNvCxnSpPr/>
          <p:nvPr/>
        </p:nvCxnSpPr>
        <p:spPr>
          <a:xfrm>
            <a:off x="3850683" y="2186652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601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932" y="616451"/>
            <a:ext cx="8888320" cy="153084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this Present Age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Timothy 4:10)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218" y="2383604"/>
            <a:ext cx="8733034" cy="43145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attractions and affections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12:2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Choke out the word,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4:18-19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2:11-12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vigilance,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13:11-14 (12:2)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6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3912328" y="2147299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80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614" y="1017147"/>
            <a:ext cx="9858107" cy="799836"/>
          </a:xfrm>
        </p:spPr>
        <p:txBody>
          <a:bodyPr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Hardened Hearts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28:23-29)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950" y="2022310"/>
            <a:ext cx="9679578" cy="4461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Unbelief,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28:24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3:13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Envy,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13:44-46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teaching,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4:1-2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sense of security,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5:1-3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open heart,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16:14 (2 Cor. 7:2)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7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3912328" y="1919646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891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126" y="487443"/>
            <a:ext cx="8915402" cy="1534867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Refusal to Sacrifice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19:16-22)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819" y="2155375"/>
            <a:ext cx="10027578" cy="45427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Failed to put Christ first in everything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possessions,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19:23-26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family, comfort, life,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14:25-27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Ease of life wealth offers a temptation to turn away from sacrificial living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6:17-19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8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4056166" y="2155375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535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2140-732B-462F-A8A9-D6A6AE90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1110342"/>
            <a:ext cx="8902339" cy="911967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(Gal. 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EB2-68CD-472B-A723-A74855F2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39" y="2455818"/>
            <a:ext cx="9307290" cy="35340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doing good,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3:13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fighting the good fight,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6:12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Remembering Jesus and His reward,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12:3 (Rev. 2:3); 1 Cor. 15:58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EF545-516E-48F9-A492-A4062E6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smtClean="0"/>
              <a:t>9</a:t>
            </a:fld>
            <a:endParaRPr lang="en-US" sz="14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AB354-2E09-4C53-B014-F62E5774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62701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C62EE-398C-4399-BF99-EF8717F5A3C1}"/>
              </a:ext>
            </a:extLst>
          </p:cNvPr>
          <p:cNvCxnSpPr/>
          <p:nvPr/>
        </p:nvCxnSpPr>
        <p:spPr>
          <a:xfrm>
            <a:off x="3912328" y="2154778"/>
            <a:ext cx="691025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36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340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MS Shell Dlg 2</vt:lpstr>
      <vt:lpstr>Wingdings</vt:lpstr>
      <vt:lpstr>Wingdings 3</vt:lpstr>
      <vt:lpstr>Madison</vt:lpstr>
      <vt:lpstr>“Do You Also Want to Go Away?”</vt:lpstr>
      <vt:lpstr>Warned of Danger</vt:lpstr>
      <vt:lpstr>Why People Turn Away From Christ</vt:lpstr>
      <vt:lpstr>Offended by Truth (6:60-67)</vt:lpstr>
      <vt:lpstr>Fear (Matt. 26:31-33, 56, 69-75)</vt:lpstr>
      <vt:lpstr>Love this Present Age (2 Timothy 4:10)</vt:lpstr>
      <vt:lpstr>Hardened Hearts (Acts 28:23-29)</vt:lpstr>
      <vt:lpstr>Refusal to Sacrifice (Matthew 19:16-22)</vt:lpstr>
      <vt:lpstr>Discouragement (Gal. 6:9)</vt:lpstr>
      <vt:lpstr>Turning Back from Christ is Unbelief</vt:lpstr>
      <vt:lpstr>Enduring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37</cp:revision>
  <dcterms:created xsi:type="dcterms:W3CDTF">2019-05-04T19:39:15Z</dcterms:created>
  <dcterms:modified xsi:type="dcterms:W3CDTF">2019-05-05T23:44:55Z</dcterms:modified>
</cp:coreProperties>
</file>