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2" r:id="rId2"/>
    <p:sldId id="265" r:id="rId3"/>
    <p:sldId id="274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294" autoAdjust="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8"/>
    </p:cViewPr>
  </p:sorter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8/4/2019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8/4/2019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2B85-3CBD-42B2-8DA6-EBFBDD117CFC}" type="datetime1">
              <a:rPr lang="en-US" smtClean="0"/>
              <a:t>8/4/2019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BEED1-CD08-46CD-A051-ADF6CCF40CB1}" type="datetime1">
              <a:rPr lang="en-US" smtClean="0"/>
              <a:t>8/4/2019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8ED1-CB66-4F74-8A5C-8CB0889F7613}" type="datetime1">
              <a:rPr lang="en-US" smtClean="0"/>
              <a:t>8/4/2019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E566-8513-4853-959F-5FFED4F6556B}" type="datetime1">
              <a:rPr lang="en-US" smtClean="0"/>
              <a:t>8/4/2019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C9E4-5B31-4592-9B55-55D273135A8D}" type="datetime1">
              <a:rPr lang="en-US" smtClean="0"/>
              <a:t>8/4/2019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928C-D7B9-414A-9734-2291D11CBEB2}" type="datetime1">
              <a:rPr lang="en-US" smtClean="0"/>
              <a:t>8/4/2019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B6B2-FBDB-4F44-9A7D-D8EF2C4A0CA7}" type="datetime1">
              <a:rPr lang="en-US" smtClean="0"/>
              <a:t>8/4/2019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3B8F-C5FA-4D33-B95E-8A1195718A98}" type="datetime1">
              <a:rPr lang="en-US" smtClean="0"/>
              <a:t>8/4/2019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53F08-0FE0-4C90-BE62-D564D9523B5C}" type="datetime1">
              <a:rPr lang="en-US" smtClean="0"/>
              <a:t>8/4/2019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D98A-2985-452A-B4A4-177BD374464D}" type="datetime1">
              <a:rPr lang="en-US" smtClean="0"/>
              <a:t>8/4/2019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2AD65C8-735A-430E-B227-E673612023A4}" type="datetime1">
              <a:rPr lang="en-US" smtClean="0"/>
              <a:t>8/4/2019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hf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ersons face&#10;&#10;Description automatically generated">
            <a:extLst>
              <a:ext uri="{FF2B5EF4-FFF2-40B4-BE49-F238E27FC236}">
                <a16:creationId xmlns:a16="http://schemas.microsoft.com/office/drawing/2014/main" id="{8DB8D877-FF73-4099-8213-D1859816B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405" y="444151"/>
            <a:ext cx="8295190" cy="5177804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F047A4-5A0F-4E84-A615-4BE23248B488}"/>
              </a:ext>
            </a:extLst>
          </p:cNvPr>
          <p:cNvSpPr txBox="1"/>
          <p:nvPr/>
        </p:nvSpPr>
        <p:spPr>
          <a:xfrm>
            <a:off x="1948405" y="5644408"/>
            <a:ext cx="8295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 Reading: Psalm 119:17-24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B4ABE2-C24D-4E32-A096-3742E7D56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263579-9678-4832-9200-A756941BFFD4}"/>
              </a:ext>
            </a:extLst>
          </p:cNvPr>
          <p:cNvSpPr txBox="1"/>
          <p:nvPr/>
        </p:nvSpPr>
        <p:spPr>
          <a:xfrm>
            <a:off x="10825228" y="6064039"/>
            <a:ext cx="1282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2)</a:t>
            </a:r>
          </a:p>
        </p:txBody>
      </p:sp>
    </p:spTree>
    <p:extLst>
      <p:ext uri="{BB962C8B-B14F-4D97-AF65-F5344CB8AC3E}">
        <p14:creationId xmlns:p14="http://schemas.microsoft.com/office/powerpoint/2010/main" val="32762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ersons face&#10;&#10;Description automatically generated">
            <a:extLst>
              <a:ext uri="{FF2B5EF4-FFF2-40B4-BE49-F238E27FC236}">
                <a16:creationId xmlns:a16="http://schemas.microsoft.com/office/drawing/2014/main" id="{8DB8D877-FF73-4099-8213-D1859816B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900" y="586851"/>
            <a:ext cx="6856198" cy="4279594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B4ABE2-C24D-4E32-A096-3742E7D56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835C39-6210-47F7-88BF-48F9C203D6E6}"/>
              </a:ext>
            </a:extLst>
          </p:cNvPr>
          <p:cNvSpPr txBox="1"/>
          <p:nvPr/>
        </p:nvSpPr>
        <p:spPr>
          <a:xfrm>
            <a:off x="405319" y="4947710"/>
            <a:ext cx="113813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Balaam, the rebellious should fall down before God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“with eyes wide open”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(Numbers 24:2-4, 15-16)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33A2A-2CDE-4DAE-8464-FADC6FEE568A}"/>
              </a:ext>
            </a:extLst>
          </p:cNvPr>
          <p:cNvSpPr/>
          <p:nvPr/>
        </p:nvSpPr>
        <p:spPr>
          <a:xfrm>
            <a:off x="10879148" y="187110"/>
            <a:ext cx="1186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2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23C82141-8370-4D8B-AF7D-E0563F192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8484" y="6620256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/>
              <a:t>10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5574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ersons face&#10;&#10;Description automatically generated">
            <a:extLst>
              <a:ext uri="{FF2B5EF4-FFF2-40B4-BE49-F238E27FC236}">
                <a16:creationId xmlns:a16="http://schemas.microsoft.com/office/drawing/2014/main" id="{8DB8D877-FF73-4099-8213-D1859816B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315" y="632298"/>
            <a:ext cx="6733370" cy="4202926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B4ABE2-C24D-4E32-A096-3742E7D56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3835C39-6210-47F7-88BF-48F9C203D6E6}"/>
              </a:ext>
            </a:extLst>
          </p:cNvPr>
          <p:cNvSpPr txBox="1"/>
          <p:nvPr/>
        </p:nvSpPr>
        <p:spPr>
          <a:xfrm>
            <a:off x="1073063" y="4977242"/>
            <a:ext cx="100458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“Blessed are those who have not seen </a:t>
            </a:r>
            <a:b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yet have believed.”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20:29)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F33A2A-2CDE-4DAE-8464-FADC6FEE568A}"/>
              </a:ext>
            </a:extLst>
          </p:cNvPr>
          <p:cNvSpPr/>
          <p:nvPr/>
        </p:nvSpPr>
        <p:spPr>
          <a:xfrm>
            <a:off x="10879148" y="187110"/>
            <a:ext cx="1186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2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C3242330-DE9B-4E66-B88D-C8CC951D2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8484" y="6620256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/>
              <a:t>11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3404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24469" y="219402"/>
            <a:ext cx="10226411" cy="1158461"/>
          </a:xfrm>
        </p:spPr>
        <p:txBody>
          <a:bodyPr>
            <a:no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1)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24469" y="1691014"/>
            <a:ext cx="10939346" cy="45218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blindness,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9:39-41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Invisible God has made Himself visible---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presence through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Creation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character and will through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see with eyes of faith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55726A-66F9-4246-A2ED-C2B67877E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F08C93-D0F0-4F8D-B12A-8498F581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8484" y="6620256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51145" y="454065"/>
            <a:ext cx="6175332" cy="59498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in the unseen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providence and sovereignty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that Christ acts to guard our souls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 our eyes and see God’s help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55726A-66F9-4246-A2ED-C2B67877E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F08C93-D0F0-4F8D-B12A-8498F581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8484" y="6620256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3</a:t>
            </a:fld>
            <a:endParaRPr lang="en-US" sz="1400"/>
          </a:p>
        </p:txBody>
      </p:sp>
      <p:pic>
        <p:nvPicPr>
          <p:cNvPr id="8" name="Picture 7" descr="A close up of a persons face&#10;&#10;Description automatically generated">
            <a:extLst>
              <a:ext uri="{FF2B5EF4-FFF2-40B4-BE49-F238E27FC236}">
                <a16:creationId xmlns:a16="http://schemas.microsoft.com/office/drawing/2014/main" id="{6F7F4398-99BB-44CE-A240-7D752E782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706" y="636550"/>
            <a:ext cx="4756140" cy="2968752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13158A-53DD-40F5-B42E-4266AC95C283}"/>
              </a:ext>
            </a:extLst>
          </p:cNvPr>
          <p:cNvSpPr/>
          <p:nvPr/>
        </p:nvSpPr>
        <p:spPr>
          <a:xfrm>
            <a:off x="7096706" y="4076807"/>
            <a:ext cx="4756140" cy="24314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>
                <a:ln/>
                <a:solidFill>
                  <a:srgbClr val="FFFF00"/>
                </a:solidFill>
                <a:effectLst/>
              </a:rPr>
              <a:t>Army of God</a:t>
            </a:r>
          </a:p>
          <a:p>
            <a:pPr algn="ctr"/>
            <a:r>
              <a:rPr lang="en-US" sz="4400" b="1" i="1" dirty="0">
                <a:ln/>
                <a:solidFill>
                  <a:srgbClr val="FFFF00"/>
                </a:solidFill>
              </a:rPr>
              <a:t>2 Kings 6:13-18</a:t>
            </a:r>
          </a:p>
          <a:p>
            <a:pPr algn="ctr"/>
            <a:endParaRPr lang="en-US" sz="800" b="1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800" b="1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</a:t>
            </a:r>
            <a:r>
              <a:rPr lang="en-US" sz="3200" b="1" cap="none" spc="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eview Part 1)</a:t>
            </a:r>
          </a:p>
        </p:txBody>
      </p:sp>
    </p:spTree>
    <p:extLst>
      <p:ext uri="{BB962C8B-B14F-4D97-AF65-F5344CB8AC3E}">
        <p14:creationId xmlns:p14="http://schemas.microsoft.com/office/powerpoint/2010/main" val="16307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39154" y="636550"/>
            <a:ext cx="6634670" cy="541529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Unity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3:16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66 books, 40 men, written over 1500 years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backgrounds, places, and languages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Harmony in structure, theme, and doctrine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55726A-66F9-4246-A2ED-C2B67877E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F08C93-D0F0-4F8D-B12A-8498F581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8484" y="6620256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4</a:t>
            </a:fld>
            <a:endParaRPr lang="en-US" sz="1400"/>
          </a:p>
        </p:txBody>
      </p:sp>
      <p:pic>
        <p:nvPicPr>
          <p:cNvPr id="8" name="Picture 7" descr="A close up of a persons face&#10;&#10;Description automatically generated">
            <a:extLst>
              <a:ext uri="{FF2B5EF4-FFF2-40B4-BE49-F238E27FC236}">
                <a16:creationId xmlns:a16="http://schemas.microsoft.com/office/drawing/2014/main" id="{6F7F4398-99BB-44CE-A240-7D752E782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706" y="636550"/>
            <a:ext cx="4756140" cy="2968752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13158A-53DD-40F5-B42E-4266AC95C283}"/>
              </a:ext>
            </a:extLst>
          </p:cNvPr>
          <p:cNvSpPr/>
          <p:nvPr/>
        </p:nvSpPr>
        <p:spPr>
          <a:xfrm>
            <a:off x="7096706" y="3974681"/>
            <a:ext cx="475614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>
                <a:ln/>
                <a:solidFill>
                  <a:srgbClr val="FFFF00"/>
                </a:solidFill>
                <a:effectLst/>
              </a:rPr>
              <a:t>Wondrous Things from God’s Law</a:t>
            </a:r>
          </a:p>
          <a:p>
            <a:pPr algn="ctr"/>
            <a:r>
              <a:rPr lang="en-US" sz="4400" b="1" i="1" dirty="0">
                <a:ln/>
                <a:solidFill>
                  <a:srgbClr val="FFFF00"/>
                </a:solidFill>
              </a:rPr>
              <a:t>Psalm 119:18</a:t>
            </a:r>
            <a:endParaRPr lang="en-US" sz="4400" b="1" i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4D30CF6-8B22-49DE-9186-4797A4BFA527}"/>
              </a:ext>
            </a:extLst>
          </p:cNvPr>
          <p:cNvSpPr/>
          <p:nvPr/>
        </p:nvSpPr>
        <p:spPr>
          <a:xfrm>
            <a:off x="10666206" y="69604"/>
            <a:ext cx="1186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331549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55396" y="636550"/>
            <a:ext cx="6695630" cy="54995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Fulfilled prophecy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41:21-24; 42:9; 46:10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Eyes opened,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24:44-45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Fulfilled in Christ,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3:18 (2 Peter 1:20-21)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55726A-66F9-4246-A2ED-C2B67877E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F08C93-D0F0-4F8D-B12A-8498F581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8484" y="6620256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5</a:t>
            </a:fld>
            <a:endParaRPr lang="en-US" sz="1400"/>
          </a:p>
        </p:txBody>
      </p:sp>
      <p:pic>
        <p:nvPicPr>
          <p:cNvPr id="8" name="Picture 7" descr="A close up of a persons face&#10;&#10;Description automatically generated">
            <a:extLst>
              <a:ext uri="{FF2B5EF4-FFF2-40B4-BE49-F238E27FC236}">
                <a16:creationId xmlns:a16="http://schemas.microsoft.com/office/drawing/2014/main" id="{6F7F4398-99BB-44CE-A240-7D752E782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706" y="636550"/>
            <a:ext cx="4756140" cy="2968752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13158A-53DD-40F5-B42E-4266AC95C283}"/>
              </a:ext>
            </a:extLst>
          </p:cNvPr>
          <p:cNvSpPr/>
          <p:nvPr/>
        </p:nvSpPr>
        <p:spPr>
          <a:xfrm>
            <a:off x="7096706" y="3889337"/>
            <a:ext cx="475614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>
                <a:ln/>
                <a:solidFill>
                  <a:srgbClr val="FFFF00"/>
                </a:solidFill>
                <a:effectLst/>
              </a:rPr>
              <a:t>Wondrous Things from God’s Law</a:t>
            </a:r>
          </a:p>
          <a:p>
            <a:pPr algn="ctr"/>
            <a:r>
              <a:rPr lang="en-US" sz="4400" b="1" i="1" dirty="0">
                <a:ln/>
                <a:solidFill>
                  <a:srgbClr val="FFFF00"/>
                </a:solidFill>
              </a:rPr>
              <a:t>Psalm 119:18</a:t>
            </a:r>
            <a:endParaRPr lang="en-US" sz="4400" b="1" i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C2340E-2E80-4143-A5AA-76120864E9F0}"/>
              </a:ext>
            </a:extLst>
          </p:cNvPr>
          <p:cNvSpPr/>
          <p:nvPr/>
        </p:nvSpPr>
        <p:spPr>
          <a:xfrm>
            <a:off x="10666206" y="69604"/>
            <a:ext cx="1186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104589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26410" y="894944"/>
            <a:ext cx="6524616" cy="392089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of Redemption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plan,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2:9; Galatians 4:4-5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all the world, </a:t>
            </a:r>
            <a:b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28:18-20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55726A-66F9-4246-A2ED-C2B67877E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F08C93-D0F0-4F8D-B12A-8498F581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8484" y="6620256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6</a:t>
            </a:fld>
            <a:endParaRPr lang="en-US" sz="1400"/>
          </a:p>
        </p:txBody>
      </p:sp>
      <p:pic>
        <p:nvPicPr>
          <p:cNvPr id="8" name="Picture 7" descr="A close up of a persons face&#10;&#10;Description automatically generated">
            <a:extLst>
              <a:ext uri="{FF2B5EF4-FFF2-40B4-BE49-F238E27FC236}">
                <a16:creationId xmlns:a16="http://schemas.microsoft.com/office/drawing/2014/main" id="{6F7F4398-99BB-44CE-A240-7D752E782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706" y="636550"/>
            <a:ext cx="4756140" cy="2968752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13158A-53DD-40F5-B42E-4266AC95C283}"/>
              </a:ext>
            </a:extLst>
          </p:cNvPr>
          <p:cNvSpPr/>
          <p:nvPr/>
        </p:nvSpPr>
        <p:spPr>
          <a:xfrm>
            <a:off x="7096706" y="3889337"/>
            <a:ext cx="475614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>
                <a:ln/>
                <a:solidFill>
                  <a:srgbClr val="FFFF00"/>
                </a:solidFill>
                <a:effectLst/>
              </a:rPr>
              <a:t>Wondrous Things from God’s Law</a:t>
            </a:r>
          </a:p>
          <a:p>
            <a:pPr algn="ctr"/>
            <a:r>
              <a:rPr lang="en-US" sz="4400" b="1" i="1" dirty="0">
                <a:ln/>
                <a:solidFill>
                  <a:srgbClr val="FFFF00"/>
                </a:solidFill>
              </a:rPr>
              <a:t>Psalm 119:18</a:t>
            </a:r>
            <a:endParaRPr lang="en-US" sz="4400" b="1" i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19C4AA-73F2-47D2-A299-F7FD3FDB2DF2}"/>
              </a:ext>
            </a:extLst>
          </p:cNvPr>
          <p:cNvSpPr/>
          <p:nvPr/>
        </p:nvSpPr>
        <p:spPr>
          <a:xfrm>
            <a:off x="10666206" y="69604"/>
            <a:ext cx="1186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166288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55396" y="356616"/>
            <a:ext cx="6684216" cy="61447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Protection against sin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 with whole heart,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119:9-11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that leads to eternal life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119:160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1:14, 17; 14:6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and life,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8:12, 31-32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55726A-66F9-4246-A2ED-C2B67877E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F08C93-D0F0-4F8D-B12A-8498F581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8484" y="6620256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7</a:t>
            </a:fld>
            <a:endParaRPr lang="en-US" sz="1400"/>
          </a:p>
        </p:txBody>
      </p:sp>
      <p:pic>
        <p:nvPicPr>
          <p:cNvPr id="8" name="Picture 7" descr="A close up of a persons face&#10;&#10;Description automatically generated">
            <a:extLst>
              <a:ext uri="{FF2B5EF4-FFF2-40B4-BE49-F238E27FC236}">
                <a16:creationId xmlns:a16="http://schemas.microsoft.com/office/drawing/2014/main" id="{6F7F4398-99BB-44CE-A240-7D752E782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706" y="636550"/>
            <a:ext cx="4756140" cy="2968752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13158A-53DD-40F5-B42E-4266AC95C283}"/>
              </a:ext>
            </a:extLst>
          </p:cNvPr>
          <p:cNvSpPr/>
          <p:nvPr/>
        </p:nvSpPr>
        <p:spPr>
          <a:xfrm>
            <a:off x="7096706" y="3889337"/>
            <a:ext cx="475614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>
                <a:ln/>
                <a:solidFill>
                  <a:srgbClr val="FFFF00"/>
                </a:solidFill>
                <a:effectLst/>
              </a:rPr>
              <a:t>Wondrous Things from God’s Law</a:t>
            </a:r>
          </a:p>
          <a:p>
            <a:pPr algn="ctr"/>
            <a:r>
              <a:rPr lang="en-US" sz="4400" b="1" i="1" dirty="0">
                <a:ln/>
                <a:solidFill>
                  <a:srgbClr val="FFFF00"/>
                </a:solidFill>
              </a:rPr>
              <a:t>Psalm 119:18</a:t>
            </a:r>
            <a:endParaRPr lang="en-US" sz="4400" b="1" i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A7BED1-338B-4610-B593-8C975E226A1A}"/>
              </a:ext>
            </a:extLst>
          </p:cNvPr>
          <p:cNvSpPr/>
          <p:nvPr/>
        </p:nvSpPr>
        <p:spPr>
          <a:xfrm>
            <a:off x="10666206" y="69604"/>
            <a:ext cx="1186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68997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26410" y="636550"/>
            <a:ext cx="6524616" cy="52521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His Word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20:14-16 (Rom. 10:17)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 our eyes on Jesus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b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4:20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our faith</a:t>
            </a:r>
            <a:endPara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Finisher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our faith</a:t>
            </a:r>
            <a:endPara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55726A-66F9-4246-A2ED-C2B67877E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F08C93-D0F0-4F8D-B12A-8498F581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8484" y="6620256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8</a:t>
            </a:fld>
            <a:endParaRPr lang="en-US" sz="1400"/>
          </a:p>
        </p:txBody>
      </p:sp>
      <p:pic>
        <p:nvPicPr>
          <p:cNvPr id="8" name="Picture 7" descr="A close up of a persons face&#10;&#10;Description automatically generated">
            <a:extLst>
              <a:ext uri="{FF2B5EF4-FFF2-40B4-BE49-F238E27FC236}">
                <a16:creationId xmlns:a16="http://schemas.microsoft.com/office/drawing/2014/main" id="{6F7F4398-99BB-44CE-A240-7D752E782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706" y="636550"/>
            <a:ext cx="4756140" cy="2968752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13158A-53DD-40F5-B42E-4266AC95C283}"/>
              </a:ext>
            </a:extLst>
          </p:cNvPr>
          <p:cNvSpPr/>
          <p:nvPr/>
        </p:nvSpPr>
        <p:spPr>
          <a:xfrm>
            <a:off x="7096706" y="3743422"/>
            <a:ext cx="4756140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>
                <a:ln/>
                <a:solidFill>
                  <a:srgbClr val="FFFF00"/>
                </a:solidFill>
                <a:effectLst/>
              </a:rPr>
              <a:t>Jesus</a:t>
            </a:r>
          </a:p>
          <a:p>
            <a:pPr algn="ctr"/>
            <a:r>
              <a:rPr lang="en-US" sz="4400" b="1" i="1" dirty="0">
                <a:ln/>
                <a:solidFill>
                  <a:srgbClr val="FFFF00"/>
                </a:solidFill>
              </a:rPr>
              <a:t>Hebrews 2:9 Hebrews 12:1-4</a:t>
            </a:r>
            <a:endParaRPr lang="en-US" sz="4400" b="1" i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328C63-B5C0-4F9E-839D-C650EE66A9BC}"/>
              </a:ext>
            </a:extLst>
          </p:cNvPr>
          <p:cNvSpPr/>
          <p:nvPr/>
        </p:nvSpPr>
        <p:spPr>
          <a:xfrm>
            <a:off x="10666206" y="69604"/>
            <a:ext cx="1186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21985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42388" y="2254685"/>
            <a:ext cx="10991243" cy="43655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spiritual enemies</a:t>
            </a: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surround us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 for relief,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26:39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 for enemies,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5:44 (Isaiah 37:20)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Sickness and </a:t>
            </a:r>
            <a:r>
              <a:rPr 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death, </a:t>
            </a: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38:1-6; </a:t>
            </a:r>
            <a:b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5:13-14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55726A-66F9-4246-A2ED-C2B67877E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2" y="632564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F08C93-D0F0-4F8D-B12A-8498F581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8484" y="6620256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/>
              <a:t>9</a:t>
            </a:fld>
            <a:endParaRPr lang="en-US" sz="1400" dirty="0"/>
          </a:p>
        </p:txBody>
      </p:sp>
      <p:sp>
        <p:nvSpPr>
          <p:cNvPr id="7" name="Title 12">
            <a:extLst>
              <a:ext uri="{FF2B5EF4-FFF2-40B4-BE49-F238E27FC236}">
                <a16:creationId xmlns:a16="http://schemas.microsoft.com/office/drawing/2014/main" id="{28DD4E49-DCD3-456F-BFA2-DC97788D1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389" y="237744"/>
            <a:ext cx="11107222" cy="1829051"/>
          </a:xfrm>
        </p:spPr>
        <p:txBody>
          <a:bodyPr>
            <a:no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Pray to God to See Us and to Act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37:14-20; Luke 18:6-8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B71264-9937-4839-8EF1-EC68F213BB2F}"/>
              </a:ext>
            </a:extLst>
          </p:cNvPr>
          <p:cNvSpPr/>
          <p:nvPr/>
        </p:nvSpPr>
        <p:spPr>
          <a:xfrm>
            <a:off x="10940359" y="49854"/>
            <a:ext cx="1186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158742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al banded presentation (widescreen).potx" id="{8384684B-0E69-492A-91E7-29F709A97A1C}" vid="{F5096ADD-FCE7-411A-B9A7-AE292EEF7591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Teal banded presentation (widescreen)</Template>
  <TotalTime>180</TotalTime>
  <Words>306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Banded Design Teal 16x9</vt:lpstr>
      <vt:lpstr>PowerPoint Presentation</vt:lpstr>
      <vt:lpstr>Review (Part 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 Pray to God to See Us and to Act   Isaiah 37:14-20; Luke 18:6-8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50</cp:revision>
  <dcterms:created xsi:type="dcterms:W3CDTF">2019-07-26T15:09:32Z</dcterms:created>
  <dcterms:modified xsi:type="dcterms:W3CDTF">2019-08-04T23:17:37Z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