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310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 autoAdjust="0"/>
    <p:restoredTop sz="94629" autoAdjust="0"/>
  </p:normalViewPr>
  <p:slideViewPr>
    <p:cSldViewPr showGuides="1">
      <p:cViewPr varScale="1">
        <p:scale>
          <a:sx n="94" d="100"/>
          <a:sy n="94" d="100"/>
        </p:scale>
        <p:origin x="114" y="45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743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There Different Churches of Christ? (1)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2" y="4953000"/>
            <a:ext cx="8458199" cy="1066800"/>
          </a:xfrm>
        </p:spPr>
        <p:txBody>
          <a:bodyPr>
            <a:normAutofit/>
          </a:bodyPr>
          <a:lstStyle/>
          <a:p>
            <a:r>
              <a:rPr lang="it-IT" sz="40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4000" i="1" cap="small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cripture Reading: Galatians 1:6-10</a:t>
            </a:r>
            <a:endParaRPr lang="it-IT" sz="40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35189379-E43B-43A9-8F57-68E76B2B6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381000"/>
            <a:ext cx="10363199" cy="1524000"/>
          </a:xfrm>
        </p:spPr>
        <p:txBody>
          <a:bodyPr>
            <a:noAutofit/>
          </a:bodyPr>
          <a:lstStyle/>
          <a:p>
            <a:r>
              <a:rPr lang="en-US" sz="5000" b="1" dirty="0"/>
              <a:t>A New Approach to Using the Scriptures Emerged</a:t>
            </a:r>
            <a:r>
              <a:rPr lang="en-US" sz="5000" dirty="0"/>
              <a:t>, </a:t>
            </a:r>
            <a:r>
              <a:rPr lang="en-US" sz="4400" i="1" dirty="0"/>
              <a:t>Jeremiah 6:16-17</a:t>
            </a:r>
            <a:endParaRPr lang="en-US" sz="4400" b="1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2209800"/>
            <a:ext cx="10744200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A generation that does not know why they </a:t>
            </a:r>
            <a:br>
              <a:rPr lang="en-US" sz="4200" dirty="0"/>
            </a:br>
            <a:r>
              <a:rPr lang="en-US" sz="4200" dirty="0"/>
              <a:t>do what they do religiously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Denominations are driving decisions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dirty="0"/>
              <a:t>Women worship leaders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dirty="0"/>
              <a:t>Instrumental music in worship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dirty="0"/>
              <a:t>Saved without water baptism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911" y="652018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10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43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381000"/>
            <a:ext cx="10363199" cy="1219200"/>
          </a:xfrm>
        </p:spPr>
        <p:txBody>
          <a:bodyPr>
            <a:noAutofit/>
          </a:bodyPr>
          <a:lstStyle/>
          <a:p>
            <a:r>
              <a:rPr lang="en-US" sz="5400" b="1" dirty="0"/>
              <a:t>Unity in Christ</a:t>
            </a:r>
            <a:r>
              <a:rPr lang="en-US" sz="5400" dirty="0"/>
              <a:t>, </a:t>
            </a:r>
            <a:r>
              <a:rPr lang="en-US" sz="4800" i="1" dirty="0"/>
              <a:t>John 17:20-21</a:t>
            </a:r>
            <a:endParaRPr lang="en-US" sz="4800" b="1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2133600"/>
            <a:ext cx="107442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/>
              <a:t>Unity is a powerful voice that calls the world to believe Jesus is the Christ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/>
              <a:t>Division thrives where selfish indifference, irreverence, carnality, and error flourish, </a:t>
            </a:r>
            <a:br>
              <a:rPr lang="en-US" sz="4400" dirty="0"/>
            </a:br>
            <a:r>
              <a:rPr lang="en-US" sz="4400" i="1" dirty="0"/>
              <a:t>1 Corinthians 3:3-4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911" y="652018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11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499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381000"/>
            <a:ext cx="10058399" cy="1219200"/>
          </a:xfrm>
        </p:spPr>
        <p:txBody>
          <a:bodyPr>
            <a:noAutofit/>
          </a:bodyPr>
          <a:lstStyle/>
          <a:p>
            <a:r>
              <a:rPr lang="en-US" sz="6000" b="1" dirty="0"/>
              <a:t>Churches of Christ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981200"/>
            <a:ext cx="9829799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Not every church is the same, </a:t>
            </a:r>
            <a:r>
              <a:rPr lang="en-US" sz="4400" i="1" dirty="0"/>
              <a:t>Rev. 2-3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Reasons can be viewed historically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Reasons can be viewed by doctrinally,  by examining the teachings and practices that distinguish and divide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2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381000"/>
            <a:ext cx="10058399" cy="1219200"/>
          </a:xfrm>
        </p:spPr>
        <p:txBody>
          <a:bodyPr>
            <a:noAutofit/>
          </a:bodyPr>
          <a:lstStyle/>
          <a:p>
            <a:r>
              <a:rPr lang="en-US" sz="6000" b="1" dirty="0"/>
              <a:t>Churches of Christ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057400"/>
            <a:ext cx="9753598" cy="4267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/>
              <a:t>Some say nothing should divide us</a:t>
            </a:r>
          </a:p>
          <a:p>
            <a:pPr lvl="1">
              <a:lnSpc>
                <a:spcPct val="100000"/>
              </a:lnSpc>
            </a:pPr>
            <a:r>
              <a:rPr lang="en-US" sz="4400" dirty="0"/>
              <a:t>Leads to unity in moral and doctrinal diversity</a:t>
            </a:r>
          </a:p>
          <a:p>
            <a:pPr lvl="1">
              <a:lnSpc>
                <a:spcPct val="100000"/>
              </a:lnSpc>
            </a:pPr>
            <a:r>
              <a:rPr lang="en-US" sz="4400" dirty="0"/>
              <a:t>Dilutes respect for and submission to the Bible as our final authority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3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312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381000"/>
            <a:ext cx="10058399" cy="1219200"/>
          </a:xfrm>
        </p:spPr>
        <p:txBody>
          <a:bodyPr>
            <a:noAutofit/>
          </a:bodyPr>
          <a:lstStyle/>
          <a:p>
            <a:r>
              <a:rPr lang="en-US" sz="6000" b="1" dirty="0"/>
              <a:t>Churches of Christ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55711" y="2209800"/>
            <a:ext cx="9982199" cy="4038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/>
              <a:t>Some say every issue must divide us</a:t>
            </a:r>
          </a:p>
          <a:p>
            <a:pPr lvl="1">
              <a:lnSpc>
                <a:spcPct val="100000"/>
              </a:lnSpc>
            </a:pPr>
            <a:r>
              <a:rPr lang="en-US" sz="4400" dirty="0"/>
              <a:t>Leads to factionalism</a:t>
            </a:r>
          </a:p>
          <a:p>
            <a:pPr lvl="1">
              <a:lnSpc>
                <a:spcPct val="100000"/>
              </a:lnSpc>
            </a:pPr>
            <a:r>
              <a:rPr lang="en-US" sz="4400" dirty="0"/>
              <a:t>Rejects scripturally allowed differences </a:t>
            </a:r>
            <a:br>
              <a:rPr lang="en-US" sz="4400" dirty="0"/>
            </a:br>
            <a:r>
              <a:rPr lang="en-US" sz="4400" i="1" dirty="0"/>
              <a:t>(1 Corinthians 8, 10; Romans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4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012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381000"/>
            <a:ext cx="10058399" cy="1066800"/>
          </a:xfrm>
        </p:spPr>
        <p:txBody>
          <a:bodyPr>
            <a:noAutofit/>
          </a:bodyPr>
          <a:lstStyle/>
          <a:p>
            <a:r>
              <a:rPr lang="en-US" sz="6000" b="1" dirty="0"/>
              <a:t>Basic Issues </a:t>
            </a:r>
            <a:r>
              <a:rPr lang="en-US" sz="4800" i="1" dirty="0"/>
              <a:t>(Jeremiah 5:22-23)</a:t>
            </a:r>
            <a:endParaRPr lang="en-US" sz="4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1752600"/>
            <a:ext cx="9829799" cy="46694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Different attitudes developed toward using the Scriptures, </a:t>
            </a:r>
            <a:r>
              <a:rPr lang="en-US" sz="4800" i="1" dirty="0"/>
              <a:t>Jeremiah 5:30-31</a:t>
            </a:r>
            <a:endParaRPr lang="en-US" sz="4800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“Silence is consent”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Scripture shows that silence restrains, </a:t>
            </a:r>
            <a:r>
              <a:rPr lang="en-US" sz="4400" i="1" dirty="0"/>
              <a:t>Hebrews 7:12-14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5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939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381000"/>
            <a:ext cx="10058399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Basic Issues </a:t>
            </a:r>
            <a:r>
              <a:rPr lang="en-US" sz="4800" i="1" dirty="0"/>
              <a:t>(Jeremiah 5:22-23)</a:t>
            </a:r>
            <a:endParaRPr lang="en-US" sz="4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981201"/>
            <a:ext cx="10058399" cy="43433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dirty="0"/>
              <a:t>Misunderstanding and misuse of Bible authority, </a:t>
            </a:r>
            <a:r>
              <a:rPr lang="en-US" sz="4800" i="1" dirty="0"/>
              <a:t>John 7:16-17; Colossians 3:17; 2 Timothy 3:16-17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dirty="0"/>
              <a:t>Carnality, </a:t>
            </a:r>
            <a:r>
              <a:rPr lang="pt-BR" sz="4800" i="1" dirty="0"/>
              <a:t>1 Corinthians 3:1-4; </a:t>
            </a:r>
            <a:br>
              <a:rPr lang="pt-BR" sz="4800" i="1" dirty="0"/>
            </a:br>
            <a:r>
              <a:rPr lang="pt-BR" sz="4800" i="1" dirty="0"/>
              <a:t>Galatians 5:20; 3 John 9-10</a:t>
            </a:r>
            <a:endParaRPr lang="en-US" sz="48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6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103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381000"/>
            <a:ext cx="10363199" cy="1524000"/>
          </a:xfrm>
        </p:spPr>
        <p:txBody>
          <a:bodyPr>
            <a:noAutofit/>
          </a:bodyPr>
          <a:lstStyle/>
          <a:p>
            <a:r>
              <a:rPr lang="en-US" sz="5000" b="1" dirty="0"/>
              <a:t>Some Churches Do Not Endure Sound Doctrine</a:t>
            </a:r>
            <a:r>
              <a:rPr lang="en-US" sz="5000" dirty="0"/>
              <a:t>, </a:t>
            </a:r>
            <a:r>
              <a:rPr lang="en-US" sz="4400" i="1" dirty="0"/>
              <a:t>2 Timothy 4:3-4</a:t>
            </a:r>
            <a:endParaRPr lang="en-US" sz="4400" b="1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2133600"/>
            <a:ext cx="10744200" cy="457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/>
              <a:t>How to establish and apply Bible authority,  </a:t>
            </a:r>
            <a:r>
              <a:rPr lang="en-US" sz="4400" i="1" dirty="0"/>
              <a:t>2 Timothy 2:15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Reject binding authority of C-E-NI, </a:t>
            </a:r>
            <a:r>
              <a:rPr lang="en-US" sz="4000" i="1" dirty="0"/>
              <a:t>Acts 15:7-21</a:t>
            </a:r>
            <a:endParaRPr lang="en-US" sz="4000" dirty="0"/>
          </a:p>
          <a:p>
            <a:pPr lvl="1">
              <a:lnSpc>
                <a:spcPct val="100000"/>
              </a:lnSpc>
            </a:pPr>
            <a:r>
              <a:rPr lang="en-US" sz="4000" dirty="0"/>
              <a:t>Apostolic examples, </a:t>
            </a:r>
            <a:r>
              <a:rPr lang="en-US" sz="4000" i="1" dirty="0"/>
              <a:t>1 Cor. 4:16-17; 11:1; Phil. 4:9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Jesus used necessary inferences, and He expects us to, </a:t>
            </a:r>
            <a:r>
              <a:rPr lang="en-US" sz="4000" i="1" dirty="0"/>
              <a:t>Matthew 22:29-32; Luke 12:54-57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911" y="652018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7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4326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381000"/>
            <a:ext cx="10363199" cy="1524000"/>
          </a:xfrm>
        </p:spPr>
        <p:txBody>
          <a:bodyPr>
            <a:noAutofit/>
          </a:bodyPr>
          <a:lstStyle/>
          <a:p>
            <a:r>
              <a:rPr lang="en-US" sz="5000" b="1" dirty="0"/>
              <a:t>A New Approach to Using the Scriptures Emerged</a:t>
            </a:r>
            <a:r>
              <a:rPr lang="en-US" sz="5000" dirty="0"/>
              <a:t>, </a:t>
            </a:r>
            <a:r>
              <a:rPr lang="en-US" sz="4400" i="1" dirty="0"/>
              <a:t>Jeremiah 6:16-17</a:t>
            </a:r>
            <a:endParaRPr lang="en-US" sz="4400" b="1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2286000"/>
            <a:ext cx="10744200" cy="41360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/>
              <a:t>New hermeneutics</a:t>
            </a:r>
            <a:endParaRPr lang="en-US" sz="4000" i="1" dirty="0"/>
          </a:p>
          <a:p>
            <a:pPr marL="625475" lvl="3" indent="0">
              <a:lnSpc>
                <a:spcPct val="100000"/>
              </a:lnSpc>
              <a:buNone/>
            </a:pPr>
            <a:r>
              <a:rPr lang="en-US" sz="4000" dirty="0"/>
              <a:t>“But there is no infallible method for interpreting Scripture. There is no heaven-</a:t>
            </a:r>
            <a:br>
              <a:rPr lang="en-US" sz="4000" dirty="0"/>
            </a:br>
            <a:r>
              <a:rPr lang="en-US" sz="4000" dirty="0"/>
              <a:t>given system of  Bible study.”</a:t>
            </a:r>
            <a:br>
              <a:rPr lang="en-US" sz="4000" dirty="0"/>
            </a:br>
            <a:r>
              <a:rPr lang="en-US" sz="4000" dirty="0"/>
              <a:t>         </a:t>
            </a:r>
            <a:r>
              <a:rPr lang="en-US" sz="3800" dirty="0"/>
              <a:t>-Shelly and Harris, </a:t>
            </a:r>
            <a:r>
              <a:rPr lang="en-US" sz="3800" i="1" dirty="0"/>
              <a:t>The Second Incarnation</a:t>
            </a:r>
            <a:r>
              <a:rPr lang="en-US" sz="3800" dirty="0"/>
              <a:t>, 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911" y="652018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8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655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381000"/>
            <a:ext cx="10363199" cy="1633214"/>
          </a:xfrm>
        </p:spPr>
        <p:txBody>
          <a:bodyPr>
            <a:noAutofit/>
          </a:bodyPr>
          <a:lstStyle/>
          <a:p>
            <a:r>
              <a:rPr lang="en-US" sz="5000" b="1" dirty="0"/>
              <a:t>A New Approach to Using the Scriptures Emerged</a:t>
            </a:r>
            <a:r>
              <a:rPr lang="en-US" sz="5000" dirty="0"/>
              <a:t>, </a:t>
            </a:r>
            <a:r>
              <a:rPr lang="en-US" sz="4400" i="1" dirty="0"/>
              <a:t>Jeremiah 6:16-17</a:t>
            </a:r>
            <a:endParaRPr lang="en-US" sz="4400" b="1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2438400"/>
            <a:ext cx="10744200" cy="3733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/>
              <a:t>Silence is used to approve innovations in the organization, work, and worship of churches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/>
              <a:t>“We do many things without Bible authority”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/>
              <a:t>New Testament patterns ridiculed (love letters)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911" y="652018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9</a:t>
            </a:fld>
            <a:endParaRPr lang="en-US" sz="1400"/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920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411</Words>
  <Application>Microsoft Office PowerPoint</Application>
  <PresentationFormat>Custom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Digital Blue Tunnel 16x9</vt:lpstr>
      <vt:lpstr>Why Are There Different Churches of Christ? (1)</vt:lpstr>
      <vt:lpstr>Churches of Christ</vt:lpstr>
      <vt:lpstr>Churches of Christ</vt:lpstr>
      <vt:lpstr>Churches of Christ</vt:lpstr>
      <vt:lpstr>Basic Issues (Jeremiah 5:22-23)</vt:lpstr>
      <vt:lpstr>Basic Issues (Jeremiah 5:22-23)</vt:lpstr>
      <vt:lpstr>Some Churches Do Not Endure Sound Doctrine, 2 Timothy 4:3-4</vt:lpstr>
      <vt:lpstr>A New Approach to Using the Scriptures Emerged, Jeremiah 6:16-17</vt:lpstr>
      <vt:lpstr>A New Approach to Using the Scriptures Emerged, Jeremiah 6:16-17</vt:lpstr>
      <vt:lpstr>A New Approach to Using the Scriptures Emerged, Jeremiah 6:16-17</vt:lpstr>
      <vt:lpstr>Unity in Christ, John 17:20-21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24</cp:revision>
  <dcterms:created xsi:type="dcterms:W3CDTF">2019-12-08T23:54:41Z</dcterms:created>
  <dcterms:modified xsi:type="dcterms:W3CDTF">2019-12-09T00:44:03Z</dcterms:modified>
</cp:coreProperties>
</file>