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4"/>
  </p:sldMasterIdLst>
  <p:notesMasterIdLst>
    <p:notesMasterId r:id="rId15"/>
  </p:notesMasterIdLst>
  <p:sldIdLst>
    <p:sldId id="277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013B0A-B935-4D2E-9CB4-451A2206BE8A}" v="44" dt="2021-07-18T14:36:20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8/8/2021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53C50-845D-409A-A733-3D5148941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49A77-5E35-45A8-9EE9-FB6BEBF47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CD4C8-EBD6-4168-B73B-A2FCFC503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98C7-41F5-4004-8C8B-1E668E97DD14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D1A7-38DD-41B8-8E16-C262FE0B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2C38F-7878-415A-B727-C25902AF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5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16D18-8F11-4CE2-B16D-8DAE20D0D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7A84FB-1FEC-4152-BAF0-0DA7862A8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3FD0D-DF0A-4A81-9408-6218CEC4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6415F-33BA-4A78-B694-E0001360817B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CD429-555B-4F85-8AEB-1C3EBCAB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8932D-477D-4E08-8BC4-AA9872F4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D9C6E-4FCE-4248-B471-49CDF8E43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2958E-7DD4-4837-9D43-77656AFD8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C00D2-CAB6-4BA8-B0CC-C142903C6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ECAA-DCC7-40B1-B562-2C87C2B51AB3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4BD0C-B46E-4EFB-8A10-D7D877D6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9786D-ED93-4858-94EF-FFACFD79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5316-C0E8-4293-A574-EC37530D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170E0-CEE8-4C60-8F77-7E732F4FB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46C35-0E5F-4952-AAD9-548576FF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7BE0-9AFF-4F62-B70B-0E2D22D0B7D5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67AB-5F34-4016-BA9B-93C673F5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F7E24-E0FB-4E57-9972-58E24E603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5ECEE-318C-4491-8DB8-6E0B374C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80EF9-6BC6-47D9-B8F1-06D1B4AF6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D7DA4-9AAE-48BA-9D63-85D4C44C8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0416-9940-400D-9C2A-BD893B2721E3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15DBF-B31E-4ACD-B213-07A7C1AD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EEFD1-8273-4A7D-AF20-256A77724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3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10A4D-E702-4674-9ACC-160D79822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D88D-E536-4618-9CCF-009E38CF3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F6E725-DA4E-41BD-BF14-8B077E361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A3DF2-16A2-4CF9-B412-7F230AE5F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9A39-5914-4696-92E0-DE6286EF62F0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F3D67-F99C-448E-822E-1A9567F5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6C017-9428-4E83-94FE-28FA06B8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C2F4A-A0E8-4738-B91C-A24D631CB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F0066-89F9-45F2-93EE-303145942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E668E-CD3E-44D8-8BE2-D461F45E6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4DE820-EAE9-486E-80AD-E6EFE95E4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0E104-16F0-4FB4-B522-E01A8235D5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0E410-FC18-4963-BEA3-03AFADA81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F321-FDC6-4822-B4C2-AF4D7C978776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17B767-78C1-4A9E-B1FD-6A7D47562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552756-5907-4E67-A661-90F2C497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7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4D4FF-5C12-4379-BA21-2A6F2402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B5188-F377-415B-B405-B3E200E39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8AA4-D396-4BCC-8650-924F4103557A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C0B0D4-6C4C-43E6-9CDB-EFF204B5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1865A-8D4F-4C5A-8D7A-9A2A1F54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53E17-F489-4341-869D-F3EA91C9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5CB5-D0B6-43C8-AC43-F8751A7C7B7A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5963A-1E53-4C3C-84BE-177202452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D0BC9-918C-4C60-B894-EECE4083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0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807B2-F87C-40DB-AC3C-7865C3C5A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1DD0E-9DB4-4108-8629-B84EA31CB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CAD0B-65B4-4490-A130-C1401874B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2F656-646A-43EF-984D-3A16E52F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A1674-C748-4F16-AF2E-26C434075C2C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453E5-F8B4-4CBD-9A68-5A28D5BC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044D3-F841-46AA-8DF2-30A23BA9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0557-E2F8-4AC5-886D-F6C764CA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83186-F639-4997-A17B-271C59DEC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071D3-AA82-4996-B8B8-9F8EFC4A0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2F196-C5EC-4EBB-BCEB-D98192035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3779-E91A-436C-94DD-FBE6408FDE6C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253FE-60F5-42F5-8182-67F03456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ADF9F-5991-448A-8AA4-CE408E39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5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5E6A2-2C0F-4DCD-9D64-D3597F5E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489DA8-BF3F-45E6-8357-BD348F594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2C929-46F7-4B40-B456-0DC199099B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3058-6018-4A11-AC29-796948D6892A}" type="datetime1">
              <a:rPr lang="en-US" smtClean="0"/>
              <a:t>8/8/2021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A48F1-FA0F-460D-AB83-29FDF1F77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C9B21-4B97-4BDC-A0E6-2D6663EAD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8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579026"/>
            <a:ext cx="10060460" cy="2716985"/>
          </a:xfrm>
        </p:spPr>
        <p:txBody>
          <a:bodyPr>
            <a:normAutofit/>
          </a:bodyPr>
          <a:lstStyle/>
          <a:p>
            <a:pPr algn="l"/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Unchangeable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978876"/>
            <a:ext cx="9346944" cy="1075039"/>
          </a:xfrm>
        </p:spPr>
        <p:txBody>
          <a:bodyPr>
            <a:noAutofit/>
          </a:bodyPr>
          <a:lstStyle/>
          <a:p>
            <a:pPr algn="l"/>
            <a:r>
              <a:rPr lang="en-US" sz="4800" i="1" cap="none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Scripture Reading: Psalm 97:1-6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7CEFAD11-25A6-474A-BC38-D95E1F2C2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313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579026"/>
            <a:ext cx="10060460" cy="2004971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Change is all around us,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but God does not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064424"/>
            <a:ext cx="8977010" cy="1624915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4800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Our faith and labor are not is vain</a:t>
            </a:r>
            <a:br>
              <a:rPr lang="en-US" sz="4800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800" i="1" cap="none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Corinthians 15:58 (1-2)</a:t>
            </a: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7CEFAD11-25A6-474A-BC38-D95E1F2C2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71D3298D-957B-43E1-9893-7DC6D9E85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7933" y="649668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bg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10</a:t>
            </a:fld>
            <a:endParaRPr lang="en-US" sz="1400" dirty="0">
              <a:solidFill>
                <a:schemeClr val="bg2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22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Nature is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17" y="2891481"/>
            <a:ext cx="10228762" cy="38587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 of justice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Malachi 2:17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Charged God with indifference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(Zeph. 1:12)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 disposes of this error,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Malachi 3:1-5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just character does not change, </a:t>
            </a:r>
            <a:b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Psalm 89:11-14; 97:1-6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981617" y="1935764"/>
            <a:ext cx="10228762" cy="707886"/>
          </a:xfrm>
          <a:custGeom>
            <a:avLst/>
            <a:gdLst>
              <a:gd name="connsiteX0" fmla="*/ 0 w 10228762"/>
              <a:gd name="connsiteY0" fmla="*/ 0 h 707886"/>
              <a:gd name="connsiteX1" fmla="*/ 568265 w 10228762"/>
              <a:gd name="connsiteY1" fmla="*/ 0 h 707886"/>
              <a:gd name="connsiteX2" fmla="*/ 1136529 w 10228762"/>
              <a:gd name="connsiteY2" fmla="*/ 0 h 707886"/>
              <a:gd name="connsiteX3" fmla="*/ 1909369 w 10228762"/>
              <a:gd name="connsiteY3" fmla="*/ 0 h 707886"/>
              <a:gd name="connsiteX4" fmla="*/ 2375346 w 10228762"/>
              <a:gd name="connsiteY4" fmla="*/ 0 h 707886"/>
              <a:gd name="connsiteX5" fmla="*/ 2841323 w 10228762"/>
              <a:gd name="connsiteY5" fmla="*/ 0 h 707886"/>
              <a:gd name="connsiteX6" fmla="*/ 3409587 w 10228762"/>
              <a:gd name="connsiteY6" fmla="*/ 0 h 707886"/>
              <a:gd name="connsiteX7" fmla="*/ 4080140 w 10228762"/>
              <a:gd name="connsiteY7" fmla="*/ 0 h 707886"/>
              <a:gd name="connsiteX8" fmla="*/ 4750692 w 10228762"/>
              <a:gd name="connsiteY8" fmla="*/ 0 h 707886"/>
              <a:gd name="connsiteX9" fmla="*/ 5421244 w 10228762"/>
              <a:gd name="connsiteY9" fmla="*/ 0 h 707886"/>
              <a:gd name="connsiteX10" fmla="*/ 6194084 w 10228762"/>
              <a:gd name="connsiteY10" fmla="*/ 0 h 707886"/>
              <a:gd name="connsiteX11" fmla="*/ 6762348 w 10228762"/>
              <a:gd name="connsiteY11" fmla="*/ 0 h 707886"/>
              <a:gd name="connsiteX12" fmla="*/ 7432900 w 10228762"/>
              <a:gd name="connsiteY12" fmla="*/ 0 h 707886"/>
              <a:gd name="connsiteX13" fmla="*/ 8001165 w 10228762"/>
              <a:gd name="connsiteY13" fmla="*/ 0 h 707886"/>
              <a:gd name="connsiteX14" fmla="*/ 8569429 w 10228762"/>
              <a:gd name="connsiteY14" fmla="*/ 0 h 707886"/>
              <a:gd name="connsiteX15" fmla="*/ 9137694 w 10228762"/>
              <a:gd name="connsiteY15" fmla="*/ 0 h 707886"/>
              <a:gd name="connsiteX16" fmla="*/ 9399096 w 10228762"/>
              <a:gd name="connsiteY16" fmla="*/ 0 h 707886"/>
              <a:gd name="connsiteX17" fmla="*/ 10228762 w 10228762"/>
              <a:gd name="connsiteY17" fmla="*/ 0 h 707886"/>
              <a:gd name="connsiteX18" fmla="*/ 10228762 w 10228762"/>
              <a:gd name="connsiteY18" fmla="*/ 332706 h 707886"/>
              <a:gd name="connsiteX19" fmla="*/ 10228762 w 10228762"/>
              <a:gd name="connsiteY19" fmla="*/ 707886 h 707886"/>
              <a:gd name="connsiteX20" fmla="*/ 9762785 w 10228762"/>
              <a:gd name="connsiteY20" fmla="*/ 707886 h 707886"/>
              <a:gd name="connsiteX21" fmla="*/ 9194521 w 10228762"/>
              <a:gd name="connsiteY21" fmla="*/ 707886 h 707886"/>
              <a:gd name="connsiteX22" fmla="*/ 8933119 w 10228762"/>
              <a:gd name="connsiteY22" fmla="*/ 707886 h 707886"/>
              <a:gd name="connsiteX23" fmla="*/ 8467142 w 10228762"/>
              <a:gd name="connsiteY23" fmla="*/ 707886 h 707886"/>
              <a:gd name="connsiteX24" fmla="*/ 7796590 w 10228762"/>
              <a:gd name="connsiteY24" fmla="*/ 707886 h 707886"/>
              <a:gd name="connsiteX25" fmla="*/ 7432900 w 10228762"/>
              <a:gd name="connsiteY25" fmla="*/ 707886 h 707886"/>
              <a:gd name="connsiteX26" fmla="*/ 6660061 w 10228762"/>
              <a:gd name="connsiteY26" fmla="*/ 707886 h 707886"/>
              <a:gd name="connsiteX27" fmla="*/ 5887221 w 10228762"/>
              <a:gd name="connsiteY27" fmla="*/ 707886 h 707886"/>
              <a:gd name="connsiteX28" fmla="*/ 5318956 w 10228762"/>
              <a:gd name="connsiteY28" fmla="*/ 707886 h 707886"/>
              <a:gd name="connsiteX29" fmla="*/ 4546116 w 10228762"/>
              <a:gd name="connsiteY29" fmla="*/ 707886 h 707886"/>
              <a:gd name="connsiteX30" fmla="*/ 3977852 w 10228762"/>
              <a:gd name="connsiteY30" fmla="*/ 707886 h 707886"/>
              <a:gd name="connsiteX31" fmla="*/ 3307300 w 10228762"/>
              <a:gd name="connsiteY31" fmla="*/ 707886 h 707886"/>
              <a:gd name="connsiteX32" fmla="*/ 3045898 w 10228762"/>
              <a:gd name="connsiteY32" fmla="*/ 707886 h 707886"/>
              <a:gd name="connsiteX33" fmla="*/ 2273058 w 10228762"/>
              <a:gd name="connsiteY33" fmla="*/ 707886 h 707886"/>
              <a:gd name="connsiteX34" fmla="*/ 1807081 w 10228762"/>
              <a:gd name="connsiteY34" fmla="*/ 707886 h 707886"/>
              <a:gd name="connsiteX35" fmla="*/ 1136529 w 10228762"/>
              <a:gd name="connsiteY35" fmla="*/ 707886 h 707886"/>
              <a:gd name="connsiteX36" fmla="*/ 875127 w 10228762"/>
              <a:gd name="connsiteY36" fmla="*/ 707886 h 707886"/>
              <a:gd name="connsiteX37" fmla="*/ 0 w 10228762"/>
              <a:gd name="connsiteY37" fmla="*/ 707886 h 707886"/>
              <a:gd name="connsiteX38" fmla="*/ 0 w 10228762"/>
              <a:gd name="connsiteY38" fmla="*/ 361022 h 707886"/>
              <a:gd name="connsiteX39" fmla="*/ 0 w 10228762"/>
              <a:gd name="connsiteY39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228762" h="707886" fill="none" extrusionOk="0">
                <a:moveTo>
                  <a:pt x="0" y="0"/>
                </a:moveTo>
                <a:cubicBezTo>
                  <a:pt x="219877" y="-63279"/>
                  <a:pt x="302681" y="14670"/>
                  <a:pt x="568265" y="0"/>
                </a:cubicBezTo>
                <a:cubicBezTo>
                  <a:pt x="833850" y="-14670"/>
                  <a:pt x="925190" y="64156"/>
                  <a:pt x="1136529" y="0"/>
                </a:cubicBezTo>
                <a:cubicBezTo>
                  <a:pt x="1347868" y="-64156"/>
                  <a:pt x="1631560" y="45785"/>
                  <a:pt x="1909369" y="0"/>
                </a:cubicBezTo>
                <a:cubicBezTo>
                  <a:pt x="2187178" y="-45785"/>
                  <a:pt x="2274543" y="9023"/>
                  <a:pt x="2375346" y="0"/>
                </a:cubicBezTo>
                <a:cubicBezTo>
                  <a:pt x="2476149" y="-9023"/>
                  <a:pt x="2741580" y="23981"/>
                  <a:pt x="2841323" y="0"/>
                </a:cubicBezTo>
                <a:cubicBezTo>
                  <a:pt x="2941066" y="-23981"/>
                  <a:pt x="3257306" y="23699"/>
                  <a:pt x="3409587" y="0"/>
                </a:cubicBezTo>
                <a:cubicBezTo>
                  <a:pt x="3561868" y="-23699"/>
                  <a:pt x="3826692" y="33584"/>
                  <a:pt x="4080140" y="0"/>
                </a:cubicBezTo>
                <a:cubicBezTo>
                  <a:pt x="4333588" y="-33584"/>
                  <a:pt x="4540935" y="73179"/>
                  <a:pt x="4750692" y="0"/>
                </a:cubicBezTo>
                <a:cubicBezTo>
                  <a:pt x="4960449" y="-73179"/>
                  <a:pt x="5096389" y="15679"/>
                  <a:pt x="5421244" y="0"/>
                </a:cubicBezTo>
                <a:cubicBezTo>
                  <a:pt x="5746099" y="-15679"/>
                  <a:pt x="5891551" y="35884"/>
                  <a:pt x="6194084" y="0"/>
                </a:cubicBezTo>
                <a:cubicBezTo>
                  <a:pt x="6496617" y="-35884"/>
                  <a:pt x="6583323" y="1126"/>
                  <a:pt x="6762348" y="0"/>
                </a:cubicBezTo>
                <a:cubicBezTo>
                  <a:pt x="6941373" y="-1126"/>
                  <a:pt x="7250868" y="67016"/>
                  <a:pt x="7432900" y="0"/>
                </a:cubicBezTo>
                <a:cubicBezTo>
                  <a:pt x="7614932" y="-67016"/>
                  <a:pt x="7886068" y="43602"/>
                  <a:pt x="8001165" y="0"/>
                </a:cubicBezTo>
                <a:cubicBezTo>
                  <a:pt x="8116262" y="-43602"/>
                  <a:pt x="8301948" y="40383"/>
                  <a:pt x="8569429" y="0"/>
                </a:cubicBezTo>
                <a:cubicBezTo>
                  <a:pt x="8836910" y="-40383"/>
                  <a:pt x="8858524" y="65931"/>
                  <a:pt x="9137694" y="0"/>
                </a:cubicBezTo>
                <a:cubicBezTo>
                  <a:pt x="9416865" y="-65931"/>
                  <a:pt x="9335537" y="10963"/>
                  <a:pt x="9399096" y="0"/>
                </a:cubicBezTo>
                <a:cubicBezTo>
                  <a:pt x="9462655" y="-10963"/>
                  <a:pt x="9902846" y="11248"/>
                  <a:pt x="10228762" y="0"/>
                </a:cubicBezTo>
                <a:cubicBezTo>
                  <a:pt x="10250375" y="83188"/>
                  <a:pt x="10228573" y="229032"/>
                  <a:pt x="10228762" y="332706"/>
                </a:cubicBezTo>
                <a:cubicBezTo>
                  <a:pt x="10228951" y="436380"/>
                  <a:pt x="10206770" y="581363"/>
                  <a:pt x="10228762" y="707886"/>
                </a:cubicBezTo>
                <a:cubicBezTo>
                  <a:pt x="10090854" y="763452"/>
                  <a:pt x="9905573" y="681558"/>
                  <a:pt x="9762785" y="707886"/>
                </a:cubicBezTo>
                <a:cubicBezTo>
                  <a:pt x="9619997" y="734214"/>
                  <a:pt x="9343976" y="706923"/>
                  <a:pt x="9194521" y="707886"/>
                </a:cubicBezTo>
                <a:cubicBezTo>
                  <a:pt x="9045066" y="708849"/>
                  <a:pt x="9055931" y="701867"/>
                  <a:pt x="8933119" y="707886"/>
                </a:cubicBezTo>
                <a:cubicBezTo>
                  <a:pt x="8810307" y="713905"/>
                  <a:pt x="8632702" y="689581"/>
                  <a:pt x="8467142" y="707886"/>
                </a:cubicBezTo>
                <a:cubicBezTo>
                  <a:pt x="8301582" y="726191"/>
                  <a:pt x="8088890" y="633802"/>
                  <a:pt x="7796590" y="707886"/>
                </a:cubicBezTo>
                <a:cubicBezTo>
                  <a:pt x="7504290" y="781970"/>
                  <a:pt x="7570908" y="696218"/>
                  <a:pt x="7432900" y="707886"/>
                </a:cubicBezTo>
                <a:cubicBezTo>
                  <a:pt x="7294892" y="719554"/>
                  <a:pt x="6941952" y="629949"/>
                  <a:pt x="6660061" y="707886"/>
                </a:cubicBezTo>
                <a:cubicBezTo>
                  <a:pt x="6378170" y="785823"/>
                  <a:pt x="6172380" y="668789"/>
                  <a:pt x="5887221" y="707886"/>
                </a:cubicBezTo>
                <a:cubicBezTo>
                  <a:pt x="5602062" y="746983"/>
                  <a:pt x="5525569" y="655747"/>
                  <a:pt x="5318956" y="707886"/>
                </a:cubicBezTo>
                <a:cubicBezTo>
                  <a:pt x="5112343" y="760025"/>
                  <a:pt x="4715676" y="666161"/>
                  <a:pt x="4546116" y="707886"/>
                </a:cubicBezTo>
                <a:cubicBezTo>
                  <a:pt x="4376556" y="749611"/>
                  <a:pt x="4111174" y="656794"/>
                  <a:pt x="3977852" y="707886"/>
                </a:cubicBezTo>
                <a:cubicBezTo>
                  <a:pt x="3844530" y="758978"/>
                  <a:pt x="3625495" y="685210"/>
                  <a:pt x="3307300" y="707886"/>
                </a:cubicBezTo>
                <a:cubicBezTo>
                  <a:pt x="2989105" y="730562"/>
                  <a:pt x="3159186" y="683529"/>
                  <a:pt x="3045898" y="707886"/>
                </a:cubicBezTo>
                <a:cubicBezTo>
                  <a:pt x="2932610" y="732243"/>
                  <a:pt x="2436708" y="688302"/>
                  <a:pt x="2273058" y="707886"/>
                </a:cubicBezTo>
                <a:cubicBezTo>
                  <a:pt x="2109408" y="727470"/>
                  <a:pt x="1923570" y="652239"/>
                  <a:pt x="1807081" y="707886"/>
                </a:cubicBezTo>
                <a:cubicBezTo>
                  <a:pt x="1690592" y="763533"/>
                  <a:pt x="1342630" y="631526"/>
                  <a:pt x="1136529" y="707886"/>
                </a:cubicBezTo>
                <a:cubicBezTo>
                  <a:pt x="930428" y="784246"/>
                  <a:pt x="975813" y="697061"/>
                  <a:pt x="875127" y="707886"/>
                </a:cubicBezTo>
                <a:cubicBezTo>
                  <a:pt x="774441" y="718711"/>
                  <a:pt x="346615" y="636247"/>
                  <a:pt x="0" y="707886"/>
                </a:cubicBezTo>
                <a:cubicBezTo>
                  <a:pt x="-39836" y="619192"/>
                  <a:pt x="27956" y="492627"/>
                  <a:pt x="0" y="361022"/>
                </a:cubicBezTo>
                <a:cubicBezTo>
                  <a:pt x="-27956" y="229417"/>
                  <a:pt x="22630" y="152343"/>
                  <a:pt x="0" y="0"/>
                </a:cubicBezTo>
                <a:close/>
              </a:path>
              <a:path w="10228762" h="707886" stroke="0" extrusionOk="0">
                <a:moveTo>
                  <a:pt x="0" y="0"/>
                </a:moveTo>
                <a:cubicBezTo>
                  <a:pt x="179498" y="-29977"/>
                  <a:pt x="322499" y="12580"/>
                  <a:pt x="465977" y="0"/>
                </a:cubicBezTo>
                <a:cubicBezTo>
                  <a:pt x="609455" y="-12580"/>
                  <a:pt x="604195" y="17191"/>
                  <a:pt x="727379" y="0"/>
                </a:cubicBezTo>
                <a:cubicBezTo>
                  <a:pt x="850563" y="-17191"/>
                  <a:pt x="1137673" y="2348"/>
                  <a:pt x="1500218" y="0"/>
                </a:cubicBezTo>
                <a:cubicBezTo>
                  <a:pt x="1862763" y="-2348"/>
                  <a:pt x="1870595" y="9620"/>
                  <a:pt x="1966195" y="0"/>
                </a:cubicBezTo>
                <a:cubicBezTo>
                  <a:pt x="2061795" y="-9620"/>
                  <a:pt x="2241009" y="19403"/>
                  <a:pt x="2432172" y="0"/>
                </a:cubicBezTo>
                <a:cubicBezTo>
                  <a:pt x="2623335" y="-19403"/>
                  <a:pt x="3029693" y="6357"/>
                  <a:pt x="3205012" y="0"/>
                </a:cubicBezTo>
                <a:cubicBezTo>
                  <a:pt x="3380331" y="-6357"/>
                  <a:pt x="3475567" y="41584"/>
                  <a:pt x="3568701" y="0"/>
                </a:cubicBezTo>
                <a:cubicBezTo>
                  <a:pt x="3661835" y="-41584"/>
                  <a:pt x="4159618" y="89170"/>
                  <a:pt x="4341541" y="0"/>
                </a:cubicBezTo>
                <a:cubicBezTo>
                  <a:pt x="4523464" y="-89170"/>
                  <a:pt x="4739584" y="58131"/>
                  <a:pt x="5114381" y="0"/>
                </a:cubicBezTo>
                <a:cubicBezTo>
                  <a:pt x="5489178" y="-58131"/>
                  <a:pt x="5492022" y="66276"/>
                  <a:pt x="5682646" y="0"/>
                </a:cubicBezTo>
                <a:cubicBezTo>
                  <a:pt x="5873270" y="-66276"/>
                  <a:pt x="6204511" y="77020"/>
                  <a:pt x="6455485" y="0"/>
                </a:cubicBezTo>
                <a:cubicBezTo>
                  <a:pt x="6706459" y="-77020"/>
                  <a:pt x="6788934" y="35175"/>
                  <a:pt x="6921462" y="0"/>
                </a:cubicBezTo>
                <a:cubicBezTo>
                  <a:pt x="7053990" y="-35175"/>
                  <a:pt x="7162695" y="42745"/>
                  <a:pt x="7387439" y="0"/>
                </a:cubicBezTo>
                <a:cubicBezTo>
                  <a:pt x="7612183" y="-42745"/>
                  <a:pt x="7772336" y="58509"/>
                  <a:pt x="8057991" y="0"/>
                </a:cubicBezTo>
                <a:cubicBezTo>
                  <a:pt x="8343646" y="-58509"/>
                  <a:pt x="8347997" y="19682"/>
                  <a:pt x="8523968" y="0"/>
                </a:cubicBezTo>
                <a:cubicBezTo>
                  <a:pt x="8699939" y="-19682"/>
                  <a:pt x="9134678" y="26555"/>
                  <a:pt x="9296808" y="0"/>
                </a:cubicBezTo>
                <a:cubicBezTo>
                  <a:pt x="9458938" y="-26555"/>
                  <a:pt x="9775651" y="35672"/>
                  <a:pt x="10228762" y="0"/>
                </a:cubicBezTo>
                <a:cubicBezTo>
                  <a:pt x="10242509" y="131497"/>
                  <a:pt x="10196272" y="238880"/>
                  <a:pt x="10228762" y="353943"/>
                </a:cubicBezTo>
                <a:cubicBezTo>
                  <a:pt x="10261252" y="469006"/>
                  <a:pt x="10216315" y="569809"/>
                  <a:pt x="10228762" y="707886"/>
                </a:cubicBezTo>
                <a:cubicBezTo>
                  <a:pt x="10146402" y="714265"/>
                  <a:pt x="10078272" y="701440"/>
                  <a:pt x="9967360" y="707886"/>
                </a:cubicBezTo>
                <a:cubicBezTo>
                  <a:pt x="9856448" y="714332"/>
                  <a:pt x="9569338" y="637400"/>
                  <a:pt x="9194521" y="707886"/>
                </a:cubicBezTo>
                <a:cubicBezTo>
                  <a:pt x="8819704" y="778372"/>
                  <a:pt x="8765087" y="667571"/>
                  <a:pt x="8626256" y="707886"/>
                </a:cubicBezTo>
                <a:cubicBezTo>
                  <a:pt x="8487425" y="748201"/>
                  <a:pt x="8365342" y="696657"/>
                  <a:pt x="8262567" y="707886"/>
                </a:cubicBezTo>
                <a:cubicBezTo>
                  <a:pt x="8159792" y="719115"/>
                  <a:pt x="7848085" y="658973"/>
                  <a:pt x="7694302" y="707886"/>
                </a:cubicBezTo>
                <a:cubicBezTo>
                  <a:pt x="7540520" y="756799"/>
                  <a:pt x="7506136" y="690175"/>
                  <a:pt x="7432900" y="707886"/>
                </a:cubicBezTo>
                <a:cubicBezTo>
                  <a:pt x="7359664" y="725597"/>
                  <a:pt x="7257341" y="702282"/>
                  <a:pt x="7171499" y="707886"/>
                </a:cubicBezTo>
                <a:cubicBezTo>
                  <a:pt x="7085657" y="713490"/>
                  <a:pt x="6869074" y="686217"/>
                  <a:pt x="6603234" y="707886"/>
                </a:cubicBezTo>
                <a:cubicBezTo>
                  <a:pt x="6337394" y="729555"/>
                  <a:pt x="6329702" y="696774"/>
                  <a:pt x="6239545" y="707886"/>
                </a:cubicBezTo>
                <a:cubicBezTo>
                  <a:pt x="6149388" y="718998"/>
                  <a:pt x="5721455" y="707318"/>
                  <a:pt x="5568993" y="707886"/>
                </a:cubicBezTo>
                <a:cubicBezTo>
                  <a:pt x="5416531" y="708454"/>
                  <a:pt x="5353746" y="705696"/>
                  <a:pt x="5205303" y="707886"/>
                </a:cubicBezTo>
                <a:cubicBezTo>
                  <a:pt x="5056860" y="710076"/>
                  <a:pt x="4734433" y="665292"/>
                  <a:pt x="4534751" y="707886"/>
                </a:cubicBezTo>
                <a:cubicBezTo>
                  <a:pt x="4335069" y="750480"/>
                  <a:pt x="4403988" y="678968"/>
                  <a:pt x="4273349" y="707886"/>
                </a:cubicBezTo>
                <a:cubicBezTo>
                  <a:pt x="4142710" y="736804"/>
                  <a:pt x="3872522" y="671804"/>
                  <a:pt x="3602797" y="707886"/>
                </a:cubicBezTo>
                <a:cubicBezTo>
                  <a:pt x="3333072" y="743968"/>
                  <a:pt x="3356733" y="693789"/>
                  <a:pt x="3239108" y="707886"/>
                </a:cubicBezTo>
                <a:cubicBezTo>
                  <a:pt x="3121483" y="721983"/>
                  <a:pt x="3043680" y="687910"/>
                  <a:pt x="2977706" y="707886"/>
                </a:cubicBezTo>
                <a:cubicBezTo>
                  <a:pt x="2911732" y="727862"/>
                  <a:pt x="2743983" y="700192"/>
                  <a:pt x="2614017" y="707886"/>
                </a:cubicBezTo>
                <a:cubicBezTo>
                  <a:pt x="2484051" y="715580"/>
                  <a:pt x="2189607" y="661259"/>
                  <a:pt x="1943465" y="707886"/>
                </a:cubicBezTo>
                <a:cubicBezTo>
                  <a:pt x="1697323" y="754513"/>
                  <a:pt x="1702632" y="678071"/>
                  <a:pt x="1579775" y="707886"/>
                </a:cubicBezTo>
                <a:cubicBezTo>
                  <a:pt x="1456918" y="737701"/>
                  <a:pt x="1393739" y="707155"/>
                  <a:pt x="1318374" y="707886"/>
                </a:cubicBezTo>
                <a:cubicBezTo>
                  <a:pt x="1243009" y="708617"/>
                  <a:pt x="1135616" y="681221"/>
                  <a:pt x="954684" y="707886"/>
                </a:cubicBezTo>
                <a:cubicBezTo>
                  <a:pt x="773752" y="734551"/>
                  <a:pt x="689110" y="652928"/>
                  <a:pt x="488708" y="707886"/>
                </a:cubicBezTo>
                <a:cubicBezTo>
                  <a:pt x="288306" y="762844"/>
                  <a:pt x="195392" y="699608"/>
                  <a:pt x="0" y="707886"/>
                </a:cubicBezTo>
                <a:cubicBezTo>
                  <a:pt x="-35441" y="598059"/>
                  <a:pt x="12411" y="492909"/>
                  <a:pt x="0" y="368101"/>
                </a:cubicBezTo>
                <a:cubicBezTo>
                  <a:pt x="-12411" y="243293"/>
                  <a:pt x="4224" y="15641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“For I am the </a:t>
            </a:r>
            <a:r>
              <a:rPr lang="en-US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Lord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I do not change”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(Mal. 3:6)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630" y="645804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2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09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022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Nature is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4" y="2891481"/>
            <a:ext cx="10212995" cy="356656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 accomplishes His will</a:t>
            </a: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Job 42:2 (23:13)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Israel,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Jeremiah 30:11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Purposes endure,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Eccl. 3:14 (Prov. 19:21)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Not annulled by humans,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Isaiah 14:24-27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981617" y="1935764"/>
            <a:ext cx="10228762" cy="707886"/>
          </a:xfrm>
          <a:custGeom>
            <a:avLst/>
            <a:gdLst>
              <a:gd name="connsiteX0" fmla="*/ 0 w 10228762"/>
              <a:gd name="connsiteY0" fmla="*/ 0 h 707886"/>
              <a:gd name="connsiteX1" fmla="*/ 568265 w 10228762"/>
              <a:gd name="connsiteY1" fmla="*/ 0 h 707886"/>
              <a:gd name="connsiteX2" fmla="*/ 1136529 w 10228762"/>
              <a:gd name="connsiteY2" fmla="*/ 0 h 707886"/>
              <a:gd name="connsiteX3" fmla="*/ 1909369 w 10228762"/>
              <a:gd name="connsiteY3" fmla="*/ 0 h 707886"/>
              <a:gd name="connsiteX4" fmla="*/ 2375346 w 10228762"/>
              <a:gd name="connsiteY4" fmla="*/ 0 h 707886"/>
              <a:gd name="connsiteX5" fmla="*/ 2841323 w 10228762"/>
              <a:gd name="connsiteY5" fmla="*/ 0 h 707886"/>
              <a:gd name="connsiteX6" fmla="*/ 3409587 w 10228762"/>
              <a:gd name="connsiteY6" fmla="*/ 0 h 707886"/>
              <a:gd name="connsiteX7" fmla="*/ 4080140 w 10228762"/>
              <a:gd name="connsiteY7" fmla="*/ 0 h 707886"/>
              <a:gd name="connsiteX8" fmla="*/ 4750692 w 10228762"/>
              <a:gd name="connsiteY8" fmla="*/ 0 h 707886"/>
              <a:gd name="connsiteX9" fmla="*/ 5421244 w 10228762"/>
              <a:gd name="connsiteY9" fmla="*/ 0 h 707886"/>
              <a:gd name="connsiteX10" fmla="*/ 6194084 w 10228762"/>
              <a:gd name="connsiteY10" fmla="*/ 0 h 707886"/>
              <a:gd name="connsiteX11" fmla="*/ 6762348 w 10228762"/>
              <a:gd name="connsiteY11" fmla="*/ 0 h 707886"/>
              <a:gd name="connsiteX12" fmla="*/ 7432900 w 10228762"/>
              <a:gd name="connsiteY12" fmla="*/ 0 h 707886"/>
              <a:gd name="connsiteX13" fmla="*/ 8001165 w 10228762"/>
              <a:gd name="connsiteY13" fmla="*/ 0 h 707886"/>
              <a:gd name="connsiteX14" fmla="*/ 8569429 w 10228762"/>
              <a:gd name="connsiteY14" fmla="*/ 0 h 707886"/>
              <a:gd name="connsiteX15" fmla="*/ 9137694 w 10228762"/>
              <a:gd name="connsiteY15" fmla="*/ 0 h 707886"/>
              <a:gd name="connsiteX16" fmla="*/ 9399096 w 10228762"/>
              <a:gd name="connsiteY16" fmla="*/ 0 h 707886"/>
              <a:gd name="connsiteX17" fmla="*/ 10228762 w 10228762"/>
              <a:gd name="connsiteY17" fmla="*/ 0 h 707886"/>
              <a:gd name="connsiteX18" fmla="*/ 10228762 w 10228762"/>
              <a:gd name="connsiteY18" fmla="*/ 332706 h 707886"/>
              <a:gd name="connsiteX19" fmla="*/ 10228762 w 10228762"/>
              <a:gd name="connsiteY19" fmla="*/ 707886 h 707886"/>
              <a:gd name="connsiteX20" fmla="*/ 9762785 w 10228762"/>
              <a:gd name="connsiteY20" fmla="*/ 707886 h 707886"/>
              <a:gd name="connsiteX21" fmla="*/ 9194521 w 10228762"/>
              <a:gd name="connsiteY21" fmla="*/ 707886 h 707886"/>
              <a:gd name="connsiteX22" fmla="*/ 8933119 w 10228762"/>
              <a:gd name="connsiteY22" fmla="*/ 707886 h 707886"/>
              <a:gd name="connsiteX23" fmla="*/ 8467142 w 10228762"/>
              <a:gd name="connsiteY23" fmla="*/ 707886 h 707886"/>
              <a:gd name="connsiteX24" fmla="*/ 7796590 w 10228762"/>
              <a:gd name="connsiteY24" fmla="*/ 707886 h 707886"/>
              <a:gd name="connsiteX25" fmla="*/ 7432900 w 10228762"/>
              <a:gd name="connsiteY25" fmla="*/ 707886 h 707886"/>
              <a:gd name="connsiteX26" fmla="*/ 6660061 w 10228762"/>
              <a:gd name="connsiteY26" fmla="*/ 707886 h 707886"/>
              <a:gd name="connsiteX27" fmla="*/ 5887221 w 10228762"/>
              <a:gd name="connsiteY27" fmla="*/ 707886 h 707886"/>
              <a:gd name="connsiteX28" fmla="*/ 5318956 w 10228762"/>
              <a:gd name="connsiteY28" fmla="*/ 707886 h 707886"/>
              <a:gd name="connsiteX29" fmla="*/ 4546116 w 10228762"/>
              <a:gd name="connsiteY29" fmla="*/ 707886 h 707886"/>
              <a:gd name="connsiteX30" fmla="*/ 3977852 w 10228762"/>
              <a:gd name="connsiteY30" fmla="*/ 707886 h 707886"/>
              <a:gd name="connsiteX31" fmla="*/ 3307300 w 10228762"/>
              <a:gd name="connsiteY31" fmla="*/ 707886 h 707886"/>
              <a:gd name="connsiteX32" fmla="*/ 3045898 w 10228762"/>
              <a:gd name="connsiteY32" fmla="*/ 707886 h 707886"/>
              <a:gd name="connsiteX33" fmla="*/ 2273058 w 10228762"/>
              <a:gd name="connsiteY33" fmla="*/ 707886 h 707886"/>
              <a:gd name="connsiteX34" fmla="*/ 1807081 w 10228762"/>
              <a:gd name="connsiteY34" fmla="*/ 707886 h 707886"/>
              <a:gd name="connsiteX35" fmla="*/ 1136529 w 10228762"/>
              <a:gd name="connsiteY35" fmla="*/ 707886 h 707886"/>
              <a:gd name="connsiteX36" fmla="*/ 875127 w 10228762"/>
              <a:gd name="connsiteY36" fmla="*/ 707886 h 707886"/>
              <a:gd name="connsiteX37" fmla="*/ 0 w 10228762"/>
              <a:gd name="connsiteY37" fmla="*/ 707886 h 707886"/>
              <a:gd name="connsiteX38" fmla="*/ 0 w 10228762"/>
              <a:gd name="connsiteY38" fmla="*/ 361022 h 707886"/>
              <a:gd name="connsiteX39" fmla="*/ 0 w 10228762"/>
              <a:gd name="connsiteY39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228762" h="707886" fill="none" extrusionOk="0">
                <a:moveTo>
                  <a:pt x="0" y="0"/>
                </a:moveTo>
                <a:cubicBezTo>
                  <a:pt x="219877" y="-63279"/>
                  <a:pt x="302681" y="14670"/>
                  <a:pt x="568265" y="0"/>
                </a:cubicBezTo>
                <a:cubicBezTo>
                  <a:pt x="833850" y="-14670"/>
                  <a:pt x="925190" y="64156"/>
                  <a:pt x="1136529" y="0"/>
                </a:cubicBezTo>
                <a:cubicBezTo>
                  <a:pt x="1347868" y="-64156"/>
                  <a:pt x="1631560" y="45785"/>
                  <a:pt x="1909369" y="0"/>
                </a:cubicBezTo>
                <a:cubicBezTo>
                  <a:pt x="2187178" y="-45785"/>
                  <a:pt x="2274543" y="9023"/>
                  <a:pt x="2375346" y="0"/>
                </a:cubicBezTo>
                <a:cubicBezTo>
                  <a:pt x="2476149" y="-9023"/>
                  <a:pt x="2741580" y="23981"/>
                  <a:pt x="2841323" y="0"/>
                </a:cubicBezTo>
                <a:cubicBezTo>
                  <a:pt x="2941066" y="-23981"/>
                  <a:pt x="3257306" y="23699"/>
                  <a:pt x="3409587" y="0"/>
                </a:cubicBezTo>
                <a:cubicBezTo>
                  <a:pt x="3561868" y="-23699"/>
                  <a:pt x="3826692" y="33584"/>
                  <a:pt x="4080140" y="0"/>
                </a:cubicBezTo>
                <a:cubicBezTo>
                  <a:pt x="4333588" y="-33584"/>
                  <a:pt x="4540935" y="73179"/>
                  <a:pt x="4750692" y="0"/>
                </a:cubicBezTo>
                <a:cubicBezTo>
                  <a:pt x="4960449" y="-73179"/>
                  <a:pt x="5096389" y="15679"/>
                  <a:pt x="5421244" y="0"/>
                </a:cubicBezTo>
                <a:cubicBezTo>
                  <a:pt x="5746099" y="-15679"/>
                  <a:pt x="5891551" y="35884"/>
                  <a:pt x="6194084" y="0"/>
                </a:cubicBezTo>
                <a:cubicBezTo>
                  <a:pt x="6496617" y="-35884"/>
                  <a:pt x="6583323" y="1126"/>
                  <a:pt x="6762348" y="0"/>
                </a:cubicBezTo>
                <a:cubicBezTo>
                  <a:pt x="6941373" y="-1126"/>
                  <a:pt x="7250868" y="67016"/>
                  <a:pt x="7432900" y="0"/>
                </a:cubicBezTo>
                <a:cubicBezTo>
                  <a:pt x="7614932" y="-67016"/>
                  <a:pt x="7886068" y="43602"/>
                  <a:pt x="8001165" y="0"/>
                </a:cubicBezTo>
                <a:cubicBezTo>
                  <a:pt x="8116262" y="-43602"/>
                  <a:pt x="8301948" y="40383"/>
                  <a:pt x="8569429" y="0"/>
                </a:cubicBezTo>
                <a:cubicBezTo>
                  <a:pt x="8836910" y="-40383"/>
                  <a:pt x="8858524" y="65931"/>
                  <a:pt x="9137694" y="0"/>
                </a:cubicBezTo>
                <a:cubicBezTo>
                  <a:pt x="9416865" y="-65931"/>
                  <a:pt x="9335537" y="10963"/>
                  <a:pt x="9399096" y="0"/>
                </a:cubicBezTo>
                <a:cubicBezTo>
                  <a:pt x="9462655" y="-10963"/>
                  <a:pt x="9902846" y="11248"/>
                  <a:pt x="10228762" y="0"/>
                </a:cubicBezTo>
                <a:cubicBezTo>
                  <a:pt x="10250375" y="83188"/>
                  <a:pt x="10228573" y="229032"/>
                  <a:pt x="10228762" y="332706"/>
                </a:cubicBezTo>
                <a:cubicBezTo>
                  <a:pt x="10228951" y="436380"/>
                  <a:pt x="10206770" y="581363"/>
                  <a:pt x="10228762" y="707886"/>
                </a:cubicBezTo>
                <a:cubicBezTo>
                  <a:pt x="10090854" y="763452"/>
                  <a:pt x="9905573" y="681558"/>
                  <a:pt x="9762785" y="707886"/>
                </a:cubicBezTo>
                <a:cubicBezTo>
                  <a:pt x="9619997" y="734214"/>
                  <a:pt x="9343976" y="706923"/>
                  <a:pt x="9194521" y="707886"/>
                </a:cubicBezTo>
                <a:cubicBezTo>
                  <a:pt x="9045066" y="708849"/>
                  <a:pt x="9055931" y="701867"/>
                  <a:pt x="8933119" y="707886"/>
                </a:cubicBezTo>
                <a:cubicBezTo>
                  <a:pt x="8810307" y="713905"/>
                  <a:pt x="8632702" y="689581"/>
                  <a:pt x="8467142" y="707886"/>
                </a:cubicBezTo>
                <a:cubicBezTo>
                  <a:pt x="8301582" y="726191"/>
                  <a:pt x="8088890" y="633802"/>
                  <a:pt x="7796590" y="707886"/>
                </a:cubicBezTo>
                <a:cubicBezTo>
                  <a:pt x="7504290" y="781970"/>
                  <a:pt x="7570908" y="696218"/>
                  <a:pt x="7432900" y="707886"/>
                </a:cubicBezTo>
                <a:cubicBezTo>
                  <a:pt x="7294892" y="719554"/>
                  <a:pt x="6941952" y="629949"/>
                  <a:pt x="6660061" y="707886"/>
                </a:cubicBezTo>
                <a:cubicBezTo>
                  <a:pt x="6378170" y="785823"/>
                  <a:pt x="6172380" y="668789"/>
                  <a:pt x="5887221" y="707886"/>
                </a:cubicBezTo>
                <a:cubicBezTo>
                  <a:pt x="5602062" y="746983"/>
                  <a:pt x="5525569" y="655747"/>
                  <a:pt x="5318956" y="707886"/>
                </a:cubicBezTo>
                <a:cubicBezTo>
                  <a:pt x="5112343" y="760025"/>
                  <a:pt x="4715676" y="666161"/>
                  <a:pt x="4546116" y="707886"/>
                </a:cubicBezTo>
                <a:cubicBezTo>
                  <a:pt x="4376556" y="749611"/>
                  <a:pt x="4111174" y="656794"/>
                  <a:pt x="3977852" y="707886"/>
                </a:cubicBezTo>
                <a:cubicBezTo>
                  <a:pt x="3844530" y="758978"/>
                  <a:pt x="3625495" y="685210"/>
                  <a:pt x="3307300" y="707886"/>
                </a:cubicBezTo>
                <a:cubicBezTo>
                  <a:pt x="2989105" y="730562"/>
                  <a:pt x="3159186" y="683529"/>
                  <a:pt x="3045898" y="707886"/>
                </a:cubicBezTo>
                <a:cubicBezTo>
                  <a:pt x="2932610" y="732243"/>
                  <a:pt x="2436708" y="688302"/>
                  <a:pt x="2273058" y="707886"/>
                </a:cubicBezTo>
                <a:cubicBezTo>
                  <a:pt x="2109408" y="727470"/>
                  <a:pt x="1923570" y="652239"/>
                  <a:pt x="1807081" y="707886"/>
                </a:cubicBezTo>
                <a:cubicBezTo>
                  <a:pt x="1690592" y="763533"/>
                  <a:pt x="1342630" y="631526"/>
                  <a:pt x="1136529" y="707886"/>
                </a:cubicBezTo>
                <a:cubicBezTo>
                  <a:pt x="930428" y="784246"/>
                  <a:pt x="975813" y="697061"/>
                  <a:pt x="875127" y="707886"/>
                </a:cubicBezTo>
                <a:cubicBezTo>
                  <a:pt x="774441" y="718711"/>
                  <a:pt x="346615" y="636247"/>
                  <a:pt x="0" y="707886"/>
                </a:cubicBezTo>
                <a:cubicBezTo>
                  <a:pt x="-39836" y="619192"/>
                  <a:pt x="27956" y="492627"/>
                  <a:pt x="0" y="361022"/>
                </a:cubicBezTo>
                <a:cubicBezTo>
                  <a:pt x="-27956" y="229417"/>
                  <a:pt x="22630" y="152343"/>
                  <a:pt x="0" y="0"/>
                </a:cubicBezTo>
                <a:close/>
              </a:path>
              <a:path w="10228762" h="707886" stroke="0" extrusionOk="0">
                <a:moveTo>
                  <a:pt x="0" y="0"/>
                </a:moveTo>
                <a:cubicBezTo>
                  <a:pt x="179498" y="-29977"/>
                  <a:pt x="322499" y="12580"/>
                  <a:pt x="465977" y="0"/>
                </a:cubicBezTo>
                <a:cubicBezTo>
                  <a:pt x="609455" y="-12580"/>
                  <a:pt x="604195" y="17191"/>
                  <a:pt x="727379" y="0"/>
                </a:cubicBezTo>
                <a:cubicBezTo>
                  <a:pt x="850563" y="-17191"/>
                  <a:pt x="1137673" y="2348"/>
                  <a:pt x="1500218" y="0"/>
                </a:cubicBezTo>
                <a:cubicBezTo>
                  <a:pt x="1862763" y="-2348"/>
                  <a:pt x="1870595" y="9620"/>
                  <a:pt x="1966195" y="0"/>
                </a:cubicBezTo>
                <a:cubicBezTo>
                  <a:pt x="2061795" y="-9620"/>
                  <a:pt x="2241009" y="19403"/>
                  <a:pt x="2432172" y="0"/>
                </a:cubicBezTo>
                <a:cubicBezTo>
                  <a:pt x="2623335" y="-19403"/>
                  <a:pt x="3029693" y="6357"/>
                  <a:pt x="3205012" y="0"/>
                </a:cubicBezTo>
                <a:cubicBezTo>
                  <a:pt x="3380331" y="-6357"/>
                  <a:pt x="3475567" y="41584"/>
                  <a:pt x="3568701" y="0"/>
                </a:cubicBezTo>
                <a:cubicBezTo>
                  <a:pt x="3661835" y="-41584"/>
                  <a:pt x="4159618" y="89170"/>
                  <a:pt x="4341541" y="0"/>
                </a:cubicBezTo>
                <a:cubicBezTo>
                  <a:pt x="4523464" y="-89170"/>
                  <a:pt x="4739584" y="58131"/>
                  <a:pt x="5114381" y="0"/>
                </a:cubicBezTo>
                <a:cubicBezTo>
                  <a:pt x="5489178" y="-58131"/>
                  <a:pt x="5492022" y="66276"/>
                  <a:pt x="5682646" y="0"/>
                </a:cubicBezTo>
                <a:cubicBezTo>
                  <a:pt x="5873270" y="-66276"/>
                  <a:pt x="6204511" y="77020"/>
                  <a:pt x="6455485" y="0"/>
                </a:cubicBezTo>
                <a:cubicBezTo>
                  <a:pt x="6706459" y="-77020"/>
                  <a:pt x="6788934" y="35175"/>
                  <a:pt x="6921462" y="0"/>
                </a:cubicBezTo>
                <a:cubicBezTo>
                  <a:pt x="7053990" y="-35175"/>
                  <a:pt x="7162695" y="42745"/>
                  <a:pt x="7387439" y="0"/>
                </a:cubicBezTo>
                <a:cubicBezTo>
                  <a:pt x="7612183" y="-42745"/>
                  <a:pt x="7772336" y="58509"/>
                  <a:pt x="8057991" y="0"/>
                </a:cubicBezTo>
                <a:cubicBezTo>
                  <a:pt x="8343646" y="-58509"/>
                  <a:pt x="8347997" y="19682"/>
                  <a:pt x="8523968" y="0"/>
                </a:cubicBezTo>
                <a:cubicBezTo>
                  <a:pt x="8699939" y="-19682"/>
                  <a:pt x="9134678" y="26555"/>
                  <a:pt x="9296808" y="0"/>
                </a:cubicBezTo>
                <a:cubicBezTo>
                  <a:pt x="9458938" y="-26555"/>
                  <a:pt x="9775651" y="35672"/>
                  <a:pt x="10228762" y="0"/>
                </a:cubicBezTo>
                <a:cubicBezTo>
                  <a:pt x="10242509" y="131497"/>
                  <a:pt x="10196272" y="238880"/>
                  <a:pt x="10228762" y="353943"/>
                </a:cubicBezTo>
                <a:cubicBezTo>
                  <a:pt x="10261252" y="469006"/>
                  <a:pt x="10216315" y="569809"/>
                  <a:pt x="10228762" y="707886"/>
                </a:cubicBezTo>
                <a:cubicBezTo>
                  <a:pt x="10146402" y="714265"/>
                  <a:pt x="10078272" y="701440"/>
                  <a:pt x="9967360" y="707886"/>
                </a:cubicBezTo>
                <a:cubicBezTo>
                  <a:pt x="9856448" y="714332"/>
                  <a:pt x="9569338" y="637400"/>
                  <a:pt x="9194521" y="707886"/>
                </a:cubicBezTo>
                <a:cubicBezTo>
                  <a:pt x="8819704" y="778372"/>
                  <a:pt x="8765087" y="667571"/>
                  <a:pt x="8626256" y="707886"/>
                </a:cubicBezTo>
                <a:cubicBezTo>
                  <a:pt x="8487425" y="748201"/>
                  <a:pt x="8365342" y="696657"/>
                  <a:pt x="8262567" y="707886"/>
                </a:cubicBezTo>
                <a:cubicBezTo>
                  <a:pt x="8159792" y="719115"/>
                  <a:pt x="7848085" y="658973"/>
                  <a:pt x="7694302" y="707886"/>
                </a:cubicBezTo>
                <a:cubicBezTo>
                  <a:pt x="7540520" y="756799"/>
                  <a:pt x="7506136" y="690175"/>
                  <a:pt x="7432900" y="707886"/>
                </a:cubicBezTo>
                <a:cubicBezTo>
                  <a:pt x="7359664" y="725597"/>
                  <a:pt x="7257341" y="702282"/>
                  <a:pt x="7171499" y="707886"/>
                </a:cubicBezTo>
                <a:cubicBezTo>
                  <a:pt x="7085657" y="713490"/>
                  <a:pt x="6869074" y="686217"/>
                  <a:pt x="6603234" y="707886"/>
                </a:cubicBezTo>
                <a:cubicBezTo>
                  <a:pt x="6337394" y="729555"/>
                  <a:pt x="6329702" y="696774"/>
                  <a:pt x="6239545" y="707886"/>
                </a:cubicBezTo>
                <a:cubicBezTo>
                  <a:pt x="6149388" y="718998"/>
                  <a:pt x="5721455" y="707318"/>
                  <a:pt x="5568993" y="707886"/>
                </a:cubicBezTo>
                <a:cubicBezTo>
                  <a:pt x="5416531" y="708454"/>
                  <a:pt x="5353746" y="705696"/>
                  <a:pt x="5205303" y="707886"/>
                </a:cubicBezTo>
                <a:cubicBezTo>
                  <a:pt x="5056860" y="710076"/>
                  <a:pt x="4734433" y="665292"/>
                  <a:pt x="4534751" y="707886"/>
                </a:cubicBezTo>
                <a:cubicBezTo>
                  <a:pt x="4335069" y="750480"/>
                  <a:pt x="4403988" y="678968"/>
                  <a:pt x="4273349" y="707886"/>
                </a:cubicBezTo>
                <a:cubicBezTo>
                  <a:pt x="4142710" y="736804"/>
                  <a:pt x="3872522" y="671804"/>
                  <a:pt x="3602797" y="707886"/>
                </a:cubicBezTo>
                <a:cubicBezTo>
                  <a:pt x="3333072" y="743968"/>
                  <a:pt x="3356733" y="693789"/>
                  <a:pt x="3239108" y="707886"/>
                </a:cubicBezTo>
                <a:cubicBezTo>
                  <a:pt x="3121483" y="721983"/>
                  <a:pt x="3043680" y="687910"/>
                  <a:pt x="2977706" y="707886"/>
                </a:cubicBezTo>
                <a:cubicBezTo>
                  <a:pt x="2911732" y="727862"/>
                  <a:pt x="2743983" y="700192"/>
                  <a:pt x="2614017" y="707886"/>
                </a:cubicBezTo>
                <a:cubicBezTo>
                  <a:pt x="2484051" y="715580"/>
                  <a:pt x="2189607" y="661259"/>
                  <a:pt x="1943465" y="707886"/>
                </a:cubicBezTo>
                <a:cubicBezTo>
                  <a:pt x="1697323" y="754513"/>
                  <a:pt x="1702632" y="678071"/>
                  <a:pt x="1579775" y="707886"/>
                </a:cubicBezTo>
                <a:cubicBezTo>
                  <a:pt x="1456918" y="737701"/>
                  <a:pt x="1393739" y="707155"/>
                  <a:pt x="1318374" y="707886"/>
                </a:cubicBezTo>
                <a:cubicBezTo>
                  <a:pt x="1243009" y="708617"/>
                  <a:pt x="1135616" y="681221"/>
                  <a:pt x="954684" y="707886"/>
                </a:cubicBezTo>
                <a:cubicBezTo>
                  <a:pt x="773752" y="734551"/>
                  <a:pt x="689110" y="652928"/>
                  <a:pt x="488708" y="707886"/>
                </a:cubicBezTo>
                <a:cubicBezTo>
                  <a:pt x="288306" y="762844"/>
                  <a:pt x="195392" y="699608"/>
                  <a:pt x="0" y="707886"/>
                </a:cubicBezTo>
                <a:cubicBezTo>
                  <a:pt x="-35441" y="598059"/>
                  <a:pt x="12411" y="492909"/>
                  <a:pt x="0" y="368101"/>
                </a:cubicBezTo>
                <a:cubicBezTo>
                  <a:pt x="-12411" y="243293"/>
                  <a:pt x="4224" y="15641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“For I am the </a:t>
            </a:r>
            <a:r>
              <a:rPr lang="en-US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Lord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I do not change”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(Mal. 3:6)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630" y="645804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3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5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Nature is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5" y="3228673"/>
            <a:ext cx="10212995" cy="264434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Jesus Christ</a:t>
            </a:r>
            <a:r>
              <a:rPr lang="en-US" sz="44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en-US" sz="44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13:8 (1:12)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His honor,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5:20-23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His rule of righteousness,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1:8-9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981617" y="1935764"/>
            <a:ext cx="10228762" cy="707886"/>
          </a:xfrm>
          <a:custGeom>
            <a:avLst/>
            <a:gdLst>
              <a:gd name="connsiteX0" fmla="*/ 0 w 10228762"/>
              <a:gd name="connsiteY0" fmla="*/ 0 h 707886"/>
              <a:gd name="connsiteX1" fmla="*/ 568265 w 10228762"/>
              <a:gd name="connsiteY1" fmla="*/ 0 h 707886"/>
              <a:gd name="connsiteX2" fmla="*/ 1136529 w 10228762"/>
              <a:gd name="connsiteY2" fmla="*/ 0 h 707886"/>
              <a:gd name="connsiteX3" fmla="*/ 1909369 w 10228762"/>
              <a:gd name="connsiteY3" fmla="*/ 0 h 707886"/>
              <a:gd name="connsiteX4" fmla="*/ 2375346 w 10228762"/>
              <a:gd name="connsiteY4" fmla="*/ 0 h 707886"/>
              <a:gd name="connsiteX5" fmla="*/ 2841323 w 10228762"/>
              <a:gd name="connsiteY5" fmla="*/ 0 h 707886"/>
              <a:gd name="connsiteX6" fmla="*/ 3409587 w 10228762"/>
              <a:gd name="connsiteY6" fmla="*/ 0 h 707886"/>
              <a:gd name="connsiteX7" fmla="*/ 4080140 w 10228762"/>
              <a:gd name="connsiteY7" fmla="*/ 0 h 707886"/>
              <a:gd name="connsiteX8" fmla="*/ 4750692 w 10228762"/>
              <a:gd name="connsiteY8" fmla="*/ 0 h 707886"/>
              <a:gd name="connsiteX9" fmla="*/ 5421244 w 10228762"/>
              <a:gd name="connsiteY9" fmla="*/ 0 h 707886"/>
              <a:gd name="connsiteX10" fmla="*/ 6194084 w 10228762"/>
              <a:gd name="connsiteY10" fmla="*/ 0 h 707886"/>
              <a:gd name="connsiteX11" fmla="*/ 6762348 w 10228762"/>
              <a:gd name="connsiteY11" fmla="*/ 0 h 707886"/>
              <a:gd name="connsiteX12" fmla="*/ 7432900 w 10228762"/>
              <a:gd name="connsiteY12" fmla="*/ 0 h 707886"/>
              <a:gd name="connsiteX13" fmla="*/ 8001165 w 10228762"/>
              <a:gd name="connsiteY13" fmla="*/ 0 h 707886"/>
              <a:gd name="connsiteX14" fmla="*/ 8569429 w 10228762"/>
              <a:gd name="connsiteY14" fmla="*/ 0 h 707886"/>
              <a:gd name="connsiteX15" fmla="*/ 9137694 w 10228762"/>
              <a:gd name="connsiteY15" fmla="*/ 0 h 707886"/>
              <a:gd name="connsiteX16" fmla="*/ 9399096 w 10228762"/>
              <a:gd name="connsiteY16" fmla="*/ 0 h 707886"/>
              <a:gd name="connsiteX17" fmla="*/ 10228762 w 10228762"/>
              <a:gd name="connsiteY17" fmla="*/ 0 h 707886"/>
              <a:gd name="connsiteX18" fmla="*/ 10228762 w 10228762"/>
              <a:gd name="connsiteY18" fmla="*/ 332706 h 707886"/>
              <a:gd name="connsiteX19" fmla="*/ 10228762 w 10228762"/>
              <a:gd name="connsiteY19" fmla="*/ 707886 h 707886"/>
              <a:gd name="connsiteX20" fmla="*/ 9762785 w 10228762"/>
              <a:gd name="connsiteY20" fmla="*/ 707886 h 707886"/>
              <a:gd name="connsiteX21" fmla="*/ 9194521 w 10228762"/>
              <a:gd name="connsiteY21" fmla="*/ 707886 h 707886"/>
              <a:gd name="connsiteX22" fmla="*/ 8933119 w 10228762"/>
              <a:gd name="connsiteY22" fmla="*/ 707886 h 707886"/>
              <a:gd name="connsiteX23" fmla="*/ 8467142 w 10228762"/>
              <a:gd name="connsiteY23" fmla="*/ 707886 h 707886"/>
              <a:gd name="connsiteX24" fmla="*/ 7796590 w 10228762"/>
              <a:gd name="connsiteY24" fmla="*/ 707886 h 707886"/>
              <a:gd name="connsiteX25" fmla="*/ 7432900 w 10228762"/>
              <a:gd name="connsiteY25" fmla="*/ 707886 h 707886"/>
              <a:gd name="connsiteX26" fmla="*/ 6660061 w 10228762"/>
              <a:gd name="connsiteY26" fmla="*/ 707886 h 707886"/>
              <a:gd name="connsiteX27" fmla="*/ 5887221 w 10228762"/>
              <a:gd name="connsiteY27" fmla="*/ 707886 h 707886"/>
              <a:gd name="connsiteX28" fmla="*/ 5318956 w 10228762"/>
              <a:gd name="connsiteY28" fmla="*/ 707886 h 707886"/>
              <a:gd name="connsiteX29" fmla="*/ 4546116 w 10228762"/>
              <a:gd name="connsiteY29" fmla="*/ 707886 h 707886"/>
              <a:gd name="connsiteX30" fmla="*/ 3977852 w 10228762"/>
              <a:gd name="connsiteY30" fmla="*/ 707886 h 707886"/>
              <a:gd name="connsiteX31" fmla="*/ 3307300 w 10228762"/>
              <a:gd name="connsiteY31" fmla="*/ 707886 h 707886"/>
              <a:gd name="connsiteX32" fmla="*/ 3045898 w 10228762"/>
              <a:gd name="connsiteY32" fmla="*/ 707886 h 707886"/>
              <a:gd name="connsiteX33" fmla="*/ 2273058 w 10228762"/>
              <a:gd name="connsiteY33" fmla="*/ 707886 h 707886"/>
              <a:gd name="connsiteX34" fmla="*/ 1807081 w 10228762"/>
              <a:gd name="connsiteY34" fmla="*/ 707886 h 707886"/>
              <a:gd name="connsiteX35" fmla="*/ 1136529 w 10228762"/>
              <a:gd name="connsiteY35" fmla="*/ 707886 h 707886"/>
              <a:gd name="connsiteX36" fmla="*/ 875127 w 10228762"/>
              <a:gd name="connsiteY36" fmla="*/ 707886 h 707886"/>
              <a:gd name="connsiteX37" fmla="*/ 0 w 10228762"/>
              <a:gd name="connsiteY37" fmla="*/ 707886 h 707886"/>
              <a:gd name="connsiteX38" fmla="*/ 0 w 10228762"/>
              <a:gd name="connsiteY38" fmla="*/ 361022 h 707886"/>
              <a:gd name="connsiteX39" fmla="*/ 0 w 10228762"/>
              <a:gd name="connsiteY39" fmla="*/ 0 h 70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0228762" h="707886" fill="none" extrusionOk="0">
                <a:moveTo>
                  <a:pt x="0" y="0"/>
                </a:moveTo>
                <a:cubicBezTo>
                  <a:pt x="219877" y="-63279"/>
                  <a:pt x="302681" y="14670"/>
                  <a:pt x="568265" y="0"/>
                </a:cubicBezTo>
                <a:cubicBezTo>
                  <a:pt x="833850" y="-14670"/>
                  <a:pt x="925190" y="64156"/>
                  <a:pt x="1136529" y="0"/>
                </a:cubicBezTo>
                <a:cubicBezTo>
                  <a:pt x="1347868" y="-64156"/>
                  <a:pt x="1631560" y="45785"/>
                  <a:pt x="1909369" y="0"/>
                </a:cubicBezTo>
                <a:cubicBezTo>
                  <a:pt x="2187178" y="-45785"/>
                  <a:pt x="2274543" y="9023"/>
                  <a:pt x="2375346" y="0"/>
                </a:cubicBezTo>
                <a:cubicBezTo>
                  <a:pt x="2476149" y="-9023"/>
                  <a:pt x="2741580" y="23981"/>
                  <a:pt x="2841323" y="0"/>
                </a:cubicBezTo>
                <a:cubicBezTo>
                  <a:pt x="2941066" y="-23981"/>
                  <a:pt x="3257306" y="23699"/>
                  <a:pt x="3409587" y="0"/>
                </a:cubicBezTo>
                <a:cubicBezTo>
                  <a:pt x="3561868" y="-23699"/>
                  <a:pt x="3826692" y="33584"/>
                  <a:pt x="4080140" y="0"/>
                </a:cubicBezTo>
                <a:cubicBezTo>
                  <a:pt x="4333588" y="-33584"/>
                  <a:pt x="4540935" y="73179"/>
                  <a:pt x="4750692" y="0"/>
                </a:cubicBezTo>
                <a:cubicBezTo>
                  <a:pt x="4960449" y="-73179"/>
                  <a:pt x="5096389" y="15679"/>
                  <a:pt x="5421244" y="0"/>
                </a:cubicBezTo>
                <a:cubicBezTo>
                  <a:pt x="5746099" y="-15679"/>
                  <a:pt x="5891551" y="35884"/>
                  <a:pt x="6194084" y="0"/>
                </a:cubicBezTo>
                <a:cubicBezTo>
                  <a:pt x="6496617" y="-35884"/>
                  <a:pt x="6583323" y="1126"/>
                  <a:pt x="6762348" y="0"/>
                </a:cubicBezTo>
                <a:cubicBezTo>
                  <a:pt x="6941373" y="-1126"/>
                  <a:pt x="7250868" y="67016"/>
                  <a:pt x="7432900" y="0"/>
                </a:cubicBezTo>
                <a:cubicBezTo>
                  <a:pt x="7614932" y="-67016"/>
                  <a:pt x="7886068" y="43602"/>
                  <a:pt x="8001165" y="0"/>
                </a:cubicBezTo>
                <a:cubicBezTo>
                  <a:pt x="8116262" y="-43602"/>
                  <a:pt x="8301948" y="40383"/>
                  <a:pt x="8569429" y="0"/>
                </a:cubicBezTo>
                <a:cubicBezTo>
                  <a:pt x="8836910" y="-40383"/>
                  <a:pt x="8858524" y="65931"/>
                  <a:pt x="9137694" y="0"/>
                </a:cubicBezTo>
                <a:cubicBezTo>
                  <a:pt x="9416865" y="-65931"/>
                  <a:pt x="9335537" y="10963"/>
                  <a:pt x="9399096" y="0"/>
                </a:cubicBezTo>
                <a:cubicBezTo>
                  <a:pt x="9462655" y="-10963"/>
                  <a:pt x="9902846" y="11248"/>
                  <a:pt x="10228762" y="0"/>
                </a:cubicBezTo>
                <a:cubicBezTo>
                  <a:pt x="10250375" y="83188"/>
                  <a:pt x="10228573" y="229032"/>
                  <a:pt x="10228762" y="332706"/>
                </a:cubicBezTo>
                <a:cubicBezTo>
                  <a:pt x="10228951" y="436380"/>
                  <a:pt x="10206770" y="581363"/>
                  <a:pt x="10228762" y="707886"/>
                </a:cubicBezTo>
                <a:cubicBezTo>
                  <a:pt x="10090854" y="763452"/>
                  <a:pt x="9905573" y="681558"/>
                  <a:pt x="9762785" y="707886"/>
                </a:cubicBezTo>
                <a:cubicBezTo>
                  <a:pt x="9619997" y="734214"/>
                  <a:pt x="9343976" y="706923"/>
                  <a:pt x="9194521" y="707886"/>
                </a:cubicBezTo>
                <a:cubicBezTo>
                  <a:pt x="9045066" y="708849"/>
                  <a:pt x="9055931" y="701867"/>
                  <a:pt x="8933119" y="707886"/>
                </a:cubicBezTo>
                <a:cubicBezTo>
                  <a:pt x="8810307" y="713905"/>
                  <a:pt x="8632702" y="689581"/>
                  <a:pt x="8467142" y="707886"/>
                </a:cubicBezTo>
                <a:cubicBezTo>
                  <a:pt x="8301582" y="726191"/>
                  <a:pt x="8088890" y="633802"/>
                  <a:pt x="7796590" y="707886"/>
                </a:cubicBezTo>
                <a:cubicBezTo>
                  <a:pt x="7504290" y="781970"/>
                  <a:pt x="7570908" y="696218"/>
                  <a:pt x="7432900" y="707886"/>
                </a:cubicBezTo>
                <a:cubicBezTo>
                  <a:pt x="7294892" y="719554"/>
                  <a:pt x="6941952" y="629949"/>
                  <a:pt x="6660061" y="707886"/>
                </a:cubicBezTo>
                <a:cubicBezTo>
                  <a:pt x="6378170" y="785823"/>
                  <a:pt x="6172380" y="668789"/>
                  <a:pt x="5887221" y="707886"/>
                </a:cubicBezTo>
                <a:cubicBezTo>
                  <a:pt x="5602062" y="746983"/>
                  <a:pt x="5525569" y="655747"/>
                  <a:pt x="5318956" y="707886"/>
                </a:cubicBezTo>
                <a:cubicBezTo>
                  <a:pt x="5112343" y="760025"/>
                  <a:pt x="4715676" y="666161"/>
                  <a:pt x="4546116" y="707886"/>
                </a:cubicBezTo>
                <a:cubicBezTo>
                  <a:pt x="4376556" y="749611"/>
                  <a:pt x="4111174" y="656794"/>
                  <a:pt x="3977852" y="707886"/>
                </a:cubicBezTo>
                <a:cubicBezTo>
                  <a:pt x="3844530" y="758978"/>
                  <a:pt x="3625495" y="685210"/>
                  <a:pt x="3307300" y="707886"/>
                </a:cubicBezTo>
                <a:cubicBezTo>
                  <a:pt x="2989105" y="730562"/>
                  <a:pt x="3159186" y="683529"/>
                  <a:pt x="3045898" y="707886"/>
                </a:cubicBezTo>
                <a:cubicBezTo>
                  <a:pt x="2932610" y="732243"/>
                  <a:pt x="2436708" y="688302"/>
                  <a:pt x="2273058" y="707886"/>
                </a:cubicBezTo>
                <a:cubicBezTo>
                  <a:pt x="2109408" y="727470"/>
                  <a:pt x="1923570" y="652239"/>
                  <a:pt x="1807081" y="707886"/>
                </a:cubicBezTo>
                <a:cubicBezTo>
                  <a:pt x="1690592" y="763533"/>
                  <a:pt x="1342630" y="631526"/>
                  <a:pt x="1136529" y="707886"/>
                </a:cubicBezTo>
                <a:cubicBezTo>
                  <a:pt x="930428" y="784246"/>
                  <a:pt x="975813" y="697061"/>
                  <a:pt x="875127" y="707886"/>
                </a:cubicBezTo>
                <a:cubicBezTo>
                  <a:pt x="774441" y="718711"/>
                  <a:pt x="346615" y="636247"/>
                  <a:pt x="0" y="707886"/>
                </a:cubicBezTo>
                <a:cubicBezTo>
                  <a:pt x="-39836" y="619192"/>
                  <a:pt x="27956" y="492627"/>
                  <a:pt x="0" y="361022"/>
                </a:cubicBezTo>
                <a:cubicBezTo>
                  <a:pt x="-27956" y="229417"/>
                  <a:pt x="22630" y="152343"/>
                  <a:pt x="0" y="0"/>
                </a:cubicBezTo>
                <a:close/>
              </a:path>
              <a:path w="10228762" h="707886" stroke="0" extrusionOk="0">
                <a:moveTo>
                  <a:pt x="0" y="0"/>
                </a:moveTo>
                <a:cubicBezTo>
                  <a:pt x="179498" y="-29977"/>
                  <a:pt x="322499" y="12580"/>
                  <a:pt x="465977" y="0"/>
                </a:cubicBezTo>
                <a:cubicBezTo>
                  <a:pt x="609455" y="-12580"/>
                  <a:pt x="604195" y="17191"/>
                  <a:pt x="727379" y="0"/>
                </a:cubicBezTo>
                <a:cubicBezTo>
                  <a:pt x="850563" y="-17191"/>
                  <a:pt x="1137673" y="2348"/>
                  <a:pt x="1500218" y="0"/>
                </a:cubicBezTo>
                <a:cubicBezTo>
                  <a:pt x="1862763" y="-2348"/>
                  <a:pt x="1870595" y="9620"/>
                  <a:pt x="1966195" y="0"/>
                </a:cubicBezTo>
                <a:cubicBezTo>
                  <a:pt x="2061795" y="-9620"/>
                  <a:pt x="2241009" y="19403"/>
                  <a:pt x="2432172" y="0"/>
                </a:cubicBezTo>
                <a:cubicBezTo>
                  <a:pt x="2623335" y="-19403"/>
                  <a:pt x="3029693" y="6357"/>
                  <a:pt x="3205012" y="0"/>
                </a:cubicBezTo>
                <a:cubicBezTo>
                  <a:pt x="3380331" y="-6357"/>
                  <a:pt x="3475567" y="41584"/>
                  <a:pt x="3568701" y="0"/>
                </a:cubicBezTo>
                <a:cubicBezTo>
                  <a:pt x="3661835" y="-41584"/>
                  <a:pt x="4159618" y="89170"/>
                  <a:pt x="4341541" y="0"/>
                </a:cubicBezTo>
                <a:cubicBezTo>
                  <a:pt x="4523464" y="-89170"/>
                  <a:pt x="4739584" y="58131"/>
                  <a:pt x="5114381" y="0"/>
                </a:cubicBezTo>
                <a:cubicBezTo>
                  <a:pt x="5489178" y="-58131"/>
                  <a:pt x="5492022" y="66276"/>
                  <a:pt x="5682646" y="0"/>
                </a:cubicBezTo>
                <a:cubicBezTo>
                  <a:pt x="5873270" y="-66276"/>
                  <a:pt x="6204511" y="77020"/>
                  <a:pt x="6455485" y="0"/>
                </a:cubicBezTo>
                <a:cubicBezTo>
                  <a:pt x="6706459" y="-77020"/>
                  <a:pt x="6788934" y="35175"/>
                  <a:pt x="6921462" y="0"/>
                </a:cubicBezTo>
                <a:cubicBezTo>
                  <a:pt x="7053990" y="-35175"/>
                  <a:pt x="7162695" y="42745"/>
                  <a:pt x="7387439" y="0"/>
                </a:cubicBezTo>
                <a:cubicBezTo>
                  <a:pt x="7612183" y="-42745"/>
                  <a:pt x="7772336" y="58509"/>
                  <a:pt x="8057991" y="0"/>
                </a:cubicBezTo>
                <a:cubicBezTo>
                  <a:pt x="8343646" y="-58509"/>
                  <a:pt x="8347997" y="19682"/>
                  <a:pt x="8523968" y="0"/>
                </a:cubicBezTo>
                <a:cubicBezTo>
                  <a:pt x="8699939" y="-19682"/>
                  <a:pt x="9134678" y="26555"/>
                  <a:pt x="9296808" y="0"/>
                </a:cubicBezTo>
                <a:cubicBezTo>
                  <a:pt x="9458938" y="-26555"/>
                  <a:pt x="9775651" y="35672"/>
                  <a:pt x="10228762" y="0"/>
                </a:cubicBezTo>
                <a:cubicBezTo>
                  <a:pt x="10242509" y="131497"/>
                  <a:pt x="10196272" y="238880"/>
                  <a:pt x="10228762" y="353943"/>
                </a:cubicBezTo>
                <a:cubicBezTo>
                  <a:pt x="10261252" y="469006"/>
                  <a:pt x="10216315" y="569809"/>
                  <a:pt x="10228762" y="707886"/>
                </a:cubicBezTo>
                <a:cubicBezTo>
                  <a:pt x="10146402" y="714265"/>
                  <a:pt x="10078272" y="701440"/>
                  <a:pt x="9967360" y="707886"/>
                </a:cubicBezTo>
                <a:cubicBezTo>
                  <a:pt x="9856448" y="714332"/>
                  <a:pt x="9569338" y="637400"/>
                  <a:pt x="9194521" y="707886"/>
                </a:cubicBezTo>
                <a:cubicBezTo>
                  <a:pt x="8819704" y="778372"/>
                  <a:pt x="8765087" y="667571"/>
                  <a:pt x="8626256" y="707886"/>
                </a:cubicBezTo>
                <a:cubicBezTo>
                  <a:pt x="8487425" y="748201"/>
                  <a:pt x="8365342" y="696657"/>
                  <a:pt x="8262567" y="707886"/>
                </a:cubicBezTo>
                <a:cubicBezTo>
                  <a:pt x="8159792" y="719115"/>
                  <a:pt x="7848085" y="658973"/>
                  <a:pt x="7694302" y="707886"/>
                </a:cubicBezTo>
                <a:cubicBezTo>
                  <a:pt x="7540520" y="756799"/>
                  <a:pt x="7506136" y="690175"/>
                  <a:pt x="7432900" y="707886"/>
                </a:cubicBezTo>
                <a:cubicBezTo>
                  <a:pt x="7359664" y="725597"/>
                  <a:pt x="7257341" y="702282"/>
                  <a:pt x="7171499" y="707886"/>
                </a:cubicBezTo>
                <a:cubicBezTo>
                  <a:pt x="7085657" y="713490"/>
                  <a:pt x="6869074" y="686217"/>
                  <a:pt x="6603234" y="707886"/>
                </a:cubicBezTo>
                <a:cubicBezTo>
                  <a:pt x="6337394" y="729555"/>
                  <a:pt x="6329702" y="696774"/>
                  <a:pt x="6239545" y="707886"/>
                </a:cubicBezTo>
                <a:cubicBezTo>
                  <a:pt x="6149388" y="718998"/>
                  <a:pt x="5721455" y="707318"/>
                  <a:pt x="5568993" y="707886"/>
                </a:cubicBezTo>
                <a:cubicBezTo>
                  <a:pt x="5416531" y="708454"/>
                  <a:pt x="5353746" y="705696"/>
                  <a:pt x="5205303" y="707886"/>
                </a:cubicBezTo>
                <a:cubicBezTo>
                  <a:pt x="5056860" y="710076"/>
                  <a:pt x="4734433" y="665292"/>
                  <a:pt x="4534751" y="707886"/>
                </a:cubicBezTo>
                <a:cubicBezTo>
                  <a:pt x="4335069" y="750480"/>
                  <a:pt x="4403988" y="678968"/>
                  <a:pt x="4273349" y="707886"/>
                </a:cubicBezTo>
                <a:cubicBezTo>
                  <a:pt x="4142710" y="736804"/>
                  <a:pt x="3872522" y="671804"/>
                  <a:pt x="3602797" y="707886"/>
                </a:cubicBezTo>
                <a:cubicBezTo>
                  <a:pt x="3333072" y="743968"/>
                  <a:pt x="3356733" y="693789"/>
                  <a:pt x="3239108" y="707886"/>
                </a:cubicBezTo>
                <a:cubicBezTo>
                  <a:pt x="3121483" y="721983"/>
                  <a:pt x="3043680" y="687910"/>
                  <a:pt x="2977706" y="707886"/>
                </a:cubicBezTo>
                <a:cubicBezTo>
                  <a:pt x="2911732" y="727862"/>
                  <a:pt x="2743983" y="700192"/>
                  <a:pt x="2614017" y="707886"/>
                </a:cubicBezTo>
                <a:cubicBezTo>
                  <a:pt x="2484051" y="715580"/>
                  <a:pt x="2189607" y="661259"/>
                  <a:pt x="1943465" y="707886"/>
                </a:cubicBezTo>
                <a:cubicBezTo>
                  <a:pt x="1697323" y="754513"/>
                  <a:pt x="1702632" y="678071"/>
                  <a:pt x="1579775" y="707886"/>
                </a:cubicBezTo>
                <a:cubicBezTo>
                  <a:pt x="1456918" y="737701"/>
                  <a:pt x="1393739" y="707155"/>
                  <a:pt x="1318374" y="707886"/>
                </a:cubicBezTo>
                <a:cubicBezTo>
                  <a:pt x="1243009" y="708617"/>
                  <a:pt x="1135616" y="681221"/>
                  <a:pt x="954684" y="707886"/>
                </a:cubicBezTo>
                <a:cubicBezTo>
                  <a:pt x="773752" y="734551"/>
                  <a:pt x="689110" y="652928"/>
                  <a:pt x="488708" y="707886"/>
                </a:cubicBezTo>
                <a:cubicBezTo>
                  <a:pt x="288306" y="762844"/>
                  <a:pt x="195392" y="699608"/>
                  <a:pt x="0" y="707886"/>
                </a:cubicBezTo>
                <a:cubicBezTo>
                  <a:pt x="-35441" y="598059"/>
                  <a:pt x="12411" y="492909"/>
                  <a:pt x="0" y="368101"/>
                </a:cubicBezTo>
                <a:cubicBezTo>
                  <a:pt x="-12411" y="243293"/>
                  <a:pt x="4224" y="15641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“For I am the </a:t>
            </a:r>
            <a:r>
              <a:rPr lang="en-US" sz="4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Lord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, I do not change”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(Mal. 3:6)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630" y="645804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4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5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076" y="278535"/>
            <a:ext cx="9895951" cy="103366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Truth is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5" y="3621331"/>
            <a:ext cx="10212995" cy="2655901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His word does not change</a:t>
            </a:r>
            <a:endParaRPr lang="en-US" sz="44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How revealed changed, </a:t>
            </a:r>
            <a:r>
              <a:rPr lang="en-US" sz="42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1:1-2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200" spc="-1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Now through Son’s apostles and prophets</a:t>
            </a:r>
            <a:endParaRPr lang="en-US" sz="4200" i="1" spc="-1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1492462" y="1913231"/>
            <a:ext cx="9207071" cy="1323439"/>
          </a:xfrm>
          <a:custGeom>
            <a:avLst/>
            <a:gdLst>
              <a:gd name="connsiteX0" fmla="*/ 0 w 9207071"/>
              <a:gd name="connsiteY0" fmla="*/ 0 h 1323439"/>
              <a:gd name="connsiteX1" fmla="*/ 299230 w 9207071"/>
              <a:gd name="connsiteY1" fmla="*/ 0 h 1323439"/>
              <a:gd name="connsiteX2" fmla="*/ 1058813 w 9207071"/>
              <a:gd name="connsiteY2" fmla="*/ 0 h 1323439"/>
              <a:gd name="connsiteX3" fmla="*/ 1634255 w 9207071"/>
              <a:gd name="connsiteY3" fmla="*/ 0 h 1323439"/>
              <a:gd name="connsiteX4" fmla="*/ 1933485 w 9207071"/>
              <a:gd name="connsiteY4" fmla="*/ 0 h 1323439"/>
              <a:gd name="connsiteX5" fmla="*/ 2508927 w 9207071"/>
              <a:gd name="connsiteY5" fmla="*/ 0 h 1323439"/>
              <a:gd name="connsiteX6" fmla="*/ 3268510 w 9207071"/>
              <a:gd name="connsiteY6" fmla="*/ 0 h 1323439"/>
              <a:gd name="connsiteX7" fmla="*/ 3751881 w 9207071"/>
              <a:gd name="connsiteY7" fmla="*/ 0 h 1323439"/>
              <a:gd name="connsiteX8" fmla="*/ 4235253 w 9207071"/>
              <a:gd name="connsiteY8" fmla="*/ 0 h 1323439"/>
              <a:gd name="connsiteX9" fmla="*/ 4810695 w 9207071"/>
              <a:gd name="connsiteY9" fmla="*/ 0 h 1323439"/>
              <a:gd name="connsiteX10" fmla="*/ 5478207 w 9207071"/>
              <a:gd name="connsiteY10" fmla="*/ 0 h 1323439"/>
              <a:gd name="connsiteX11" fmla="*/ 6145720 w 9207071"/>
              <a:gd name="connsiteY11" fmla="*/ 0 h 1323439"/>
              <a:gd name="connsiteX12" fmla="*/ 6813233 w 9207071"/>
              <a:gd name="connsiteY12" fmla="*/ 0 h 1323439"/>
              <a:gd name="connsiteX13" fmla="*/ 7572816 w 9207071"/>
              <a:gd name="connsiteY13" fmla="*/ 0 h 1323439"/>
              <a:gd name="connsiteX14" fmla="*/ 8148258 w 9207071"/>
              <a:gd name="connsiteY14" fmla="*/ 0 h 1323439"/>
              <a:gd name="connsiteX15" fmla="*/ 9207071 w 9207071"/>
              <a:gd name="connsiteY15" fmla="*/ 0 h 1323439"/>
              <a:gd name="connsiteX16" fmla="*/ 9207071 w 9207071"/>
              <a:gd name="connsiteY16" fmla="*/ 441146 h 1323439"/>
              <a:gd name="connsiteX17" fmla="*/ 9207071 w 9207071"/>
              <a:gd name="connsiteY17" fmla="*/ 908761 h 1323439"/>
              <a:gd name="connsiteX18" fmla="*/ 9207071 w 9207071"/>
              <a:gd name="connsiteY18" fmla="*/ 1323439 h 1323439"/>
              <a:gd name="connsiteX19" fmla="*/ 8447488 w 9207071"/>
              <a:gd name="connsiteY19" fmla="*/ 1323439 h 1323439"/>
              <a:gd name="connsiteX20" fmla="*/ 7964116 w 9207071"/>
              <a:gd name="connsiteY20" fmla="*/ 1323439 h 1323439"/>
              <a:gd name="connsiteX21" fmla="*/ 7480745 w 9207071"/>
              <a:gd name="connsiteY21" fmla="*/ 1323439 h 1323439"/>
              <a:gd name="connsiteX22" fmla="*/ 6997374 w 9207071"/>
              <a:gd name="connsiteY22" fmla="*/ 1323439 h 1323439"/>
              <a:gd name="connsiteX23" fmla="*/ 6329861 w 9207071"/>
              <a:gd name="connsiteY23" fmla="*/ 1323439 h 1323439"/>
              <a:gd name="connsiteX24" fmla="*/ 5754419 w 9207071"/>
              <a:gd name="connsiteY24" fmla="*/ 1323439 h 1323439"/>
              <a:gd name="connsiteX25" fmla="*/ 5455190 w 9207071"/>
              <a:gd name="connsiteY25" fmla="*/ 1323439 h 1323439"/>
              <a:gd name="connsiteX26" fmla="*/ 4971818 w 9207071"/>
              <a:gd name="connsiteY26" fmla="*/ 1323439 h 1323439"/>
              <a:gd name="connsiteX27" fmla="*/ 4304306 w 9207071"/>
              <a:gd name="connsiteY27" fmla="*/ 1323439 h 1323439"/>
              <a:gd name="connsiteX28" fmla="*/ 3913005 w 9207071"/>
              <a:gd name="connsiteY28" fmla="*/ 1323439 h 1323439"/>
              <a:gd name="connsiteX29" fmla="*/ 3153422 w 9207071"/>
              <a:gd name="connsiteY29" fmla="*/ 1323439 h 1323439"/>
              <a:gd name="connsiteX30" fmla="*/ 2393838 w 9207071"/>
              <a:gd name="connsiteY30" fmla="*/ 1323439 h 1323439"/>
              <a:gd name="connsiteX31" fmla="*/ 1818397 w 9207071"/>
              <a:gd name="connsiteY31" fmla="*/ 1323439 h 1323439"/>
              <a:gd name="connsiteX32" fmla="*/ 1058813 w 9207071"/>
              <a:gd name="connsiteY32" fmla="*/ 1323439 h 1323439"/>
              <a:gd name="connsiteX33" fmla="*/ 0 w 9207071"/>
              <a:gd name="connsiteY33" fmla="*/ 1323439 h 1323439"/>
              <a:gd name="connsiteX34" fmla="*/ 0 w 9207071"/>
              <a:gd name="connsiteY34" fmla="*/ 869058 h 1323439"/>
              <a:gd name="connsiteX35" fmla="*/ 0 w 9207071"/>
              <a:gd name="connsiteY35" fmla="*/ 454381 h 1323439"/>
              <a:gd name="connsiteX36" fmla="*/ 0 w 9207071"/>
              <a:gd name="connsiteY36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07071" h="1323439" fill="none" extrusionOk="0">
                <a:moveTo>
                  <a:pt x="0" y="0"/>
                </a:moveTo>
                <a:cubicBezTo>
                  <a:pt x="131869" y="-12918"/>
                  <a:pt x="158118" y="24636"/>
                  <a:pt x="299230" y="0"/>
                </a:cubicBezTo>
                <a:cubicBezTo>
                  <a:pt x="440342" y="-24636"/>
                  <a:pt x="768589" y="8450"/>
                  <a:pt x="1058813" y="0"/>
                </a:cubicBezTo>
                <a:cubicBezTo>
                  <a:pt x="1349037" y="-8450"/>
                  <a:pt x="1459292" y="16511"/>
                  <a:pt x="1634255" y="0"/>
                </a:cubicBezTo>
                <a:cubicBezTo>
                  <a:pt x="1809218" y="-16511"/>
                  <a:pt x="1798803" y="779"/>
                  <a:pt x="1933485" y="0"/>
                </a:cubicBezTo>
                <a:cubicBezTo>
                  <a:pt x="2068167" y="-779"/>
                  <a:pt x="2237838" y="56263"/>
                  <a:pt x="2508927" y="0"/>
                </a:cubicBezTo>
                <a:cubicBezTo>
                  <a:pt x="2780016" y="-56263"/>
                  <a:pt x="2901489" y="88019"/>
                  <a:pt x="3268510" y="0"/>
                </a:cubicBezTo>
                <a:cubicBezTo>
                  <a:pt x="3635531" y="-88019"/>
                  <a:pt x="3554852" y="36979"/>
                  <a:pt x="3751881" y="0"/>
                </a:cubicBezTo>
                <a:cubicBezTo>
                  <a:pt x="3948910" y="-36979"/>
                  <a:pt x="4048767" y="22059"/>
                  <a:pt x="4235253" y="0"/>
                </a:cubicBezTo>
                <a:cubicBezTo>
                  <a:pt x="4421739" y="-22059"/>
                  <a:pt x="4605519" y="36156"/>
                  <a:pt x="4810695" y="0"/>
                </a:cubicBezTo>
                <a:cubicBezTo>
                  <a:pt x="5015871" y="-36156"/>
                  <a:pt x="5265940" y="67510"/>
                  <a:pt x="5478207" y="0"/>
                </a:cubicBezTo>
                <a:cubicBezTo>
                  <a:pt x="5690474" y="-67510"/>
                  <a:pt x="5952207" y="73513"/>
                  <a:pt x="6145720" y="0"/>
                </a:cubicBezTo>
                <a:cubicBezTo>
                  <a:pt x="6339233" y="-73513"/>
                  <a:pt x="6678665" y="10226"/>
                  <a:pt x="6813233" y="0"/>
                </a:cubicBezTo>
                <a:cubicBezTo>
                  <a:pt x="6947801" y="-10226"/>
                  <a:pt x="7202388" y="80809"/>
                  <a:pt x="7572816" y="0"/>
                </a:cubicBezTo>
                <a:cubicBezTo>
                  <a:pt x="7943244" y="-80809"/>
                  <a:pt x="8016279" y="63238"/>
                  <a:pt x="8148258" y="0"/>
                </a:cubicBezTo>
                <a:cubicBezTo>
                  <a:pt x="8280237" y="-63238"/>
                  <a:pt x="8689333" y="115976"/>
                  <a:pt x="9207071" y="0"/>
                </a:cubicBezTo>
                <a:cubicBezTo>
                  <a:pt x="9226142" y="115525"/>
                  <a:pt x="9167887" y="258220"/>
                  <a:pt x="9207071" y="441146"/>
                </a:cubicBezTo>
                <a:cubicBezTo>
                  <a:pt x="9246255" y="624072"/>
                  <a:pt x="9164926" y="752590"/>
                  <a:pt x="9207071" y="908761"/>
                </a:cubicBezTo>
                <a:cubicBezTo>
                  <a:pt x="9249216" y="1064933"/>
                  <a:pt x="9160938" y="1139774"/>
                  <a:pt x="9207071" y="1323439"/>
                </a:cubicBezTo>
                <a:cubicBezTo>
                  <a:pt x="8957297" y="1391689"/>
                  <a:pt x="8790740" y="1252637"/>
                  <a:pt x="8447488" y="1323439"/>
                </a:cubicBezTo>
                <a:cubicBezTo>
                  <a:pt x="8104236" y="1394241"/>
                  <a:pt x="8169937" y="1265771"/>
                  <a:pt x="7964116" y="1323439"/>
                </a:cubicBezTo>
                <a:cubicBezTo>
                  <a:pt x="7758295" y="1381107"/>
                  <a:pt x="7701308" y="1311632"/>
                  <a:pt x="7480745" y="1323439"/>
                </a:cubicBezTo>
                <a:cubicBezTo>
                  <a:pt x="7260182" y="1335246"/>
                  <a:pt x="7173964" y="1322941"/>
                  <a:pt x="6997374" y="1323439"/>
                </a:cubicBezTo>
                <a:cubicBezTo>
                  <a:pt x="6820784" y="1323937"/>
                  <a:pt x="6590356" y="1290768"/>
                  <a:pt x="6329861" y="1323439"/>
                </a:cubicBezTo>
                <a:cubicBezTo>
                  <a:pt x="6069366" y="1356110"/>
                  <a:pt x="5900948" y="1310906"/>
                  <a:pt x="5754419" y="1323439"/>
                </a:cubicBezTo>
                <a:cubicBezTo>
                  <a:pt x="5607890" y="1335972"/>
                  <a:pt x="5532365" y="1303051"/>
                  <a:pt x="5455190" y="1323439"/>
                </a:cubicBezTo>
                <a:cubicBezTo>
                  <a:pt x="5378015" y="1343827"/>
                  <a:pt x="5213327" y="1270484"/>
                  <a:pt x="4971818" y="1323439"/>
                </a:cubicBezTo>
                <a:cubicBezTo>
                  <a:pt x="4730309" y="1376394"/>
                  <a:pt x="4532117" y="1317486"/>
                  <a:pt x="4304306" y="1323439"/>
                </a:cubicBezTo>
                <a:cubicBezTo>
                  <a:pt x="4076495" y="1329392"/>
                  <a:pt x="4070309" y="1285725"/>
                  <a:pt x="3913005" y="1323439"/>
                </a:cubicBezTo>
                <a:cubicBezTo>
                  <a:pt x="3755701" y="1361153"/>
                  <a:pt x="3402545" y="1289712"/>
                  <a:pt x="3153422" y="1323439"/>
                </a:cubicBezTo>
                <a:cubicBezTo>
                  <a:pt x="2904299" y="1357166"/>
                  <a:pt x="2769480" y="1243215"/>
                  <a:pt x="2393838" y="1323439"/>
                </a:cubicBezTo>
                <a:cubicBezTo>
                  <a:pt x="2018196" y="1403663"/>
                  <a:pt x="1974985" y="1287451"/>
                  <a:pt x="1818397" y="1323439"/>
                </a:cubicBezTo>
                <a:cubicBezTo>
                  <a:pt x="1661809" y="1359427"/>
                  <a:pt x="1267205" y="1266443"/>
                  <a:pt x="1058813" y="1323439"/>
                </a:cubicBezTo>
                <a:cubicBezTo>
                  <a:pt x="850421" y="1380435"/>
                  <a:pt x="412421" y="1210490"/>
                  <a:pt x="0" y="1323439"/>
                </a:cubicBezTo>
                <a:cubicBezTo>
                  <a:pt x="-35918" y="1212379"/>
                  <a:pt x="27554" y="1094846"/>
                  <a:pt x="0" y="869058"/>
                </a:cubicBezTo>
                <a:cubicBezTo>
                  <a:pt x="-27554" y="643270"/>
                  <a:pt x="31026" y="556292"/>
                  <a:pt x="0" y="454381"/>
                </a:cubicBezTo>
                <a:cubicBezTo>
                  <a:pt x="-31026" y="352470"/>
                  <a:pt x="35181" y="125355"/>
                  <a:pt x="0" y="0"/>
                </a:cubicBezTo>
                <a:close/>
              </a:path>
              <a:path w="9207071" h="1323439" stroke="0" extrusionOk="0">
                <a:moveTo>
                  <a:pt x="0" y="0"/>
                </a:moveTo>
                <a:cubicBezTo>
                  <a:pt x="159490" y="-14055"/>
                  <a:pt x="250430" y="57695"/>
                  <a:pt x="483371" y="0"/>
                </a:cubicBezTo>
                <a:cubicBezTo>
                  <a:pt x="716312" y="-57695"/>
                  <a:pt x="657409" y="27073"/>
                  <a:pt x="782601" y="0"/>
                </a:cubicBezTo>
                <a:cubicBezTo>
                  <a:pt x="907793" y="-27073"/>
                  <a:pt x="1235372" y="80161"/>
                  <a:pt x="1542184" y="0"/>
                </a:cubicBezTo>
                <a:cubicBezTo>
                  <a:pt x="1848996" y="-80161"/>
                  <a:pt x="1842131" y="16959"/>
                  <a:pt x="2025556" y="0"/>
                </a:cubicBezTo>
                <a:cubicBezTo>
                  <a:pt x="2208981" y="-16959"/>
                  <a:pt x="2323133" y="48479"/>
                  <a:pt x="2508927" y="0"/>
                </a:cubicBezTo>
                <a:cubicBezTo>
                  <a:pt x="2694721" y="-48479"/>
                  <a:pt x="2919855" y="776"/>
                  <a:pt x="3268510" y="0"/>
                </a:cubicBezTo>
                <a:cubicBezTo>
                  <a:pt x="3617165" y="-776"/>
                  <a:pt x="3580493" y="30395"/>
                  <a:pt x="3659811" y="0"/>
                </a:cubicBezTo>
                <a:cubicBezTo>
                  <a:pt x="3739129" y="-30395"/>
                  <a:pt x="4094727" y="89047"/>
                  <a:pt x="4419394" y="0"/>
                </a:cubicBezTo>
                <a:cubicBezTo>
                  <a:pt x="4744061" y="-89047"/>
                  <a:pt x="4817160" y="51774"/>
                  <a:pt x="5178977" y="0"/>
                </a:cubicBezTo>
                <a:cubicBezTo>
                  <a:pt x="5540794" y="-51774"/>
                  <a:pt x="5495126" y="61046"/>
                  <a:pt x="5754419" y="0"/>
                </a:cubicBezTo>
                <a:cubicBezTo>
                  <a:pt x="6013712" y="-61046"/>
                  <a:pt x="6337240" y="76379"/>
                  <a:pt x="6514003" y="0"/>
                </a:cubicBezTo>
                <a:cubicBezTo>
                  <a:pt x="6690766" y="-76379"/>
                  <a:pt x="6853827" y="51033"/>
                  <a:pt x="6997374" y="0"/>
                </a:cubicBezTo>
                <a:cubicBezTo>
                  <a:pt x="7140921" y="-51033"/>
                  <a:pt x="7324979" y="46376"/>
                  <a:pt x="7480745" y="0"/>
                </a:cubicBezTo>
                <a:cubicBezTo>
                  <a:pt x="7636511" y="-46376"/>
                  <a:pt x="7985333" y="77927"/>
                  <a:pt x="8148258" y="0"/>
                </a:cubicBezTo>
                <a:cubicBezTo>
                  <a:pt x="8311183" y="-77927"/>
                  <a:pt x="8439807" y="48746"/>
                  <a:pt x="8631629" y="0"/>
                </a:cubicBezTo>
                <a:cubicBezTo>
                  <a:pt x="8823451" y="-48746"/>
                  <a:pt x="9082017" y="35686"/>
                  <a:pt x="9207071" y="0"/>
                </a:cubicBezTo>
                <a:cubicBezTo>
                  <a:pt x="9232784" y="187738"/>
                  <a:pt x="9168620" y="261703"/>
                  <a:pt x="9207071" y="467615"/>
                </a:cubicBezTo>
                <a:cubicBezTo>
                  <a:pt x="9245522" y="673527"/>
                  <a:pt x="9162959" y="748149"/>
                  <a:pt x="9207071" y="921996"/>
                </a:cubicBezTo>
                <a:cubicBezTo>
                  <a:pt x="9251183" y="1095843"/>
                  <a:pt x="9199831" y="1225418"/>
                  <a:pt x="9207071" y="1323439"/>
                </a:cubicBezTo>
                <a:cubicBezTo>
                  <a:pt x="9073702" y="1358702"/>
                  <a:pt x="9017767" y="1311076"/>
                  <a:pt x="8907841" y="1323439"/>
                </a:cubicBezTo>
                <a:cubicBezTo>
                  <a:pt x="8797915" y="1335802"/>
                  <a:pt x="8388766" y="1294345"/>
                  <a:pt x="8148258" y="1323439"/>
                </a:cubicBezTo>
                <a:cubicBezTo>
                  <a:pt x="7907750" y="1352533"/>
                  <a:pt x="7753895" y="1270571"/>
                  <a:pt x="7572816" y="1323439"/>
                </a:cubicBezTo>
                <a:cubicBezTo>
                  <a:pt x="7391737" y="1376307"/>
                  <a:pt x="7302769" y="1293546"/>
                  <a:pt x="7181515" y="1323439"/>
                </a:cubicBezTo>
                <a:cubicBezTo>
                  <a:pt x="7060261" y="1353332"/>
                  <a:pt x="6801752" y="1273810"/>
                  <a:pt x="6606073" y="1323439"/>
                </a:cubicBezTo>
                <a:cubicBezTo>
                  <a:pt x="6410394" y="1373068"/>
                  <a:pt x="6382618" y="1299134"/>
                  <a:pt x="6306844" y="1323439"/>
                </a:cubicBezTo>
                <a:cubicBezTo>
                  <a:pt x="6231070" y="1347744"/>
                  <a:pt x="6130430" y="1292103"/>
                  <a:pt x="6007614" y="1323439"/>
                </a:cubicBezTo>
                <a:cubicBezTo>
                  <a:pt x="5884798" y="1354775"/>
                  <a:pt x="5648225" y="1275673"/>
                  <a:pt x="5432172" y="1323439"/>
                </a:cubicBezTo>
                <a:cubicBezTo>
                  <a:pt x="5216119" y="1371205"/>
                  <a:pt x="5152859" y="1292393"/>
                  <a:pt x="5040871" y="1323439"/>
                </a:cubicBezTo>
                <a:cubicBezTo>
                  <a:pt x="4928883" y="1354485"/>
                  <a:pt x="4695692" y="1294364"/>
                  <a:pt x="4373359" y="1323439"/>
                </a:cubicBezTo>
                <a:cubicBezTo>
                  <a:pt x="4051026" y="1352514"/>
                  <a:pt x="4154883" y="1287030"/>
                  <a:pt x="3982058" y="1323439"/>
                </a:cubicBezTo>
                <a:cubicBezTo>
                  <a:pt x="3809233" y="1359848"/>
                  <a:pt x="3601737" y="1253315"/>
                  <a:pt x="3314546" y="1323439"/>
                </a:cubicBezTo>
                <a:cubicBezTo>
                  <a:pt x="3027355" y="1393563"/>
                  <a:pt x="3134440" y="1288453"/>
                  <a:pt x="3015316" y="1323439"/>
                </a:cubicBezTo>
                <a:cubicBezTo>
                  <a:pt x="2896192" y="1358425"/>
                  <a:pt x="2512439" y="1256609"/>
                  <a:pt x="2347803" y="1323439"/>
                </a:cubicBezTo>
                <a:cubicBezTo>
                  <a:pt x="2183167" y="1390269"/>
                  <a:pt x="2116798" y="1285617"/>
                  <a:pt x="1956503" y="1323439"/>
                </a:cubicBezTo>
                <a:cubicBezTo>
                  <a:pt x="1796208" y="1361261"/>
                  <a:pt x="1782369" y="1294624"/>
                  <a:pt x="1657273" y="1323439"/>
                </a:cubicBezTo>
                <a:cubicBezTo>
                  <a:pt x="1532177" y="1352254"/>
                  <a:pt x="1430024" y="1281820"/>
                  <a:pt x="1265972" y="1323439"/>
                </a:cubicBezTo>
                <a:cubicBezTo>
                  <a:pt x="1101920" y="1365058"/>
                  <a:pt x="909170" y="1302826"/>
                  <a:pt x="598460" y="1323439"/>
                </a:cubicBezTo>
                <a:cubicBezTo>
                  <a:pt x="287750" y="1344052"/>
                  <a:pt x="173052" y="1295849"/>
                  <a:pt x="0" y="1323439"/>
                </a:cubicBezTo>
                <a:cubicBezTo>
                  <a:pt x="-21091" y="1222851"/>
                  <a:pt x="45844" y="1010341"/>
                  <a:pt x="0" y="921996"/>
                </a:cubicBezTo>
                <a:cubicBezTo>
                  <a:pt x="-45844" y="833651"/>
                  <a:pt x="46630" y="621488"/>
                  <a:pt x="0" y="520553"/>
                </a:cubicBezTo>
                <a:cubicBezTo>
                  <a:pt x="-46630" y="419618"/>
                  <a:pt x="7228" y="2420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“…My words will by no means pass away”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(Matthew 24:35)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5630" y="645804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5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2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076" y="278535"/>
            <a:ext cx="9895951" cy="103366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Truth is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99" y="3448429"/>
            <a:ext cx="10212995" cy="319781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Power to change lives is unchangeable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Sanctify and free,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17:17, 19; 8:31-32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spc="-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Convert lives, </a:t>
            </a:r>
            <a:r>
              <a:rPr lang="en-US" sz="4000" i="1" spc="-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Timothy 1:13-16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spc="-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Priorities, perspectives, purposes, </a:t>
            </a:r>
            <a:r>
              <a:rPr lang="en-US" sz="4000" i="1" spc="-5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Phil. 3:7-11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1492462" y="1913231"/>
            <a:ext cx="9207071" cy="1323439"/>
          </a:xfrm>
          <a:custGeom>
            <a:avLst/>
            <a:gdLst>
              <a:gd name="connsiteX0" fmla="*/ 0 w 9207071"/>
              <a:gd name="connsiteY0" fmla="*/ 0 h 1323439"/>
              <a:gd name="connsiteX1" fmla="*/ 299230 w 9207071"/>
              <a:gd name="connsiteY1" fmla="*/ 0 h 1323439"/>
              <a:gd name="connsiteX2" fmla="*/ 1058813 w 9207071"/>
              <a:gd name="connsiteY2" fmla="*/ 0 h 1323439"/>
              <a:gd name="connsiteX3" fmla="*/ 1634255 w 9207071"/>
              <a:gd name="connsiteY3" fmla="*/ 0 h 1323439"/>
              <a:gd name="connsiteX4" fmla="*/ 1933485 w 9207071"/>
              <a:gd name="connsiteY4" fmla="*/ 0 h 1323439"/>
              <a:gd name="connsiteX5" fmla="*/ 2508927 w 9207071"/>
              <a:gd name="connsiteY5" fmla="*/ 0 h 1323439"/>
              <a:gd name="connsiteX6" fmla="*/ 3268510 w 9207071"/>
              <a:gd name="connsiteY6" fmla="*/ 0 h 1323439"/>
              <a:gd name="connsiteX7" fmla="*/ 3751881 w 9207071"/>
              <a:gd name="connsiteY7" fmla="*/ 0 h 1323439"/>
              <a:gd name="connsiteX8" fmla="*/ 4235253 w 9207071"/>
              <a:gd name="connsiteY8" fmla="*/ 0 h 1323439"/>
              <a:gd name="connsiteX9" fmla="*/ 4810695 w 9207071"/>
              <a:gd name="connsiteY9" fmla="*/ 0 h 1323439"/>
              <a:gd name="connsiteX10" fmla="*/ 5478207 w 9207071"/>
              <a:gd name="connsiteY10" fmla="*/ 0 h 1323439"/>
              <a:gd name="connsiteX11" fmla="*/ 6145720 w 9207071"/>
              <a:gd name="connsiteY11" fmla="*/ 0 h 1323439"/>
              <a:gd name="connsiteX12" fmla="*/ 6813233 w 9207071"/>
              <a:gd name="connsiteY12" fmla="*/ 0 h 1323439"/>
              <a:gd name="connsiteX13" fmla="*/ 7572816 w 9207071"/>
              <a:gd name="connsiteY13" fmla="*/ 0 h 1323439"/>
              <a:gd name="connsiteX14" fmla="*/ 8148258 w 9207071"/>
              <a:gd name="connsiteY14" fmla="*/ 0 h 1323439"/>
              <a:gd name="connsiteX15" fmla="*/ 9207071 w 9207071"/>
              <a:gd name="connsiteY15" fmla="*/ 0 h 1323439"/>
              <a:gd name="connsiteX16" fmla="*/ 9207071 w 9207071"/>
              <a:gd name="connsiteY16" fmla="*/ 441146 h 1323439"/>
              <a:gd name="connsiteX17" fmla="*/ 9207071 w 9207071"/>
              <a:gd name="connsiteY17" fmla="*/ 908761 h 1323439"/>
              <a:gd name="connsiteX18" fmla="*/ 9207071 w 9207071"/>
              <a:gd name="connsiteY18" fmla="*/ 1323439 h 1323439"/>
              <a:gd name="connsiteX19" fmla="*/ 8447488 w 9207071"/>
              <a:gd name="connsiteY19" fmla="*/ 1323439 h 1323439"/>
              <a:gd name="connsiteX20" fmla="*/ 7964116 w 9207071"/>
              <a:gd name="connsiteY20" fmla="*/ 1323439 h 1323439"/>
              <a:gd name="connsiteX21" fmla="*/ 7480745 w 9207071"/>
              <a:gd name="connsiteY21" fmla="*/ 1323439 h 1323439"/>
              <a:gd name="connsiteX22" fmla="*/ 6997374 w 9207071"/>
              <a:gd name="connsiteY22" fmla="*/ 1323439 h 1323439"/>
              <a:gd name="connsiteX23" fmla="*/ 6329861 w 9207071"/>
              <a:gd name="connsiteY23" fmla="*/ 1323439 h 1323439"/>
              <a:gd name="connsiteX24" fmla="*/ 5754419 w 9207071"/>
              <a:gd name="connsiteY24" fmla="*/ 1323439 h 1323439"/>
              <a:gd name="connsiteX25" fmla="*/ 5455190 w 9207071"/>
              <a:gd name="connsiteY25" fmla="*/ 1323439 h 1323439"/>
              <a:gd name="connsiteX26" fmla="*/ 4971818 w 9207071"/>
              <a:gd name="connsiteY26" fmla="*/ 1323439 h 1323439"/>
              <a:gd name="connsiteX27" fmla="*/ 4304306 w 9207071"/>
              <a:gd name="connsiteY27" fmla="*/ 1323439 h 1323439"/>
              <a:gd name="connsiteX28" fmla="*/ 3913005 w 9207071"/>
              <a:gd name="connsiteY28" fmla="*/ 1323439 h 1323439"/>
              <a:gd name="connsiteX29" fmla="*/ 3153422 w 9207071"/>
              <a:gd name="connsiteY29" fmla="*/ 1323439 h 1323439"/>
              <a:gd name="connsiteX30" fmla="*/ 2393838 w 9207071"/>
              <a:gd name="connsiteY30" fmla="*/ 1323439 h 1323439"/>
              <a:gd name="connsiteX31" fmla="*/ 1818397 w 9207071"/>
              <a:gd name="connsiteY31" fmla="*/ 1323439 h 1323439"/>
              <a:gd name="connsiteX32" fmla="*/ 1058813 w 9207071"/>
              <a:gd name="connsiteY32" fmla="*/ 1323439 h 1323439"/>
              <a:gd name="connsiteX33" fmla="*/ 0 w 9207071"/>
              <a:gd name="connsiteY33" fmla="*/ 1323439 h 1323439"/>
              <a:gd name="connsiteX34" fmla="*/ 0 w 9207071"/>
              <a:gd name="connsiteY34" fmla="*/ 869058 h 1323439"/>
              <a:gd name="connsiteX35" fmla="*/ 0 w 9207071"/>
              <a:gd name="connsiteY35" fmla="*/ 454381 h 1323439"/>
              <a:gd name="connsiteX36" fmla="*/ 0 w 9207071"/>
              <a:gd name="connsiteY36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207071" h="1323439" fill="none" extrusionOk="0">
                <a:moveTo>
                  <a:pt x="0" y="0"/>
                </a:moveTo>
                <a:cubicBezTo>
                  <a:pt x="131869" y="-12918"/>
                  <a:pt x="158118" y="24636"/>
                  <a:pt x="299230" y="0"/>
                </a:cubicBezTo>
                <a:cubicBezTo>
                  <a:pt x="440342" y="-24636"/>
                  <a:pt x="768589" y="8450"/>
                  <a:pt x="1058813" y="0"/>
                </a:cubicBezTo>
                <a:cubicBezTo>
                  <a:pt x="1349037" y="-8450"/>
                  <a:pt x="1459292" y="16511"/>
                  <a:pt x="1634255" y="0"/>
                </a:cubicBezTo>
                <a:cubicBezTo>
                  <a:pt x="1809218" y="-16511"/>
                  <a:pt x="1798803" y="779"/>
                  <a:pt x="1933485" y="0"/>
                </a:cubicBezTo>
                <a:cubicBezTo>
                  <a:pt x="2068167" y="-779"/>
                  <a:pt x="2237838" y="56263"/>
                  <a:pt x="2508927" y="0"/>
                </a:cubicBezTo>
                <a:cubicBezTo>
                  <a:pt x="2780016" y="-56263"/>
                  <a:pt x="2901489" y="88019"/>
                  <a:pt x="3268510" y="0"/>
                </a:cubicBezTo>
                <a:cubicBezTo>
                  <a:pt x="3635531" y="-88019"/>
                  <a:pt x="3554852" y="36979"/>
                  <a:pt x="3751881" y="0"/>
                </a:cubicBezTo>
                <a:cubicBezTo>
                  <a:pt x="3948910" y="-36979"/>
                  <a:pt x="4048767" y="22059"/>
                  <a:pt x="4235253" y="0"/>
                </a:cubicBezTo>
                <a:cubicBezTo>
                  <a:pt x="4421739" y="-22059"/>
                  <a:pt x="4605519" y="36156"/>
                  <a:pt x="4810695" y="0"/>
                </a:cubicBezTo>
                <a:cubicBezTo>
                  <a:pt x="5015871" y="-36156"/>
                  <a:pt x="5265940" y="67510"/>
                  <a:pt x="5478207" y="0"/>
                </a:cubicBezTo>
                <a:cubicBezTo>
                  <a:pt x="5690474" y="-67510"/>
                  <a:pt x="5952207" y="73513"/>
                  <a:pt x="6145720" y="0"/>
                </a:cubicBezTo>
                <a:cubicBezTo>
                  <a:pt x="6339233" y="-73513"/>
                  <a:pt x="6678665" y="10226"/>
                  <a:pt x="6813233" y="0"/>
                </a:cubicBezTo>
                <a:cubicBezTo>
                  <a:pt x="6947801" y="-10226"/>
                  <a:pt x="7202388" y="80809"/>
                  <a:pt x="7572816" y="0"/>
                </a:cubicBezTo>
                <a:cubicBezTo>
                  <a:pt x="7943244" y="-80809"/>
                  <a:pt x="8016279" y="63238"/>
                  <a:pt x="8148258" y="0"/>
                </a:cubicBezTo>
                <a:cubicBezTo>
                  <a:pt x="8280237" y="-63238"/>
                  <a:pt x="8689333" y="115976"/>
                  <a:pt x="9207071" y="0"/>
                </a:cubicBezTo>
                <a:cubicBezTo>
                  <a:pt x="9226142" y="115525"/>
                  <a:pt x="9167887" y="258220"/>
                  <a:pt x="9207071" y="441146"/>
                </a:cubicBezTo>
                <a:cubicBezTo>
                  <a:pt x="9246255" y="624072"/>
                  <a:pt x="9164926" y="752590"/>
                  <a:pt x="9207071" y="908761"/>
                </a:cubicBezTo>
                <a:cubicBezTo>
                  <a:pt x="9249216" y="1064933"/>
                  <a:pt x="9160938" y="1139774"/>
                  <a:pt x="9207071" y="1323439"/>
                </a:cubicBezTo>
                <a:cubicBezTo>
                  <a:pt x="8957297" y="1391689"/>
                  <a:pt x="8790740" y="1252637"/>
                  <a:pt x="8447488" y="1323439"/>
                </a:cubicBezTo>
                <a:cubicBezTo>
                  <a:pt x="8104236" y="1394241"/>
                  <a:pt x="8169937" y="1265771"/>
                  <a:pt x="7964116" y="1323439"/>
                </a:cubicBezTo>
                <a:cubicBezTo>
                  <a:pt x="7758295" y="1381107"/>
                  <a:pt x="7701308" y="1311632"/>
                  <a:pt x="7480745" y="1323439"/>
                </a:cubicBezTo>
                <a:cubicBezTo>
                  <a:pt x="7260182" y="1335246"/>
                  <a:pt x="7173964" y="1322941"/>
                  <a:pt x="6997374" y="1323439"/>
                </a:cubicBezTo>
                <a:cubicBezTo>
                  <a:pt x="6820784" y="1323937"/>
                  <a:pt x="6590356" y="1290768"/>
                  <a:pt x="6329861" y="1323439"/>
                </a:cubicBezTo>
                <a:cubicBezTo>
                  <a:pt x="6069366" y="1356110"/>
                  <a:pt x="5900948" y="1310906"/>
                  <a:pt x="5754419" y="1323439"/>
                </a:cubicBezTo>
                <a:cubicBezTo>
                  <a:pt x="5607890" y="1335972"/>
                  <a:pt x="5532365" y="1303051"/>
                  <a:pt x="5455190" y="1323439"/>
                </a:cubicBezTo>
                <a:cubicBezTo>
                  <a:pt x="5378015" y="1343827"/>
                  <a:pt x="5213327" y="1270484"/>
                  <a:pt x="4971818" y="1323439"/>
                </a:cubicBezTo>
                <a:cubicBezTo>
                  <a:pt x="4730309" y="1376394"/>
                  <a:pt x="4532117" y="1317486"/>
                  <a:pt x="4304306" y="1323439"/>
                </a:cubicBezTo>
                <a:cubicBezTo>
                  <a:pt x="4076495" y="1329392"/>
                  <a:pt x="4070309" y="1285725"/>
                  <a:pt x="3913005" y="1323439"/>
                </a:cubicBezTo>
                <a:cubicBezTo>
                  <a:pt x="3755701" y="1361153"/>
                  <a:pt x="3402545" y="1289712"/>
                  <a:pt x="3153422" y="1323439"/>
                </a:cubicBezTo>
                <a:cubicBezTo>
                  <a:pt x="2904299" y="1357166"/>
                  <a:pt x="2769480" y="1243215"/>
                  <a:pt x="2393838" y="1323439"/>
                </a:cubicBezTo>
                <a:cubicBezTo>
                  <a:pt x="2018196" y="1403663"/>
                  <a:pt x="1974985" y="1287451"/>
                  <a:pt x="1818397" y="1323439"/>
                </a:cubicBezTo>
                <a:cubicBezTo>
                  <a:pt x="1661809" y="1359427"/>
                  <a:pt x="1267205" y="1266443"/>
                  <a:pt x="1058813" y="1323439"/>
                </a:cubicBezTo>
                <a:cubicBezTo>
                  <a:pt x="850421" y="1380435"/>
                  <a:pt x="412421" y="1210490"/>
                  <a:pt x="0" y="1323439"/>
                </a:cubicBezTo>
                <a:cubicBezTo>
                  <a:pt x="-35918" y="1212379"/>
                  <a:pt x="27554" y="1094846"/>
                  <a:pt x="0" y="869058"/>
                </a:cubicBezTo>
                <a:cubicBezTo>
                  <a:pt x="-27554" y="643270"/>
                  <a:pt x="31026" y="556292"/>
                  <a:pt x="0" y="454381"/>
                </a:cubicBezTo>
                <a:cubicBezTo>
                  <a:pt x="-31026" y="352470"/>
                  <a:pt x="35181" y="125355"/>
                  <a:pt x="0" y="0"/>
                </a:cubicBezTo>
                <a:close/>
              </a:path>
              <a:path w="9207071" h="1323439" stroke="0" extrusionOk="0">
                <a:moveTo>
                  <a:pt x="0" y="0"/>
                </a:moveTo>
                <a:cubicBezTo>
                  <a:pt x="159490" y="-14055"/>
                  <a:pt x="250430" y="57695"/>
                  <a:pt x="483371" y="0"/>
                </a:cubicBezTo>
                <a:cubicBezTo>
                  <a:pt x="716312" y="-57695"/>
                  <a:pt x="657409" y="27073"/>
                  <a:pt x="782601" y="0"/>
                </a:cubicBezTo>
                <a:cubicBezTo>
                  <a:pt x="907793" y="-27073"/>
                  <a:pt x="1235372" y="80161"/>
                  <a:pt x="1542184" y="0"/>
                </a:cubicBezTo>
                <a:cubicBezTo>
                  <a:pt x="1848996" y="-80161"/>
                  <a:pt x="1842131" y="16959"/>
                  <a:pt x="2025556" y="0"/>
                </a:cubicBezTo>
                <a:cubicBezTo>
                  <a:pt x="2208981" y="-16959"/>
                  <a:pt x="2323133" y="48479"/>
                  <a:pt x="2508927" y="0"/>
                </a:cubicBezTo>
                <a:cubicBezTo>
                  <a:pt x="2694721" y="-48479"/>
                  <a:pt x="2919855" y="776"/>
                  <a:pt x="3268510" y="0"/>
                </a:cubicBezTo>
                <a:cubicBezTo>
                  <a:pt x="3617165" y="-776"/>
                  <a:pt x="3580493" y="30395"/>
                  <a:pt x="3659811" y="0"/>
                </a:cubicBezTo>
                <a:cubicBezTo>
                  <a:pt x="3739129" y="-30395"/>
                  <a:pt x="4094727" y="89047"/>
                  <a:pt x="4419394" y="0"/>
                </a:cubicBezTo>
                <a:cubicBezTo>
                  <a:pt x="4744061" y="-89047"/>
                  <a:pt x="4817160" y="51774"/>
                  <a:pt x="5178977" y="0"/>
                </a:cubicBezTo>
                <a:cubicBezTo>
                  <a:pt x="5540794" y="-51774"/>
                  <a:pt x="5495126" y="61046"/>
                  <a:pt x="5754419" y="0"/>
                </a:cubicBezTo>
                <a:cubicBezTo>
                  <a:pt x="6013712" y="-61046"/>
                  <a:pt x="6337240" y="76379"/>
                  <a:pt x="6514003" y="0"/>
                </a:cubicBezTo>
                <a:cubicBezTo>
                  <a:pt x="6690766" y="-76379"/>
                  <a:pt x="6853827" y="51033"/>
                  <a:pt x="6997374" y="0"/>
                </a:cubicBezTo>
                <a:cubicBezTo>
                  <a:pt x="7140921" y="-51033"/>
                  <a:pt x="7324979" y="46376"/>
                  <a:pt x="7480745" y="0"/>
                </a:cubicBezTo>
                <a:cubicBezTo>
                  <a:pt x="7636511" y="-46376"/>
                  <a:pt x="7985333" y="77927"/>
                  <a:pt x="8148258" y="0"/>
                </a:cubicBezTo>
                <a:cubicBezTo>
                  <a:pt x="8311183" y="-77927"/>
                  <a:pt x="8439807" y="48746"/>
                  <a:pt x="8631629" y="0"/>
                </a:cubicBezTo>
                <a:cubicBezTo>
                  <a:pt x="8823451" y="-48746"/>
                  <a:pt x="9082017" y="35686"/>
                  <a:pt x="9207071" y="0"/>
                </a:cubicBezTo>
                <a:cubicBezTo>
                  <a:pt x="9232784" y="187738"/>
                  <a:pt x="9168620" y="261703"/>
                  <a:pt x="9207071" y="467615"/>
                </a:cubicBezTo>
                <a:cubicBezTo>
                  <a:pt x="9245522" y="673527"/>
                  <a:pt x="9162959" y="748149"/>
                  <a:pt x="9207071" y="921996"/>
                </a:cubicBezTo>
                <a:cubicBezTo>
                  <a:pt x="9251183" y="1095843"/>
                  <a:pt x="9199831" y="1225418"/>
                  <a:pt x="9207071" y="1323439"/>
                </a:cubicBezTo>
                <a:cubicBezTo>
                  <a:pt x="9073702" y="1358702"/>
                  <a:pt x="9017767" y="1311076"/>
                  <a:pt x="8907841" y="1323439"/>
                </a:cubicBezTo>
                <a:cubicBezTo>
                  <a:pt x="8797915" y="1335802"/>
                  <a:pt x="8388766" y="1294345"/>
                  <a:pt x="8148258" y="1323439"/>
                </a:cubicBezTo>
                <a:cubicBezTo>
                  <a:pt x="7907750" y="1352533"/>
                  <a:pt x="7753895" y="1270571"/>
                  <a:pt x="7572816" y="1323439"/>
                </a:cubicBezTo>
                <a:cubicBezTo>
                  <a:pt x="7391737" y="1376307"/>
                  <a:pt x="7302769" y="1293546"/>
                  <a:pt x="7181515" y="1323439"/>
                </a:cubicBezTo>
                <a:cubicBezTo>
                  <a:pt x="7060261" y="1353332"/>
                  <a:pt x="6801752" y="1273810"/>
                  <a:pt x="6606073" y="1323439"/>
                </a:cubicBezTo>
                <a:cubicBezTo>
                  <a:pt x="6410394" y="1373068"/>
                  <a:pt x="6382618" y="1299134"/>
                  <a:pt x="6306844" y="1323439"/>
                </a:cubicBezTo>
                <a:cubicBezTo>
                  <a:pt x="6231070" y="1347744"/>
                  <a:pt x="6130430" y="1292103"/>
                  <a:pt x="6007614" y="1323439"/>
                </a:cubicBezTo>
                <a:cubicBezTo>
                  <a:pt x="5884798" y="1354775"/>
                  <a:pt x="5648225" y="1275673"/>
                  <a:pt x="5432172" y="1323439"/>
                </a:cubicBezTo>
                <a:cubicBezTo>
                  <a:pt x="5216119" y="1371205"/>
                  <a:pt x="5152859" y="1292393"/>
                  <a:pt x="5040871" y="1323439"/>
                </a:cubicBezTo>
                <a:cubicBezTo>
                  <a:pt x="4928883" y="1354485"/>
                  <a:pt x="4695692" y="1294364"/>
                  <a:pt x="4373359" y="1323439"/>
                </a:cubicBezTo>
                <a:cubicBezTo>
                  <a:pt x="4051026" y="1352514"/>
                  <a:pt x="4154883" y="1287030"/>
                  <a:pt x="3982058" y="1323439"/>
                </a:cubicBezTo>
                <a:cubicBezTo>
                  <a:pt x="3809233" y="1359848"/>
                  <a:pt x="3601737" y="1253315"/>
                  <a:pt x="3314546" y="1323439"/>
                </a:cubicBezTo>
                <a:cubicBezTo>
                  <a:pt x="3027355" y="1393563"/>
                  <a:pt x="3134440" y="1288453"/>
                  <a:pt x="3015316" y="1323439"/>
                </a:cubicBezTo>
                <a:cubicBezTo>
                  <a:pt x="2896192" y="1358425"/>
                  <a:pt x="2512439" y="1256609"/>
                  <a:pt x="2347803" y="1323439"/>
                </a:cubicBezTo>
                <a:cubicBezTo>
                  <a:pt x="2183167" y="1390269"/>
                  <a:pt x="2116798" y="1285617"/>
                  <a:pt x="1956503" y="1323439"/>
                </a:cubicBezTo>
                <a:cubicBezTo>
                  <a:pt x="1796208" y="1361261"/>
                  <a:pt x="1782369" y="1294624"/>
                  <a:pt x="1657273" y="1323439"/>
                </a:cubicBezTo>
                <a:cubicBezTo>
                  <a:pt x="1532177" y="1352254"/>
                  <a:pt x="1430024" y="1281820"/>
                  <a:pt x="1265972" y="1323439"/>
                </a:cubicBezTo>
                <a:cubicBezTo>
                  <a:pt x="1101920" y="1365058"/>
                  <a:pt x="909170" y="1302826"/>
                  <a:pt x="598460" y="1323439"/>
                </a:cubicBezTo>
                <a:cubicBezTo>
                  <a:pt x="287750" y="1344052"/>
                  <a:pt x="173052" y="1295849"/>
                  <a:pt x="0" y="1323439"/>
                </a:cubicBezTo>
                <a:cubicBezTo>
                  <a:pt x="-21091" y="1222851"/>
                  <a:pt x="45844" y="1010341"/>
                  <a:pt x="0" y="921996"/>
                </a:cubicBezTo>
                <a:cubicBezTo>
                  <a:pt x="-45844" y="833651"/>
                  <a:pt x="46630" y="621488"/>
                  <a:pt x="0" y="520553"/>
                </a:cubicBezTo>
                <a:cubicBezTo>
                  <a:pt x="-46630" y="419618"/>
                  <a:pt x="7228" y="24203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“…My words will by no means pass away”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(Matthew 24:35)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7933" y="649668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6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5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555" y="294538"/>
            <a:ext cx="10548440" cy="103366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Promises are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5" y="3429001"/>
            <a:ext cx="10212995" cy="313446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God’s promise of eternal life, </a:t>
            </a:r>
            <a:r>
              <a:rPr lang="en-US" sz="42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Titus 1:1-2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Promises to Abraham,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Hebrews 6:13-20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Promise to David,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Samuel 7:11-16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All who call on His name,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2:21, 37-41</a:t>
            </a:r>
            <a:endParaRPr lang="en-US" sz="38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1856696" y="1854799"/>
            <a:ext cx="8478604" cy="1323439"/>
          </a:xfrm>
          <a:custGeom>
            <a:avLst/>
            <a:gdLst>
              <a:gd name="connsiteX0" fmla="*/ 0 w 8478604"/>
              <a:gd name="connsiteY0" fmla="*/ 0 h 1323439"/>
              <a:gd name="connsiteX1" fmla="*/ 310882 w 8478604"/>
              <a:gd name="connsiteY1" fmla="*/ 0 h 1323439"/>
              <a:gd name="connsiteX2" fmla="*/ 960908 w 8478604"/>
              <a:gd name="connsiteY2" fmla="*/ 0 h 1323439"/>
              <a:gd name="connsiteX3" fmla="*/ 1271791 w 8478604"/>
              <a:gd name="connsiteY3" fmla="*/ 0 h 1323439"/>
              <a:gd name="connsiteX4" fmla="*/ 1582673 w 8478604"/>
              <a:gd name="connsiteY4" fmla="*/ 0 h 1323439"/>
              <a:gd name="connsiteX5" fmla="*/ 2317485 w 8478604"/>
              <a:gd name="connsiteY5" fmla="*/ 0 h 1323439"/>
              <a:gd name="connsiteX6" fmla="*/ 2882725 w 8478604"/>
              <a:gd name="connsiteY6" fmla="*/ 0 h 1323439"/>
              <a:gd name="connsiteX7" fmla="*/ 3193608 w 8478604"/>
              <a:gd name="connsiteY7" fmla="*/ 0 h 1323439"/>
              <a:gd name="connsiteX8" fmla="*/ 3758848 w 8478604"/>
              <a:gd name="connsiteY8" fmla="*/ 0 h 1323439"/>
              <a:gd name="connsiteX9" fmla="*/ 4493660 w 8478604"/>
              <a:gd name="connsiteY9" fmla="*/ 0 h 1323439"/>
              <a:gd name="connsiteX10" fmla="*/ 4974114 w 8478604"/>
              <a:gd name="connsiteY10" fmla="*/ 0 h 1323439"/>
              <a:gd name="connsiteX11" fmla="*/ 5454569 w 8478604"/>
              <a:gd name="connsiteY11" fmla="*/ 0 h 1323439"/>
              <a:gd name="connsiteX12" fmla="*/ 6019809 w 8478604"/>
              <a:gd name="connsiteY12" fmla="*/ 0 h 1323439"/>
              <a:gd name="connsiteX13" fmla="*/ 6669835 w 8478604"/>
              <a:gd name="connsiteY13" fmla="*/ 0 h 1323439"/>
              <a:gd name="connsiteX14" fmla="*/ 7319861 w 8478604"/>
              <a:gd name="connsiteY14" fmla="*/ 0 h 1323439"/>
              <a:gd name="connsiteX15" fmla="*/ 7969888 w 8478604"/>
              <a:gd name="connsiteY15" fmla="*/ 0 h 1323439"/>
              <a:gd name="connsiteX16" fmla="*/ 8478604 w 8478604"/>
              <a:gd name="connsiteY16" fmla="*/ 0 h 1323439"/>
              <a:gd name="connsiteX17" fmla="*/ 8478604 w 8478604"/>
              <a:gd name="connsiteY17" fmla="*/ 441146 h 1323439"/>
              <a:gd name="connsiteX18" fmla="*/ 8478604 w 8478604"/>
              <a:gd name="connsiteY18" fmla="*/ 882293 h 1323439"/>
              <a:gd name="connsiteX19" fmla="*/ 8478604 w 8478604"/>
              <a:gd name="connsiteY19" fmla="*/ 1323439 h 1323439"/>
              <a:gd name="connsiteX20" fmla="*/ 7743792 w 8478604"/>
              <a:gd name="connsiteY20" fmla="*/ 1323439 h 1323439"/>
              <a:gd name="connsiteX21" fmla="*/ 7178551 w 8478604"/>
              <a:gd name="connsiteY21" fmla="*/ 1323439 h 1323439"/>
              <a:gd name="connsiteX22" fmla="*/ 6698097 w 8478604"/>
              <a:gd name="connsiteY22" fmla="*/ 1323439 h 1323439"/>
              <a:gd name="connsiteX23" fmla="*/ 6217643 w 8478604"/>
              <a:gd name="connsiteY23" fmla="*/ 1323439 h 1323439"/>
              <a:gd name="connsiteX24" fmla="*/ 5737189 w 8478604"/>
              <a:gd name="connsiteY24" fmla="*/ 1323439 h 1323439"/>
              <a:gd name="connsiteX25" fmla="*/ 5256734 w 8478604"/>
              <a:gd name="connsiteY25" fmla="*/ 1323439 h 1323439"/>
              <a:gd name="connsiteX26" fmla="*/ 4606708 w 8478604"/>
              <a:gd name="connsiteY26" fmla="*/ 1323439 h 1323439"/>
              <a:gd name="connsiteX27" fmla="*/ 4041468 w 8478604"/>
              <a:gd name="connsiteY27" fmla="*/ 1323439 h 1323439"/>
              <a:gd name="connsiteX28" fmla="*/ 3730586 w 8478604"/>
              <a:gd name="connsiteY28" fmla="*/ 1323439 h 1323439"/>
              <a:gd name="connsiteX29" fmla="*/ 3250132 w 8478604"/>
              <a:gd name="connsiteY29" fmla="*/ 1323439 h 1323439"/>
              <a:gd name="connsiteX30" fmla="*/ 2600105 w 8478604"/>
              <a:gd name="connsiteY30" fmla="*/ 1323439 h 1323439"/>
              <a:gd name="connsiteX31" fmla="*/ 2204437 w 8478604"/>
              <a:gd name="connsiteY31" fmla="*/ 1323439 h 1323439"/>
              <a:gd name="connsiteX32" fmla="*/ 1469625 w 8478604"/>
              <a:gd name="connsiteY32" fmla="*/ 1323439 h 1323439"/>
              <a:gd name="connsiteX33" fmla="*/ 734812 w 8478604"/>
              <a:gd name="connsiteY33" fmla="*/ 1323439 h 1323439"/>
              <a:gd name="connsiteX34" fmla="*/ 0 w 8478604"/>
              <a:gd name="connsiteY34" fmla="*/ 1323439 h 1323439"/>
              <a:gd name="connsiteX35" fmla="*/ 0 w 8478604"/>
              <a:gd name="connsiteY35" fmla="*/ 855824 h 1323439"/>
              <a:gd name="connsiteX36" fmla="*/ 0 w 8478604"/>
              <a:gd name="connsiteY36" fmla="*/ 414678 h 1323439"/>
              <a:gd name="connsiteX37" fmla="*/ 0 w 8478604"/>
              <a:gd name="connsiteY37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78604" h="1323439" fill="none" extrusionOk="0">
                <a:moveTo>
                  <a:pt x="0" y="0"/>
                </a:moveTo>
                <a:cubicBezTo>
                  <a:pt x="67736" y="-17321"/>
                  <a:pt x="207344" y="649"/>
                  <a:pt x="310882" y="0"/>
                </a:cubicBezTo>
                <a:cubicBezTo>
                  <a:pt x="414420" y="-649"/>
                  <a:pt x="672604" y="25594"/>
                  <a:pt x="960908" y="0"/>
                </a:cubicBezTo>
                <a:cubicBezTo>
                  <a:pt x="1249212" y="-25594"/>
                  <a:pt x="1190027" y="10311"/>
                  <a:pt x="1271791" y="0"/>
                </a:cubicBezTo>
                <a:cubicBezTo>
                  <a:pt x="1353555" y="-10311"/>
                  <a:pt x="1480510" y="99"/>
                  <a:pt x="1582673" y="0"/>
                </a:cubicBezTo>
                <a:cubicBezTo>
                  <a:pt x="1684836" y="-99"/>
                  <a:pt x="2042446" y="28487"/>
                  <a:pt x="2317485" y="0"/>
                </a:cubicBezTo>
                <a:cubicBezTo>
                  <a:pt x="2592524" y="-28487"/>
                  <a:pt x="2769152" y="53741"/>
                  <a:pt x="2882725" y="0"/>
                </a:cubicBezTo>
                <a:cubicBezTo>
                  <a:pt x="2996298" y="-53741"/>
                  <a:pt x="3115172" y="8961"/>
                  <a:pt x="3193608" y="0"/>
                </a:cubicBezTo>
                <a:cubicBezTo>
                  <a:pt x="3272044" y="-8961"/>
                  <a:pt x="3510954" y="42554"/>
                  <a:pt x="3758848" y="0"/>
                </a:cubicBezTo>
                <a:cubicBezTo>
                  <a:pt x="4006742" y="-42554"/>
                  <a:pt x="4140167" y="62199"/>
                  <a:pt x="4493660" y="0"/>
                </a:cubicBezTo>
                <a:cubicBezTo>
                  <a:pt x="4847153" y="-62199"/>
                  <a:pt x="4854572" y="57448"/>
                  <a:pt x="4974114" y="0"/>
                </a:cubicBezTo>
                <a:cubicBezTo>
                  <a:pt x="5093656" y="-57448"/>
                  <a:pt x="5231319" y="1043"/>
                  <a:pt x="5454569" y="0"/>
                </a:cubicBezTo>
                <a:cubicBezTo>
                  <a:pt x="5677820" y="-1043"/>
                  <a:pt x="5756116" y="41386"/>
                  <a:pt x="6019809" y="0"/>
                </a:cubicBezTo>
                <a:cubicBezTo>
                  <a:pt x="6283502" y="-41386"/>
                  <a:pt x="6432725" y="42970"/>
                  <a:pt x="6669835" y="0"/>
                </a:cubicBezTo>
                <a:cubicBezTo>
                  <a:pt x="6906945" y="-42970"/>
                  <a:pt x="7052301" y="5430"/>
                  <a:pt x="7319861" y="0"/>
                </a:cubicBezTo>
                <a:cubicBezTo>
                  <a:pt x="7587421" y="-5430"/>
                  <a:pt x="7666077" y="7203"/>
                  <a:pt x="7969888" y="0"/>
                </a:cubicBezTo>
                <a:cubicBezTo>
                  <a:pt x="8273699" y="-7203"/>
                  <a:pt x="8232241" y="26105"/>
                  <a:pt x="8478604" y="0"/>
                </a:cubicBezTo>
                <a:cubicBezTo>
                  <a:pt x="8525069" y="202953"/>
                  <a:pt x="8436085" y="258560"/>
                  <a:pt x="8478604" y="441146"/>
                </a:cubicBezTo>
                <a:cubicBezTo>
                  <a:pt x="8521123" y="623732"/>
                  <a:pt x="8468036" y="765497"/>
                  <a:pt x="8478604" y="882293"/>
                </a:cubicBezTo>
                <a:cubicBezTo>
                  <a:pt x="8489172" y="999089"/>
                  <a:pt x="8439420" y="1140513"/>
                  <a:pt x="8478604" y="1323439"/>
                </a:cubicBezTo>
                <a:cubicBezTo>
                  <a:pt x="8127721" y="1371888"/>
                  <a:pt x="8100130" y="1300157"/>
                  <a:pt x="7743792" y="1323439"/>
                </a:cubicBezTo>
                <a:cubicBezTo>
                  <a:pt x="7387454" y="1346721"/>
                  <a:pt x="7364031" y="1309838"/>
                  <a:pt x="7178551" y="1323439"/>
                </a:cubicBezTo>
                <a:cubicBezTo>
                  <a:pt x="6993071" y="1337040"/>
                  <a:pt x="6800613" y="1304678"/>
                  <a:pt x="6698097" y="1323439"/>
                </a:cubicBezTo>
                <a:cubicBezTo>
                  <a:pt x="6595581" y="1342200"/>
                  <a:pt x="6408130" y="1299777"/>
                  <a:pt x="6217643" y="1323439"/>
                </a:cubicBezTo>
                <a:cubicBezTo>
                  <a:pt x="6027156" y="1347101"/>
                  <a:pt x="5928508" y="1271067"/>
                  <a:pt x="5737189" y="1323439"/>
                </a:cubicBezTo>
                <a:cubicBezTo>
                  <a:pt x="5545870" y="1375811"/>
                  <a:pt x="5371982" y="1270956"/>
                  <a:pt x="5256734" y="1323439"/>
                </a:cubicBezTo>
                <a:cubicBezTo>
                  <a:pt x="5141486" y="1375922"/>
                  <a:pt x="4871894" y="1298149"/>
                  <a:pt x="4606708" y="1323439"/>
                </a:cubicBezTo>
                <a:cubicBezTo>
                  <a:pt x="4341522" y="1348729"/>
                  <a:pt x="4249330" y="1290975"/>
                  <a:pt x="4041468" y="1323439"/>
                </a:cubicBezTo>
                <a:cubicBezTo>
                  <a:pt x="3833606" y="1355903"/>
                  <a:pt x="3804999" y="1322141"/>
                  <a:pt x="3730586" y="1323439"/>
                </a:cubicBezTo>
                <a:cubicBezTo>
                  <a:pt x="3656173" y="1324737"/>
                  <a:pt x="3434180" y="1271781"/>
                  <a:pt x="3250132" y="1323439"/>
                </a:cubicBezTo>
                <a:cubicBezTo>
                  <a:pt x="3066084" y="1375097"/>
                  <a:pt x="2899986" y="1293396"/>
                  <a:pt x="2600105" y="1323439"/>
                </a:cubicBezTo>
                <a:cubicBezTo>
                  <a:pt x="2300224" y="1353482"/>
                  <a:pt x="2297373" y="1296580"/>
                  <a:pt x="2204437" y="1323439"/>
                </a:cubicBezTo>
                <a:cubicBezTo>
                  <a:pt x="2111501" y="1350298"/>
                  <a:pt x="1779699" y="1251333"/>
                  <a:pt x="1469625" y="1323439"/>
                </a:cubicBezTo>
                <a:cubicBezTo>
                  <a:pt x="1159551" y="1395545"/>
                  <a:pt x="924584" y="1296160"/>
                  <a:pt x="734812" y="1323439"/>
                </a:cubicBezTo>
                <a:cubicBezTo>
                  <a:pt x="545040" y="1350718"/>
                  <a:pt x="331424" y="1313804"/>
                  <a:pt x="0" y="1323439"/>
                </a:cubicBezTo>
                <a:cubicBezTo>
                  <a:pt x="-22996" y="1182608"/>
                  <a:pt x="31750" y="982360"/>
                  <a:pt x="0" y="855824"/>
                </a:cubicBezTo>
                <a:cubicBezTo>
                  <a:pt x="-31750" y="729289"/>
                  <a:pt x="25750" y="527978"/>
                  <a:pt x="0" y="414678"/>
                </a:cubicBezTo>
                <a:cubicBezTo>
                  <a:pt x="-25750" y="301378"/>
                  <a:pt x="37597" y="125621"/>
                  <a:pt x="0" y="0"/>
                </a:cubicBezTo>
                <a:close/>
              </a:path>
              <a:path w="8478604" h="1323439" stroke="0" extrusionOk="0">
                <a:moveTo>
                  <a:pt x="0" y="0"/>
                </a:moveTo>
                <a:cubicBezTo>
                  <a:pt x="193133" y="-25879"/>
                  <a:pt x="357895" y="7880"/>
                  <a:pt x="480454" y="0"/>
                </a:cubicBezTo>
                <a:cubicBezTo>
                  <a:pt x="603013" y="-7880"/>
                  <a:pt x="717312" y="14725"/>
                  <a:pt x="791336" y="0"/>
                </a:cubicBezTo>
                <a:cubicBezTo>
                  <a:pt x="865360" y="-14725"/>
                  <a:pt x="1325202" y="36183"/>
                  <a:pt x="1526149" y="0"/>
                </a:cubicBezTo>
                <a:cubicBezTo>
                  <a:pt x="1727096" y="-36183"/>
                  <a:pt x="1842865" y="23734"/>
                  <a:pt x="2006603" y="0"/>
                </a:cubicBezTo>
                <a:cubicBezTo>
                  <a:pt x="2170341" y="-23734"/>
                  <a:pt x="2268151" y="13511"/>
                  <a:pt x="2487057" y="0"/>
                </a:cubicBezTo>
                <a:cubicBezTo>
                  <a:pt x="2705963" y="-13511"/>
                  <a:pt x="3053043" y="60199"/>
                  <a:pt x="3221870" y="0"/>
                </a:cubicBezTo>
                <a:cubicBezTo>
                  <a:pt x="3390697" y="-60199"/>
                  <a:pt x="3487722" y="2379"/>
                  <a:pt x="3617538" y="0"/>
                </a:cubicBezTo>
                <a:cubicBezTo>
                  <a:pt x="3747354" y="-2379"/>
                  <a:pt x="4104291" y="67351"/>
                  <a:pt x="4352350" y="0"/>
                </a:cubicBezTo>
                <a:cubicBezTo>
                  <a:pt x="4600409" y="-67351"/>
                  <a:pt x="4872373" y="5456"/>
                  <a:pt x="5087162" y="0"/>
                </a:cubicBezTo>
                <a:cubicBezTo>
                  <a:pt x="5301951" y="-5456"/>
                  <a:pt x="5405562" y="26290"/>
                  <a:pt x="5652403" y="0"/>
                </a:cubicBezTo>
                <a:cubicBezTo>
                  <a:pt x="5899244" y="-26290"/>
                  <a:pt x="6208022" y="15508"/>
                  <a:pt x="6387215" y="0"/>
                </a:cubicBezTo>
                <a:cubicBezTo>
                  <a:pt x="6566408" y="-15508"/>
                  <a:pt x="6652057" y="50758"/>
                  <a:pt x="6867669" y="0"/>
                </a:cubicBezTo>
                <a:cubicBezTo>
                  <a:pt x="7083281" y="-50758"/>
                  <a:pt x="7133636" y="36943"/>
                  <a:pt x="7348123" y="0"/>
                </a:cubicBezTo>
                <a:cubicBezTo>
                  <a:pt x="7562610" y="-36943"/>
                  <a:pt x="7686332" y="54229"/>
                  <a:pt x="7998150" y="0"/>
                </a:cubicBezTo>
                <a:cubicBezTo>
                  <a:pt x="8309968" y="-54229"/>
                  <a:pt x="8279683" y="22344"/>
                  <a:pt x="8478604" y="0"/>
                </a:cubicBezTo>
                <a:cubicBezTo>
                  <a:pt x="8484543" y="156064"/>
                  <a:pt x="8476889" y="243704"/>
                  <a:pt x="8478604" y="467615"/>
                </a:cubicBezTo>
                <a:cubicBezTo>
                  <a:pt x="8480319" y="691527"/>
                  <a:pt x="8444412" y="812542"/>
                  <a:pt x="8478604" y="921996"/>
                </a:cubicBezTo>
                <a:cubicBezTo>
                  <a:pt x="8512796" y="1031450"/>
                  <a:pt x="8473248" y="1217154"/>
                  <a:pt x="8478604" y="1323439"/>
                </a:cubicBezTo>
                <a:cubicBezTo>
                  <a:pt x="8292291" y="1348595"/>
                  <a:pt x="8125512" y="1248933"/>
                  <a:pt x="7828578" y="1323439"/>
                </a:cubicBezTo>
                <a:cubicBezTo>
                  <a:pt x="7531644" y="1397945"/>
                  <a:pt x="7526913" y="1284748"/>
                  <a:pt x="7432910" y="1323439"/>
                </a:cubicBezTo>
                <a:cubicBezTo>
                  <a:pt x="7338907" y="1362130"/>
                  <a:pt x="7063861" y="1256557"/>
                  <a:pt x="6698097" y="1323439"/>
                </a:cubicBezTo>
                <a:cubicBezTo>
                  <a:pt x="6332333" y="1390321"/>
                  <a:pt x="6373502" y="1314798"/>
                  <a:pt x="6132857" y="1323439"/>
                </a:cubicBezTo>
                <a:cubicBezTo>
                  <a:pt x="5892212" y="1332080"/>
                  <a:pt x="5870557" y="1290663"/>
                  <a:pt x="5737189" y="1323439"/>
                </a:cubicBezTo>
                <a:cubicBezTo>
                  <a:pt x="5603821" y="1356215"/>
                  <a:pt x="5401317" y="1298890"/>
                  <a:pt x="5171948" y="1323439"/>
                </a:cubicBezTo>
                <a:cubicBezTo>
                  <a:pt x="4942579" y="1347988"/>
                  <a:pt x="4957669" y="1301673"/>
                  <a:pt x="4861066" y="1323439"/>
                </a:cubicBezTo>
                <a:cubicBezTo>
                  <a:pt x="4764463" y="1345205"/>
                  <a:pt x="4654939" y="1298343"/>
                  <a:pt x="4550184" y="1323439"/>
                </a:cubicBezTo>
                <a:cubicBezTo>
                  <a:pt x="4445429" y="1348535"/>
                  <a:pt x="4264963" y="1282642"/>
                  <a:pt x="3984944" y="1323439"/>
                </a:cubicBezTo>
                <a:cubicBezTo>
                  <a:pt x="3704925" y="1364236"/>
                  <a:pt x="3719179" y="1319321"/>
                  <a:pt x="3589276" y="1323439"/>
                </a:cubicBezTo>
                <a:cubicBezTo>
                  <a:pt x="3459373" y="1327557"/>
                  <a:pt x="3224756" y="1261456"/>
                  <a:pt x="2939249" y="1323439"/>
                </a:cubicBezTo>
                <a:cubicBezTo>
                  <a:pt x="2653742" y="1385422"/>
                  <a:pt x="2632133" y="1279776"/>
                  <a:pt x="2543581" y="1323439"/>
                </a:cubicBezTo>
                <a:cubicBezTo>
                  <a:pt x="2455029" y="1367102"/>
                  <a:pt x="2202651" y="1263641"/>
                  <a:pt x="1893555" y="1323439"/>
                </a:cubicBezTo>
                <a:cubicBezTo>
                  <a:pt x="1584459" y="1383237"/>
                  <a:pt x="1711986" y="1290479"/>
                  <a:pt x="1582673" y="1323439"/>
                </a:cubicBezTo>
                <a:cubicBezTo>
                  <a:pt x="1453360" y="1356399"/>
                  <a:pt x="1083736" y="1282758"/>
                  <a:pt x="932646" y="1323439"/>
                </a:cubicBezTo>
                <a:cubicBezTo>
                  <a:pt x="781556" y="1364120"/>
                  <a:pt x="647482" y="1322570"/>
                  <a:pt x="536978" y="1323439"/>
                </a:cubicBezTo>
                <a:cubicBezTo>
                  <a:pt x="426474" y="1324308"/>
                  <a:pt x="216988" y="1280832"/>
                  <a:pt x="0" y="1323439"/>
                </a:cubicBezTo>
                <a:cubicBezTo>
                  <a:pt x="-8913" y="1190278"/>
                  <a:pt x="42865" y="997507"/>
                  <a:pt x="0" y="908761"/>
                </a:cubicBezTo>
                <a:cubicBezTo>
                  <a:pt x="-42865" y="820015"/>
                  <a:pt x="20027" y="576477"/>
                  <a:pt x="0" y="441146"/>
                </a:cubicBezTo>
                <a:cubicBezTo>
                  <a:pt x="-20027" y="305815"/>
                  <a:pt x="4896" y="17165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“God is not a man, that He should lie”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(Numbers 23:19)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7933" y="649668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7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555" y="294538"/>
            <a:ext cx="10548440" cy="103366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Promises are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5" y="3429000"/>
            <a:ext cx="10212995" cy="324803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Christ’s promise of the kingdom, </a:t>
            </a:r>
            <a:r>
              <a:rPr lang="en-US" sz="42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Mark 9:1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Fulfilled in the church,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2:1-4, 40-41, 47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Faithful Christians will enter the eternal kingdom,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2 Peter 1:10-11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1856696" y="1854799"/>
            <a:ext cx="8478604" cy="1323439"/>
          </a:xfrm>
          <a:custGeom>
            <a:avLst/>
            <a:gdLst>
              <a:gd name="connsiteX0" fmla="*/ 0 w 8478604"/>
              <a:gd name="connsiteY0" fmla="*/ 0 h 1323439"/>
              <a:gd name="connsiteX1" fmla="*/ 310882 w 8478604"/>
              <a:gd name="connsiteY1" fmla="*/ 0 h 1323439"/>
              <a:gd name="connsiteX2" fmla="*/ 960908 w 8478604"/>
              <a:gd name="connsiteY2" fmla="*/ 0 h 1323439"/>
              <a:gd name="connsiteX3" fmla="*/ 1271791 w 8478604"/>
              <a:gd name="connsiteY3" fmla="*/ 0 h 1323439"/>
              <a:gd name="connsiteX4" fmla="*/ 1582673 w 8478604"/>
              <a:gd name="connsiteY4" fmla="*/ 0 h 1323439"/>
              <a:gd name="connsiteX5" fmla="*/ 2317485 w 8478604"/>
              <a:gd name="connsiteY5" fmla="*/ 0 h 1323439"/>
              <a:gd name="connsiteX6" fmla="*/ 2882725 w 8478604"/>
              <a:gd name="connsiteY6" fmla="*/ 0 h 1323439"/>
              <a:gd name="connsiteX7" fmla="*/ 3193608 w 8478604"/>
              <a:gd name="connsiteY7" fmla="*/ 0 h 1323439"/>
              <a:gd name="connsiteX8" fmla="*/ 3758848 w 8478604"/>
              <a:gd name="connsiteY8" fmla="*/ 0 h 1323439"/>
              <a:gd name="connsiteX9" fmla="*/ 4493660 w 8478604"/>
              <a:gd name="connsiteY9" fmla="*/ 0 h 1323439"/>
              <a:gd name="connsiteX10" fmla="*/ 4974114 w 8478604"/>
              <a:gd name="connsiteY10" fmla="*/ 0 h 1323439"/>
              <a:gd name="connsiteX11" fmla="*/ 5454569 w 8478604"/>
              <a:gd name="connsiteY11" fmla="*/ 0 h 1323439"/>
              <a:gd name="connsiteX12" fmla="*/ 6019809 w 8478604"/>
              <a:gd name="connsiteY12" fmla="*/ 0 h 1323439"/>
              <a:gd name="connsiteX13" fmla="*/ 6669835 w 8478604"/>
              <a:gd name="connsiteY13" fmla="*/ 0 h 1323439"/>
              <a:gd name="connsiteX14" fmla="*/ 7319861 w 8478604"/>
              <a:gd name="connsiteY14" fmla="*/ 0 h 1323439"/>
              <a:gd name="connsiteX15" fmla="*/ 7969888 w 8478604"/>
              <a:gd name="connsiteY15" fmla="*/ 0 h 1323439"/>
              <a:gd name="connsiteX16" fmla="*/ 8478604 w 8478604"/>
              <a:gd name="connsiteY16" fmla="*/ 0 h 1323439"/>
              <a:gd name="connsiteX17" fmla="*/ 8478604 w 8478604"/>
              <a:gd name="connsiteY17" fmla="*/ 441146 h 1323439"/>
              <a:gd name="connsiteX18" fmla="*/ 8478604 w 8478604"/>
              <a:gd name="connsiteY18" fmla="*/ 882293 h 1323439"/>
              <a:gd name="connsiteX19" fmla="*/ 8478604 w 8478604"/>
              <a:gd name="connsiteY19" fmla="*/ 1323439 h 1323439"/>
              <a:gd name="connsiteX20" fmla="*/ 7743792 w 8478604"/>
              <a:gd name="connsiteY20" fmla="*/ 1323439 h 1323439"/>
              <a:gd name="connsiteX21" fmla="*/ 7178551 w 8478604"/>
              <a:gd name="connsiteY21" fmla="*/ 1323439 h 1323439"/>
              <a:gd name="connsiteX22" fmla="*/ 6698097 w 8478604"/>
              <a:gd name="connsiteY22" fmla="*/ 1323439 h 1323439"/>
              <a:gd name="connsiteX23" fmla="*/ 6217643 w 8478604"/>
              <a:gd name="connsiteY23" fmla="*/ 1323439 h 1323439"/>
              <a:gd name="connsiteX24" fmla="*/ 5737189 w 8478604"/>
              <a:gd name="connsiteY24" fmla="*/ 1323439 h 1323439"/>
              <a:gd name="connsiteX25" fmla="*/ 5256734 w 8478604"/>
              <a:gd name="connsiteY25" fmla="*/ 1323439 h 1323439"/>
              <a:gd name="connsiteX26" fmla="*/ 4606708 w 8478604"/>
              <a:gd name="connsiteY26" fmla="*/ 1323439 h 1323439"/>
              <a:gd name="connsiteX27" fmla="*/ 4041468 w 8478604"/>
              <a:gd name="connsiteY27" fmla="*/ 1323439 h 1323439"/>
              <a:gd name="connsiteX28" fmla="*/ 3730586 w 8478604"/>
              <a:gd name="connsiteY28" fmla="*/ 1323439 h 1323439"/>
              <a:gd name="connsiteX29" fmla="*/ 3250132 w 8478604"/>
              <a:gd name="connsiteY29" fmla="*/ 1323439 h 1323439"/>
              <a:gd name="connsiteX30" fmla="*/ 2600105 w 8478604"/>
              <a:gd name="connsiteY30" fmla="*/ 1323439 h 1323439"/>
              <a:gd name="connsiteX31" fmla="*/ 2204437 w 8478604"/>
              <a:gd name="connsiteY31" fmla="*/ 1323439 h 1323439"/>
              <a:gd name="connsiteX32" fmla="*/ 1469625 w 8478604"/>
              <a:gd name="connsiteY32" fmla="*/ 1323439 h 1323439"/>
              <a:gd name="connsiteX33" fmla="*/ 734812 w 8478604"/>
              <a:gd name="connsiteY33" fmla="*/ 1323439 h 1323439"/>
              <a:gd name="connsiteX34" fmla="*/ 0 w 8478604"/>
              <a:gd name="connsiteY34" fmla="*/ 1323439 h 1323439"/>
              <a:gd name="connsiteX35" fmla="*/ 0 w 8478604"/>
              <a:gd name="connsiteY35" fmla="*/ 855824 h 1323439"/>
              <a:gd name="connsiteX36" fmla="*/ 0 w 8478604"/>
              <a:gd name="connsiteY36" fmla="*/ 414678 h 1323439"/>
              <a:gd name="connsiteX37" fmla="*/ 0 w 8478604"/>
              <a:gd name="connsiteY37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78604" h="1323439" fill="none" extrusionOk="0">
                <a:moveTo>
                  <a:pt x="0" y="0"/>
                </a:moveTo>
                <a:cubicBezTo>
                  <a:pt x="67736" y="-17321"/>
                  <a:pt x="207344" y="649"/>
                  <a:pt x="310882" y="0"/>
                </a:cubicBezTo>
                <a:cubicBezTo>
                  <a:pt x="414420" y="-649"/>
                  <a:pt x="672604" y="25594"/>
                  <a:pt x="960908" y="0"/>
                </a:cubicBezTo>
                <a:cubicBezTo>
                  <a:pt x="1249212" y="-25594"/>
                  <a:pt x="1190027" y="10311"/>
                  <a:pt x="1271791" y="0"/>
                </a:cubicBezTo>
                <a:cubicBezTo>
                  <a:pt x="1353555" y="-10311"/>
                  <a:pt x="1480510" y="99"/>
                  <a:pt x="1582673" y="0"/>
                </a:cubicBezTo>
                <a:cubicBezTo>
                  <a:pt x="1684836" y="-99"/>
                  <a:pt x="2042446" y="28487"/>
                  <a:pt x="2317485" y="0"/>
                </a:cubicBezTo>
                <a:cubicBezTo>
                  <a:pt x="2592524" y="-28487"/>
                  <a:pt x="2769152" y="53741"/>
                  <a:pt x="2882725" y="0"/>
                </a:cubicBezTo>
                <a:cubicBezTo>
                  <a:pt x="2996298" y="-53741"/>
                  <a:pt x="3115172" y="8961"/>
                  <a:pt x="3193608" y="0"/>
                </a:cubicBezTo>
                <a:cubicBezTo>
                  <a:pt x="3272044" y="-8961"/>
                  <a:pt x="3510954" y="42554"/>
                  <a:pt x="3758848" y="0"/>
                </a:cubicBezTo>
                <a:cubicBezTo>
                  <a:pt x="4006742" y="-42554"/>
                  <a:pt x="4140167" y="62199"/>
                  <a:pt x="4493660" y="0"/>
                </a:cubicBezTo>
                <a:cubicBezTo>
                  <a:pt x="4847153" y="-62199"/>
                  <a:pt x="4854572" y="57448"/>
                  <a:pt x="4974114" y="0"/>
                </a:cubicBezTo>
                <a:cubicBezTo>
                  <a:pt x="5093656" y="-57448"/>
                  <a:pt x="5231319" y="1043"/>
                  <a:pt x="5454569" y="0"/>
                </a:cubicBezTo>
                <a:cubicBezTo>
                  <a:pt x="5677820" y="-1043"/>
                  <a:pt x="5756116" y="41386"/>
                  <a:pt x="6019809" y="0"/>
                </a:cubicBezTo>
                <a:cubicBezTo>
                  <a:pt x="6283502" y="-41386"/>
                  <a:pt x="6432725" y="42970"/>
                  <a:pt x="6669835" y="0"/>
                </a:cubicBezTo>
                <a:cubicBezTo>
                  <a:pt x="6906945" y="-42970"/>
                  <a:pt x="7052301" y="5430"/>
                  <a:pt x="7319861" y="0"/>
                </a:cubicBezTo>
                <a:cubicBezTo>
                  <a:pt x="7587421" y="-5430"/>
                  <a:pt x="7666077" y="7203"/>
                  <a:pt x="7969888" y="0"/>
                </a:cubicBezTo>
                <a:cubicBezTo>
                  <a:pt x="8273699" y="-7203"/>
                  <a:pt x="8232241" y="26105"/>
                  <a:pt x="8478604" y="0"/>
                </a:cubicBezTo>
                <a:cubicBezTo>
                  <a:pt x="8525069" y="202953"/>
                  <a:pt x="8436085" y="258560"/>
                  <a:pt x="8478604" y="441146"/>
                </a:cubicBezTo>
                <a:cubicBezTo>
                  <a:pt x="8521123" y="623732"/>
                  <a:pt x="8468036" y="765497"/>
                  <a:pt x="8478604" y="882293"/>
                </a:cubicBezTo>
                <a:cubicBezTo>
                  <a:pt x="8489172" y="999089"/>
                  <a:pt x="8439420" y="1140513"/>
                  <a:pt x="8478604" y="1323439"/>
                </a:cubicBezTo>
                <a:cubicBezTo>
                  <a:pt x="8127721" y="1371888"/>
                  <a:pt x="8100130" y="1300157"/>
                  <a:pt x="7743792" y="1323439"/>
                </a:cubicBezTo>
                <a:cubicBezTo>
                  <a:pt x="7387454" y="1346721"/>
                  <a:pt x="7364031" y="1309838"/>
                  <a:pt x="7178551" y="1323439"/>
                </a:cubicBezTo>
                <a:cubicBezTo>
                  <a:pt x="6993071" y="1337040"/>
                  <a:pt x="6800613" y="1304678"/>
                  <a:pt x="6698097" y="1323439"/>
                </a:cubicBezTo>
                <a:cubicBezTo>
                  <a:pt x="6595581" y="1342200"/>
                  <a:pt x="6408130" y="1299777"/>
                  <a:pt x="6217643" y="1323439"/>
                </a:cubicBezTo>
                <a:cubicBezTo>
                  <a:pt x="6027156" y="1347101"/>
                  <a:pt x="5928508" y="1271067"/>
                  <a:pt x="5737189" y="1323439"/>
                </a:cubicBezTo>
                <a:cubicBezTo>
                  <a:pt x="5545870" y="1375811"/>
                  <a:pt x="5371982" y="1270956"/>
                  <a:pt x="5256734" y="1323439"/>
                </a:cubicBezTo>
                <a:cubicBezTo>
                  <a:pt x="5141486" y="1375922"/>
                  <a:pt x="4871894" y="1298149"/>
                  <a:pt x="4606708" y="1323439"/>
                </a:cubicBezTo>
                <a:cubicBezTo>
                  <a:pt x="4341522" y="1348729"/>
                  <a:pt x="4249330" y="1290975"/>
                  <a:pt x="4041468" y="1323439"/>
                </a:cubicBezTo>
                <a:cubicBezTo>
                  <a:pt x="3833606" y="1355903"/>
                  <a:pt x="3804999" y="1322141"/>
                  <a:pt x="3730586" y="1323439"/>
                </a:cubicBezTo>
                <a:cubicBezTo>
                  <a:pt x="3656173" y="1324737"/>
                  <a:pt x="3434180" y="1271781"/>
                  <a:pt x="3250132" y="1323439"/>
                </a:cubicBezTo>
                <a:cubicBezTo>
                  <a:pt x="3066084" y="1375097"/>
                  <a:pt x="2899986" y="1293396"/>
                  <a:pt x="2600105" y="1323439"/>
                </a:cubicBezTo>
                <a:cubicBezTo>
                  <a:pt x="2300224" y="1353482"/>
                  <a:pt x="2297373" y="1296580"/>
                  <a:pt x="2204437" y="1323439"/>
                </a:cubicBezTo>
                <a:cubicBezTo>
                  <a:pt x="2111501" y="1350298"/>
                  <a:pt x="1779699" y="1251333"/>
                  <a:pt x="1469625" y="1323439"/>
                </a:cubicBezTo>
                <a:cubicBezTo>
                  <a:pt x="1159551" y="1395545"/>
                  <a:pt x="924584" y="1296160"/>
                  <a:pt x="734812" y="1323439"/>
                </a:cubicBezTo>
                <a:cubicBezTo>
                  <a:pt x="545040" y="1350718"/>
                  <a:pt x="331424" y="1313804"/>
                  <a:pt x="0" y="1323439"/>
                </a:cubicBezTo>
                <a:cubicBezTo>
                  <a:pt x="-22996" y="1182608"/>
                  <a:pt x="31750" y="982360"/>
                  <a:pt x="0" y="855824"/>
                </a:cubicBezTo>
                <a:cubicBezTo>
                  <a:pt x="-31750" y="729289"/>
                  <a:pt x="25750" y="527978"/>
                  <a:pt x="0" y="414678"/>
                </a:cubicBezTo>
                <a:cubicBezTo>
                  <a:pt x="-25750" y="301378"/>
                  <a:pt x="37597" y="125621"/>
                  <a:pt x="0" y="0"/>
                </a:cubicBezTo>
                <a:close/>
              </a:path>
              <a:path w="8478604" h="1323439" stroke="0" extrusionOk="0">
                <a:moveTo>
                  <a:pt x="0" y="0"/>
                </a:moveTo>
                <a:cubicBezTo>
                  <a:pt x="193133" y="-25879"/>
                  <a:pt x="357895" y="7880"/>
                  <a:pt x="480454" y="0"/>
                </a:cubicBezTo>
                <a:cubicBezTo>
                  <a:pt x="603013" y="-7880"/>
                  <a:pt x="717312" y="14725"/>
                  <a:pt x="791336" y="0"/>
                </a:cubicBezTo>
                <a:cubicBezTo>
                  <a:pt x="865360" y="-14725"/>
                  <a:pt x="1325202" y="36183"/>
                  <a:pt x="1526149" y="0"/>
                </a:cubicBezTo>
                <a:cubicBezTo>
                  <a:pt x="1727096" y="-36183"/>
                  <a:pt x="1842865" y="23734"/>
                  <a:pt x="2006603" y="0"/>
                </a:cubicBezTo>
                <a:cubicBezTo>
                  <a:pt x="2170341" y="-23734"/>
                  <a:pt x="2268151" y="13511"/>
                  <a:pt x="2487057" y="0"/>
                </a:cubicBezTo>
                <a:cubicBezTo>
                  <a:pt x="2705963" y="-13511"/>
                  <a:pt x="3053043" y="60199"/>
                  <a:pt x="3221870" y="0"/>
                </a:cubicBezTo>
                <a:cubicBezTo>
                  <a:pt x="3390697" y="-60199"/>
                  <a:pt x="3487722" y="2379"/>
                  <a:pt x="3617538" y="0"/>
                </a:cubicBezTo>
                <a:cubicBezTo>
                  <a:pt x="3747354" y="-2379"/>
                  <a:pt x="4104291" y="67351"/>
                  <a:pt x="4352350" y="0"/>
                </a:cubicBezTo>
                <a:cubicBezTo>
                  <a:pt x="4600409" y="-67351"/>
                  <a:pt x="4872373" y="5456"/>
                  <a:pt x="5087162" y="0"/>
                </a:cubicBezTo>
                <a:cubicBezTo>
                  <a:pt x="5301951" y="-5456"/>
                  <a:pt x="5405562" y="26290"/>
                  <a:pt x="5652403" y="0"/>
                </a:cubicBezTo>
                <a:cubicBezTo>
                  <a:pt x="5899244" y="-26290"/>
                  <a:pt x="6208022" y="15508"/>
                  <a:pt x="6387215" y="0"/>
                </a:cubicBezTo>
                <a:cubicBezTo>
                  <a:pt x="6566408" y="-15508"/>
                  <a:pt x="6652057" y="50758"/>
                  <a:pt x="6867669" y="0"/>
                </a:cubicBezTo>
                <a:cubicBezTo>
                  <a:pt x="7083281" y="-50758"/>
                  <a:pt x="7133636" y="36943"/>
                  <a:pt x="7348123" y="0"/>
                </a:cubicBezTo>
                <a:cubicBezTo>
                  <a:pt x="7562610" y="-36943"/>
                  <a:pt x="7686332" y="54229"/>
                  <a:pt x="7998150" y="0"/>
                </a:cubicBezTo>
                <a:cubicBezTo>
                  <a:pt x="8309968" y="-54229"/>
                  <a:pt x="8279683" y="22344"/>
                  <a:pt x="8478604" y="0"/>
                </a:cubicBezTo>
                <a:cubicBezTo>
                  <a:pt x="8484543" y="156064"/>
                  <a:pt x="8476889" y="243704"/>
                  <a:pt x="8478604" y="467615"/>
                </a:cubicBezTo>
                <a:cubicBezTo>
                  <a:pt x="8480319" y="691527"/>
                  <a:pt x="8444412" y="812542"/>
                  <a:pt x="8478604" y="921996"/>
                </a:cubicBezTo>
                <a:cubicBezTo>
                  <a:pt x="8512796" y="1031450"/>
                  <a:pt x="8473248" y="1217154"/>
                  <a:pt x="8478604" y="1323439"/>
                </a:cubicBezTo>
                <a:cubicBezTo>
                  <a:pt x="8292291" y="1348595"/>
                  <a:pt x="8125512" y="1248933"/>
                  <a:pt x="7828578" y="1323439"/>
                </a:cubicBezTo>
                <a:cubicBezTo>
                  <a:pt x="7531644" y="1397945"/>
                  <a:pt x="7526913" y="1284748"/>
                  <a:pt x="7432910" y="1323439"/>
                </a:cubicBezTo>
                <a:cubicBezTo>
                  <a:pt x="7338907" y="1362130"/>
                  <a:pt x="7063861" y="1256557"/>
                  <a:pt x="6698097" y="1323439"/>
                </a:cubicBezTo>
                <a:cubicBezTo>
                  <a:pt x="6332333" y="1390321"/>
                  <a:pt x="6373502" y="1314798"/>
                  <a:pt x="6132857" y="1323439"/>
                </a:cubicBezTo>
                <a:cubicBezTo>
                  <a:pt x="5892212" y="1332080"/>
                  <a:pt x="5870557" y="1290663"/>
                  <a:pt x="5737189" y="1323439"/>
                </a:cubicBezTo>
                <a:cubicBezTo>
                  <a:pt x="5603821" y="1356215"/>
                  <a:pt x="5401317" y="1298890"/>
                  <a:pt x="5171948" y="1323439"/>
                </a:cubicBezTo>
                <a:cubicBezTo>
                  <a:pt x="4942579" y="1347988"/>
                  <a:pt x="4957669" y="1301673"/>
                  <a:pt x="4861066" y="1323439"/>
                </a:cubicBezTo>
                <a:cubicBezTo>
                  <a:pt x="4764463" y="1345205"/>
                  <a:pt x="4654939" y="1298343"/>
                  <a:pt x="4550184" y="1323439"/>
                </a:cubicBezTo>
                <a:cubicBezTo>
                  <a:pt x="4445429" y="1348535"/>
                  <a:pt x="4264963" y="1282642"/>
                  <a:pt x="3984944" y="1323439"/>
                </a:cubicBezTo>
                <a:cubicBezTo>
                  <a:pt x="3704925" y="1364236"/>
                  <a:pt x="3719179" y="1319321"/>
                  <a:pt x="3589276" y="1323439"/>
                </a:cubicBezTo>
                <a:cubicBezTo>
                  <a:pt x="3459373" y="1327557"/>
                  <a:pt x="3224756" y="1261456"/>
                  <a:pt x="2939249" y="1323439"/>
                </a:cubicBezTo>
                <a:cubicBezTo>
                  <a:pt x="2653742" y="1385422"/>
                  <a:pt x="2632133" y="1279776"/>
                  <a:pt x="2543581" y="1323439"/>
                </a:cubicBezTo>
                <a:cubicBezTo>
                  <a:pt x="2455029" y="1367102"/>
                  <a:pt x="2202651" y="1263641"/>
                  <a:pt x="1893555" y="1323439"/>
                </a:cubicBezTo>
                <a:cubicBezTo>
                  <a:pt x="1584459" y="1383237"/>
                  <a:pt x="1711986" y="1290479"/>
                  <a:pt x="1582673" y="1323439"/>
                </a:cubicBezTo>
                <a:cubicBezTo>
                  <a:pt x="1453360" y="1356399"/>
                  <a:pt x="1083736" y="1282758"/>
                  <a:pt x="932646" y="1323439"/>
                </a:cubicBezTo>
                <a:cubicBezTo>
                  <a:pt x="781556" y="1364120"/>
                  <a:pt x="647482" y="1322570"/>
                  <a:pt x="536978" y="1323439"/>
                </a:cubicBezTo>
                <a:cubicBezTo>
                  <a:pt x="426474" y="1324308"/>
                  <a:pt x="216988" y="1280832"/>
                  <a:pt x="0" y="1323439"/>
                </a:cubicBezTo>
                <a:cubicBezTo>
                  <a:pt x="-8913" y="1190278"/>
                  <a:pt x="42865" y="997507"/>
                  <a:pt x="0" y="908761"/>
                </a:cubicBezTo>
                <a:cubicBezTo>
                  <a:pt x="-42865" y="820015"/>
                  <a:pt x="20027" y="576477"/>
                  <a:pt x="0" y="441146"/>
                </a:cubicBezTo>
                <a:cubicBezTo>
                  <a:pt x="-20027" y="305815"/>
                  <a:pt x="4896" y="17165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“God is not a man, that He should lie”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(Numbers 23:19)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7933" y="649668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8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FE07-AA50-44B8-B061-22B07B8C6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555" y="294538"/>
            <a:ext cx="10548440" cy="103366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Segoe UI Semibold" panose="020B0702040204020203" pitchFamily="34" charset="0"/>
              </a:rPr>
              <a:t>God’s Promises are Unchangeable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313E4-C463-466C-8FD1-CCB623DFB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555" y="3429000"/>
            <a:ext cx="10387802" cy="324803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lang="en-US" sz="4200" b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Christ’s promise to come again, </a:t>
            </a:r>
            <a:r>
              <a:rPr lang="en-US" sz="4200" b="1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John 14:1-4</a:t>
            </a:r>
            <a:endParaRPr lang="en-US" sz="4200" i="1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Confirmed by angels,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Acts 1:9-11</a:t>
            </a:r>
          </a:p>
          <a:p>
            <a:pPr lvl="1">
              <a:lnSpc>
                <a:spcPct val="100000"/>
              </a:lnSpc>
              <a:spcBef>
                <a:spcPts val="900"/>
              </a:spcBef>
            </a:pPr>
            <a:r>
              <a:rPr lang="en-US" sz="40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Live in readiness, </a:t>
            </a: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Matthew 25:10-13; </a:t>
            </a:r>
            <a:b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en-US" sz="4000" i="1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1 Thessalonians 5:1-11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42B6803-A8F9-422F-A362-50F3BEAF0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" y="6424260"/>
            <a:ext cx="260544" cy="32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8F2AFE7-FCAA-412B-BB6E-1D3E113034B6}"/>
              </a:ext>
            </a:extLst>
          </p:cNvPr>
          <p:cNvSpPr txBox="1"/>
          <p:nvPr/>
        </p:nvSpPr>
        <p:spPr>
          <a:xfrm>
            <a:off x="1856696" y="1854799"/>
            <a:ext cx="8478604" cy="1323439"/>
          </a:xfrm>
          <a:custGeom>
            <a:avLst/>
            <a:gdLst>
              <a:gd name="connsiteX0" fmla="*/ 0 w 8478604"/>
              <a:gd name="connsiteY0" fmla="*/ 0 h 1323439"/>
              <a:gd name="connsiteX1" fmla="*/ 310882 w 8478604"/>
              <a:gd name="connsiteY1" fmla="*/ 0 h 1323439"/>
              <a:gd name="connsiteX2" fmla="*/ 960908 w 8478604"/>
              <a:gd name="connsiteY2" fmla="*/ 0 h 1323439"/>
              <a:gd name="connsiteX3" fmla="*/ 1271791 w 8478604"/>
              <a:gd name="connsiteY3" fmla="*/ 0 h 1323439"/>
              <a:gd name="connsiteX4" fmla="*/ 1582673 w 8478604"/>
              <a:gd name="connsiteY4" fmla="*/ 0 h 1323439"/>
              <a:gd name="connsiteX5" fmla="*/ 2317485 w 8478604"/>
              <a:gd name="connsiteY5" fmla="*/ 0 h 1323439"/>
              <a:gd name="connsiteX6" fmla="*/ 2882725 w 8478604"/>
              <a:gd name="connsiteY6" fmla="*/ 0 h 1323439"/>
              <a:gd name="connsiteX7" fmla="*/ 3193608 w 8478604"/>
              <a:gd name="connsiteY7" fmla="*/ 0 h 1323439"/>
              <a:gd name="connsiteX8" fmla="*/ 3758848 w 8478604"/>
              <a:gd name="connsiteY8" fmla="*/ 0 h 1323439"/>
              <a:gd name="connsiteX9" fmla="*/ 4493660 w 8478604"/>
              <a:gd name="connsiteY9" fmla="*/ 0 h 1323439"/>
              <a:gd name="connsiteX10" fmla="*/ 4974114 w 8478604"/>
              <a:gd name="connsiteY10" fmla="*/ 0 h 1323439"/>
              <a:gd name="connsiteX11" fmla="*/ 5454569 w 8478604"/>
              <a:gd name="connsiteY11" fmla="*/ 0 h 1323439"/>
              <a:gd name="connsiteX12" fmla="*/ 6019809 w 8478604"/>
              <a:gd name="connsiteY12" fmla="*/ 0 h 1323439"/>
              <a:gd name="connsiteX13" fmla="*/ 6669835 w 8478604"/>
              <a:gd name="connsiteY13" fmla="*/ 0 h 1323439"/>
              <a:gd name="connsiteX14" fmla="*/ 7319861 w 8478604"/>
              <a:gd name="connsiteY14" fmla="*/ 0 h 1323439"/>
              <a:gd name="connsiteX15" fmla="*/ 7969888 w 8478604"/>
              <a:gd name="connsiteY15" fmla="*/ 0 h 1323439"/>
              <a:gd name="connsiteX16" fmla="*/ 8478604 w 8478604"/>
              <a:gd name="connsiteY16" fmla="*/ 0 h 1323439"/>
              <a:gd name="connsiteX17" fmla="*/ 8478604 w 8478604"/>
              <a:gd name="connsiteY17" fmla="*/ 441146 h 1323439"/>
              <a:gd name="connsiteX18" fmla="*/ 8478604 w 8478604"/>
              <a:gd name="connsiteY18" fmla="*/ 882293 h 1323439"/>
              <a:gd name="connsiteX19" fmla="*/ 8478604 w 8478604"/>
              <a:gd name="connsiteY19" fmla="*/ 1323439 h 1323439"/>
              <a:gd name="connsiteX20" fmla="*/ 7743792 w 8478604"/>
              <a:gd name="connsiteY20" fmla="*/ 1323439 h 1323439"/>
              <a:gd name="connsiteX21" fmla="*/ 7178551 w 8478604"/>
              <a:gd name="connsiteY21" fmla="*/ 1323439 h 1323439"/>
              <a:gd name="connsiteX22" fmla="*/ 6698097 w 8478604"/>
              <a:gd name="connsiteY22" fmla="*/ 1323439 h 1323439"/>
              <a:gd name="connsiteX23" fmla="*/ 6217643 w 8478604"/>
              <a:gd name="connsiteY23" fmla="*/ 1323439 h 1323439"/>
              <a:gd name="connsiteX24" fmla="*/ 5737189 w 8478604"/>
              <a:gd name="connsiteY24" fmla="*/ 1323439 h 1323439"/>
              <a:gd name="connsiteX25" fmla="*/ 5256734 w 8478604"/>
              <a:gd name="connsiteY25" fmla="*/ 1323439 h 1323439"/>
              <a:gd name="connsiteX26" fmla="*/ 4606708 w 8478604"/>
              <a:gd name="connsiteY26" fmla="*/ 1323439 h 1323439"/>
              <a:gd name="connsiteX27" fmla="*/ 4041468 w 8478604"/>
              <a:gd name="connsiteY27" fmla="*/ 1323439 h 1323439"/>
              <a:gd name="connsiteX28" fmla="*/ 3730586 w 8478604"/>
              <a:gd name="connsiteY28" fmla="*/ 1323439 h 1323439"/>
              <a:gd name="connsiteX29" fmla="*/ 3250132 w 8478604"/>
              <a:gd name="connsiteY29" fmla="*/ 1323439 h 1323439"/>
              <a:gd name="connsiteX30" fmla="*/ 2600105 w 8478604"/>
              <a:gd name="connsiteY30" fmla="*/ 1323439 h 1323439"/>
              <a:gd name="connsiteX31" fmla="*/ 2204437 w 8478604"/>
              <a:gd name="connsiteY31" fmla="*/ 1323439 h 1323439"/>
              <a:gd name="connsiteX32" fmla="*/ 1469625 w 8478604"/>
              <a:gd name="connsiteY32" fmla="*/ 1323439 h 1323439"/>
              <a:gd name="connsiteX33" fmla="*/ 734812 w 8478604"/>
              <a:gd name="connsiteY33" fmla="*/ 1323439 h 1323439"/>
              <a:gd name="connsiteX34" fmla="*/ 0 w 8478604"/>
              <a:gd name="connsiteY34" fmla="*/ 1323439 h 1323439"/>
              <a:gd name="connsiteX35" fmla="*/ 0 w 8478604"/>
              <a:gd name="connsiteY35" fmla="*/ 855824 h 1323439"/>
              <a:gd name="connsiteX36" fmla="*/ 0 w 8478604"/>
              <a:gd name="connsiteY36" fmla="*/ 414678 h 1323439"/>
              <a:gd name="connsiteX37" fmla="*/ 0 w 8478604"/>
              <a:gd name="connsiteY37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8478604" h="1323439" fill="none" extrusionOk="0">
                <a:moveTo>
                  <a:pt x="0" y="0"/>
                </a:moveTo>
                <a:cubicBezTo>
                  <a:pt x="67736" y="-17321"/>
                  <a:pt x="207344" y="649"/>
                  <a:pt x="310882" y="0"/>
                </a:cubicBezTo>
                <a:cubicBezTo>
                  <a:pt x="414420" y="-649"/>
                  <a:pt x="672604" y="25594"/>
                  <a:pt x="960908" y="0"/>
                </a:cubicBezTo>
                <a:cubicBezTo>
                  <a:pt x="1249212" y="-25594"/>
                  <a:pt x="1190027" y="10311"/>
                  <a:pt x="1271791" y="0"/>
                </a:cubicBezTo>
                <a:cubicBezTo>
                  <a:pt x="1353555" y="-10311"/>
                  <a:pt x="1480510" y="99"/>
                  <a:pt x="1582673" y="0"/>
                </a:cubicBezTo>
                <a:cubicBezTo>
                  <a:pt x="1684836" y="-99"/>
                  <a:pt x="2042446" y="28487"/>
                  <a:pt x="2317485" y="0"/>
                </a:cubicBezTo>
                <a:cubicBezTo>
                  <a:pt x="2592524" y="-28487"/>
                  <a:pt x="2769152" y="53741"/>
                  <a:pt x="2882725" y="0"/>
                </a:cubicBezTo>
                <a:cubicBezTo>
                  <a:pt x="2996298" y="-53741"/>
                  <a:pt x="3115172" y="8961"/>
                  <a:pt x="3193608" y="0"/>
                </a:cubicBezTo>
                <a:cubicBezTo>
                  <a:pt x="3272044" y="-8961"/>
                  <a:pt x="3510954" y="42554"/>
                  <a:pt x="3758848" y="0"/>
                </a:cubicBezTo>
                <a:cubicBezTo>
                  <a:pt x="4006742" y="-42554"/>
                  <a:pt x="4140167" y="62199"/>
                  <a:pt x="4493660" y="0"/>
                </a:cubicBezTo>
                <a:cubicBezTo>
                  <a:pt x="4847153" y="-62199"/>
                  <a:pt x="4854572" y="57448"/>
                  <a:pt x="4974114" y="0"/>
                </a:cubicBezTo>
                <a:cubicBezTo>
                  <a:pt x="5093656" y="-57448"/>
                  <a:pt x="5231319" y="1043"/>
                  <a:pt x="5454569" y="0"/>
                </a:cubicBezTo>
                <a:cubicBezTo>
                  <a:pt x="5677820" y="-1043"/>
                  <a:pt x="5756116" y="41386"/>
                  <a:pt x="6019809" y="0"/>
                </a:cubicBezTo>
                <a:cubicBezTo>
                  <a:pt x="6283502" y="-41386"/>
                  <a:pt x="6432725" y="42970"/>
                  <a:pt x="6669835" y="0"/>
                </a:cubicBezTo>
                <a:cubicBezTo>
                  <a:pt x="6906945" y="-42970"/>
                  <a:pt x="7052301" y="5430"/>
                  <a:pt x="7319861" y="0"/>
                </a:cubicBezTo>
                <a:cubicBezTo>
                  <a:pt x="7587421" y="-5430"/>
                  <a:pt x="7666077" y="7203"/>
                  <a:pt x="7969888" y="0"/>
                </a:cubicBezTo>
                <a:cubicBezTo>
                  <a:pt x="8273699" y="-7203"/>
                  <a:pt x="8232241" y="26105"/>
                  <a:pt x="8478604" y="0"/>
                </a:cubicBezTo>
                <a:cubicBezTo>
                  <a:pt x="8525069" y="202953"/>
                  <a:pt x="8436085" y="258560"/>
                  <a:pt x="8478604" y="441146"/>
                </a:cubicBezTo>
                <a:cubicBezTo>
                  <a:pt x="8521123" y="623732"/>
                  <a:pt x="8468036" y="765497"/>
                  <a:pt x="8478604" y="882293"/>
                </a:cubicBezTo>
                <a:cubicBezTo>
                  <a:pt x="8489172" y="999089"/>
                  <a:pt x="8439420" y="1140513"/>
                  <a:pt x="8478604" y="1323439"/>
                </a:cubicBezTo>
                <a:cubicBezTo>
                  <a:pt x="8127721" y="1371888"/>
                  <a:pt x="8100130" y="1300157"/>
                  <a:pt x="7743792" y="1323439"/>
                </a:cubicBezTo>
                <a:cubicBezTo>
                  <a:pt x="7387454" y="1346721"/>
                  <a:pt x="7364031" y="1309838"/>
                  <a:pt x="7178551" y="1323439"/>
                </a:cubicBezTo>
                <a:cubicBezTo>
                  <a:pt x="6993071" y="1337040"/>
                  <a:pt x="6800613" y="1304678"/>
                  <a:pt x="6698097" y="1323439"/>
                </a:cubicBezTo>
                <a:cubicBezTo>
                  <a:pt x="6595581" y="1342200"/>
                  <a:pt x="6408130" y="1299777"/>
                  <a:pt x="6217643" y="1323439"/>
                </a:cubicBezTo>
                <a:cubicBezTo>
                  <a:pt x="6027156" y="1347101"/>
                  <a:pt x="5928508" y="1271067"/>
                  <a:pt x="5737189" y="1323439"/>
                </a:cubicBezTo>
                <a:cubicBezTo>
                  <a:pt x="5545870" y="1375811"/>
                  <a:pt x="5371982" y="1270956"/>
                  <a:pt x="5256734" y="1323439"/>
                </a:cubicBezTo>
                <a:cubicBezTo>
                  <a:pt x="5141486" y="1375922"/>
                  <a:pt x="4871894" y="1298149"/>
                  <a:pt x="4606708" y="1323439"/>
                </a:cubicBezTo>
                <a:cubicBezTo>
                  <a:pt x="4341522" y="1348729"/>
                  <a:pt x="4249330" y="1290975"/>
                  <a:pt x="4041468" y="1323439"/>
                </a:cubicBezTo>
                <a:cubicBezTo>
                  <a:pt x="3833606" y="1355903"/>
                  <a:pt x="3804999" y="1322141"/>
                  <a:pt x="3730586" y="1323439"/>
                </a:cubicBezTo>
                <a:cubicBezTo>
                  <a:pt x="3656173" y="1324737"/>
                  <a:pt x="3434180" y="1271781"/>
                  <a:pt x="3250132" y="1323439"/>
                </a:cubicBezTo>
                <a:cubicBezTo>
                  <a:pt x="3066084" y="1375097"/>
                  <a:pt x="2899986" y="1293396"/>
                  <a:pt x="2600105" y="1323439"/>
                </a:cubicBezTo>
                <a:cubicBezTo>
                  <a:pt x="2300224" y="1353482"/>
                  <a:pt x="2297373" y="1296580"/>
                  <a:pt x="2204437" y="1323439"/>
                </a:cubicBezTo>
                <a:cubicBezTo>
                  <a:pt x="2111501" y="1350298"/>
                  <a:pt x="1779699" y="1251333"/>
                  <a:pt x="1469625" y="1323439"/>
                </a:cubicBezTo>
                <a:cubicBezTo>
                  <a:pt x="1159551" y="1395545"/>
                  <a:pt x="924584" y="1296160"/>
                  <a:pt x="734812" y="1323439"/>
                </a:cubicBezTo>
                <a:cubicBezTo>
                  <a:pt x="545040" y="1350718"/>
                  <a:pt x="331424" y="1313804"/>
                  <a:pt x="0" y="1323439"/>
                </a:cubicBezTo>
                <a:cubicBezTo>
                  <a:pt x="-22996" y="1182608"/>
                  <a:pt x="31750" y="982360"/>
                  <a:pt x="0" y="855824"/>
                </a:cubicBezTo>
                <a:cubicBezTo>
                  <a:pt x="-31750" y="729289"/>
                  <a:pt x="25750" y="527978"/>
                  <a:pt x="0" y="414678"/>
                </a:cubicBezTo>
                <a:cubicBezTo>
                  <a:pt x="-25750" y="301378"/>
                  <a:pt x="37597" y="125621"/>
                  <a:pt x="0" y="0"/>
                </a:cubicBezTo>
                <a:close/>
              </a:path>
              <a:path w="8478604" h="1323439" stroke="0" extrusionOk="0">
                <a:moveTo>
                  <a:pt x="0" y="0"/>
                </a:moveTo>
                <a:cubicBezTo>
                  <a:pt x="193133" y="-25879"/>
                  <a:pt x="357895" y="7880"/>
                  <a:pt x="480454" y="0"/>
                </a:cubicBezTo>
                <a:cubicBezTo>
                  <a:pt x="603013" y="-7880"/>
                  <a:pt x="717312" y="14725"/>
                  <a:pt x="791336" y="0"/>
                </a:cubicBezTo>
                <a:cubicBezTo>
                  <a:pt x="865360" y="-14725"/>
                  <a:pt x="1325202" y="36183"/>
                  <a:pt x="1526149" y="0"/>
                </a:cubicBezTo>
                <a:cubicBezTo>
                  <a:pt x="1727096" y="-36183"/>
                  <a:pt x="1842865" y="23734"/>
                  <a:pt x="2006603" y="0"/>
                </a:cubicBezTo>
                <a:cubicBezTo>
                  <a:pt x="2170341" y="-23734"/>
                  <a:pt x="2268151" y="13511"/>
                  <a:pt x="2487057" y="0"/>
                </a:cubicBezTo>
                <a:cubicBezTo>
                  <a:pt x="2705963" y="-13511"/>
                  <a:pt x="3053043" y="60199"/>
                  <a:pt x="3221870" y="0"/>
                </a:cubicBezTo>
                <a:cubicBezTo>
                  <a:pt x="3390697" y="-60199"/>
                  <a:pt x="3487722" y="2379"/>
                  <a:pt x="3617538" y="0"/>
                </a:cubicBezTo>
                <a:cubicBezTo>
                  <a:pt x="3747354" y="-2379"/>
                  <a:pt x="4104291" y="67351"/>
                  <a:pt x="4352350" y="0"/>
                </a:cubicBezTo>
                <a:cubicBezTo>
                  <a:pt x="4600409" y="-67351"/>
                  <a:pt x="4872373" y="5456"/>
                  <a:pt x="5087162" y="0"/>
                </a:cubicBezTo>
                <a:cubicBezTo>
                  <a:pt x="5301951" y="-5456"/>
                  <a:pt x="5405562" y="26290"/>
                  <a:pt x="5652403" y="0"/>
                </a:cubicBezTo>
                <a:cubicBezTo>
                  <a:pt x="5899244" y="-26290"/>
                  <a:pt x="6208022" y="15508"/>
                  <a:pt x="6387215" y="0"/>
                </a:cubicBezTo>
                <a:cubicBezTo>
                  <a:pt x="6566408" y="-15508"/>
                  <a:pt x="6652057" y="50758"/>
                  <a:pt x="6867669" y="0"/>
                </a:cubicBezTo>
                <a:cubicBezTo>
                  <a:pt x="7083281" y="-50758"/>
                  <a:pt x="7133636" y="36943"/>
                  <a:pt x="7348123" y="0"/>
                </a:cubicBezTo>
                <a:cubicBezTo>
                  <a:pt x="7562610" y="-36943"/>
                  <a:pt x="7686332" y="54229"/>
                  <a:pt x="7998150" y="0"/>
                </a:cubicBezTo>
                <a:cubicBezTo>
                  <a:pt x="8309968" y="-54229"/>
                  <a:pt x="8279683" y="22344"/>
                  <a:pt x="8478604" y="0"/>
                </a:cubicBezTo>
                <a:cubicBezTo>
                  <a:pt x="8484543" y="156064"/>
                  <a:pt x="8476889" y="243704"/>
                  <a:pt x="8478604" y="467615"/>
                </a:cubicBezTo>
                <a:cubicBezTo>
                  <a:pt x="8480319" y="691527"/>
                  <a:pt x="8444412" y="812542"/>
                  <a:pt x="8478604" y="921996"/>
                </a:cubicBezTo>
                <a:cubicBezTo>
                  <a:pt x="8512796" y="1031450"/>
                  <a:pt x="8473248" y="1217154"/>
                  <a:pt x="8478604" y="1323439"/>
                </a:cubicBezTo>
                <a:cubicBezTo>
                  <a:pt x="8292291" y="1348595"/>
                  <a:pt x="8125512" y="1248933"/>
                  <a:pt x="7828578" y="1323439"/>
                </a:cubicBezTo>
                <a:cubicBezTo>
                  <a:pt x="7531644" y="1397945"/>
                  <a:pt x="7526913" y="1284748"/>
                  <a:pt x="7432910" y="1323439"/>
                </a:cubicBezTo>
                <a:cubicBezTo>
                  <a:pt x="7338907" y="1362130"/>
                  <a:pt x="7063861" y="1256557"/>
                  <a:pt x="6698097" y="1323439"/>
                </a:cubicBezTo>
                <a:cubicBezTo>
                  <a:pt x="6332333" y="1390321"/>
                  <a:pt x="6373502" y="1314798"/>
                  <a:pt x="6132857" y="1323439"/>
                </a:cubicBezTo>
                <a:cubicBezTo>
                  <a:pt x="5892212" y="1332080"/>
                  <a:pt x="5870557" y="1290663"/>
                  <a:pt x="5737189" y="1323439"/>
                </a:cubicBezTo>
                <a:cubicBezTo>
                  <a:pt x="5603821" y="1356215"/>
                  <a:pt x="5401317" y="1298890"/>
                  <a:pt x="5171948" y="1323439"/>
                </a:cubicBezTo>
                <a:cubicBezTo>
                  <a:pt x="4942579" y="1347988"/>
                  <a:pt x="4957669" y="1301673"/>
                  <a:pt x="4861066" y="1323439"/>
                </a:cubicBezTo>
                <a:cubicBezTo>
                  <a:pt x="4764463" y="1345205"/>
                  <a:pt x="4654939" y="1298343"/>
                  <a:pt x="4550184" y="1323439"/>
                </a:cubicBezTo>
                <a:cubicBezTo>
                  <a:pt x="4445429" y="1348535"/>
                  <a:pt x="4264963" y="1282642"/>
                  <a:pt x="3984944" y="1323439"/>
                </a:cubicBezTo>
                <a:cubicBezTo>
                  <a:pt x="3704925" y="1364236"/>
                  <a:pt x="3719179" y="1319321"/>
                  <a:pt x="3589276" y="1323439"/>
                </a:cubicBezTo>
                <a:cubicBezTo>
                  <a:pt x="3459373" y="1327557"/>
                  <a:pt x="3224756" y="1261456"/>
                  <a:pt x="2939249" y="1323439"/>
                </a:cubicBezTo>
                <a:cubicBezTo>
                  <a:pt x="2653742" y="1385422"/>
                  <a:pt x="2632133" y="1279776"/>
                  <a:pt x="2543581" y="1323439"/>
                </a:cubicBezTo>
                <a:cubicBezTo>
                  <a:pt x="2455029" y="1367102"/>
                  <a:pt x="2202651" y="1263641"/>
                  <a:pt x="1893555" y="1323439"/>
                </a:cubicBezTo>
                <a:cubicBezTo>
                  <a:pt x="1584459" y="1383237"/>
                  <a:pt x="1711986" y="1290479"/>
                  <a:pt x="1582673" y="1323439"/>
                </a:cubicBezTo>
                <a:cubicBezTo>
                  <a:pt x="1453360" y="1356399"/>
                  <a:pt x="1083736" y="1282758"/>
                  <a:pt x="932646" y="1323439"/>
                </a:cubicBezTo>
                <a:cubicBezTo>
                  <a:pt x="781556" y="1364120"/>
                  <a:pt x="647482" y="1322570"/>
                  <a:pt x="536978" y="1323439"/>
                </a:cubicBezTo>
                <a:cubicBezTo>
                  <a:pt x="426474" y="1324308"/>
                  <a:pt x="216988" y="1280832"/>
                  <a:pt x="0" y="1323439"/>
                </a:cubicBezTo>
                <a:cubicBezTo>
                  <a:pt x="-8913" y="1190278"/>
                  <a:pt x="42865" y="997507"/>
                  <a:pt x="0" y="908761"/>
                </a:cubicBezTo>
                <a:cubicBezTo>
                  <a:pt x="-42865" y="820015"/>
                  <a:pt x="20027" y="576477"/>
                  <a:pt x="0" y="441146"/>
                </a:cubicBezTo>
                <a:cubicBezTo>
                  <a:pt x="-20027" y="305815"/>
                  <a:pt x="4896" y="171653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“God is not a man, that He should lie”</a:t>
            </a:r>
          </a:p>
          <a:p>
            <a:pPr algn="ctr"/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light" panose="020B0402040204020203" pitchFamily="34" charset="0"/>
                <a:cs typeface="Segoe UI Semilight" panose="020B0402040204020203" pitchFamily="34" charset="0"/>
              </a:rPr>
              <a:t>(Numbers 23:19)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E14FAC-6452-4ED2-BE7B-D72C20D5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7933" y="6496682"/>
            <a:ext cx="2743200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pPr/>
              <a:t>9</a:t>
            </a:fld>
            <a:endParaRPr lang="en-US" sz="1400" dirty="0">
              <a:solidFill>
                <a:schemeClr val="tx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9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D5668-1971-40BB-BC7C-94C9B101AAB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424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Segoe UI Semibold</vt:lpstr>
      <vt:lpstr>Segoe UI Semilight</vt:lpstr>
      <vt:lpstr>Office Theme</vt:lpstr>
      <vt:lpstr>Unchangeable Things</vt:lpstr>
      <vt:lpstr>God’s Nature is Unchangeable</vt:lpstr>
      <vt:lpstr>God’s Nature is Unchangeable</vt:lpstr>
      <vt:lpstr>God’s Nature is Unchangeable</vt:lpstr>
      <vt:lpstr>God’s Truth is Unchangeable</vt:lpstr>
      <vt:lpstr>God’s Truth is Unchangeable</vt:lpstr>
      <vt:lpstr>God’s Promises are Unchangeable</vt:lpstr>
      <vt:lpstr>God’s Promises are Unchangeable</vt:lpstr>
      <vt:lpstr>God’s Promises are Unchangeable</vt:lpstr>
      <vt:lpstr>Change is all around us, but God does not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Unchangeable Things</dc:title>
  <dc:creator>Joe R Price</dc:creator>
  <cp:lastModifiedBy>Joe R Price</cp:lastModifiedBy>
  <cp:revision>23</cp:revision>
  <dcterms:created xsi:type="dcterms:W3CDTF">2021-07-17T16:31:28Z</dcterms:created>
  <dcterms:modified xsi:type="dcterms:W3CDTF">2021-08-08T23:48:58Z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