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3" r:id="rId7"/>
    <p:sldId id="260" r:id="rId8"/>
    <p:sldId id="270" r:id="rId9"/>
    <p:sldId id="271" r:id="rId10"/>
    <p:sldId id="272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0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82000">
              <a:schemeClr val="bg1">
                <a:lumMod val="6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5DA8-F737-437C-9BF3-BDD20E4E060A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DE31-C78E-40B0-91CF-AC375B2C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1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  <a:reflection blurRad="6350" stA="53000" endA="300" endPos="35500" dir="5400000" sy="-90000" algn="bl" rotWithShape="0"/>
                </a:effectLst>
              </a:rPr>
              <a:t>Influence</a:t>
            </a:r>
            <a:endParaRPr lang="en-US" sz="13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4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 about Influence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dirty="0" smtClean="0"/>
              <a:t>SMU </a:t>
            </a:r>
            <a:r>
              <a:rPr lang="en-US" sz="3200" dirty="0"/>
              <a:t>Basketball Coach, “What I always tell my basketball boys is that they represent the school, and they represent the sport. If one of them should go into a bar, and drink in Fort Worth, for example, one </a:t>
            </a:r>
            <a:r>
              <a:rPr lang="en-US" sz="3200" dirty="0" smtClean="0"/>
              <a:t>might say</a:t>
            </a:r>
            <a:r>
              <a:rPr lang="en-US" sz="3200" dirty="0"/>
              <a:t>, ‘Why I know that man, he’s an SMU basketball player’, and pretty soon, the SMU basketball team is known for being alcoholics</a:t>
            </a:r>
            <a:r>
              <a:rPr lang="en-US" sz="3200" dirty="0" smtClean="0"/>
              <a:t>.”……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 smtClean="0"/>
              <a:t>As Christians, we represent Jesus, this local church, as well as our spiritual team members here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Thought-Provoking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there are only two types of influence, and because we all have the power to influence, which are you?</a:t>
            </a:r>
          </a:p>
          <a:p>
            <a:endParaRPr lang="en-US" dirty="0" smtClean="0"/>
          </a:p>
          <a:p>
            <a:r>
              <a:rPr lang="en-US" dirty="0" smtClean="0"/>
              <a:t>Are we having a positive impact on those around us?</a:t>
            </a:r>
          </a:p>
          <a:p>
            <a:endParaRPr lang="en-US" dirty="0" smtClean="0"/>
          </a:p>
          <a:p>
            <a:r>
              <a:rPr lang="en-US" dirty="0" smtClean="0"/>
              <a:t>If no, now is the time for correction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 the gospel – Romans 10:17</a:t>
            </a:r>
          </a:p>
          <a:p>
            <a:r>
              <a:rPr lang="en-US" dirty="0"/>
              <a:t>Believe the gospel of Christ – Hebrews 11:6</a:t>
            </a:r>
          </a:p>
          <a:p>
            <a:r>
              <a:rPr lang="en-US" dirty="0"/>
              <a:t>Confess </a:t>
            </a:r>
            <a:r>
              <a:rPr lang="en-US" dirty="0" smtClean="0"/>
              <a:t>Jesus as the Son of God </a:t>
            </a:r>
            <a:r>
              <a:rPr lang="en-US" dirty="0"/>
              <a:t>– Romans </a:t>
            </a:r>
            <a:r>
              <a:rPr lang="en-US" dirty="0" smtClean="0"/>
              <a:t>10:9-10; Phil. 2:11</a:t>
            </a:r>
            <a:endParaRPr lang="en-US" dirty="0"/>
          </a:p>
          <a:p>
            <a:r>
              <a:rPr lang="en-US" dirty="0"/>
              <a:t>Repent of sins – Acts 17:30</a:t>
            </a:r>
          </a:p>
          <a:p>
            <a:r>
              <a:rPr lang="en-US" dirty="0"/>
              <a:t>Be baptized – Mark 16:16</a:t>
            </a:r>
          </a:p>
          <a:p>
            <a:r>
              <a:rPr lang="en-US" dirty="0"/>
              <a:t>Live faithful all the days of your life – </a:t>
            </a:r>
            <a:r>
              <a:rPr lang="en-US" dirty="0" smtClean="0"/>
              <a:t>2 Timothy 2:1-5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4431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Definition</a:t>
            </a:r>
            <a:r>
              <a:rPr lang="en-US" sz="3200" dirty="0"/>
              <a:t>: “The moral or spiritual force, power or capacity by which we have an effect upon a person, condition, or development</a:t>
            </a:r>
            <a:r>
              <a:rPr lang="en-US" sz="3200" dirty="0" smtClean="0"/>
              <a:t>”</a:t>
            </a:r>
          </a:p>
          <a:p>
            <a:endParaRPr lang="en-US" sz="3200" dirty="0"/>
          </a:p>
          <a:p>
            <a:r>
              <a:rPr lang="en-US" sz="3200" dirty="0" smtClean="0"/>
              <a:t>Influences are all around us; Work, school, etc.</a:t>
            </a:r>
          </a:p>
          <a:p>
            <a:endParaRPr lang="en-US" sz="3200" dirty="0" smtClean="0"/>
          </a:p>
          <a:p>
            <a:r>
              <a:rPr lang="en-US" sz="3200" dirty="0" smtClean="0"/>
              <a:t>We all possess influence; both to have on others and by other</a:t>
            </a:r>
          </a:p>
          <a:p>
            <a:pPr lvl="1"/>
            <a:r>
              <a:rPr lang="en-US" sz="2800" dirty="0" smtClean="0"/>
              <a:t>“Tanner, I don’t influence anyone.” Yes, you do.</a:t>
            </a:r>
          </a:p>
          <a:p>
            <a:endParaRPr lang="en-US" sz="3200" dirty="0"/>
          </a:p>
          <a:p>
            <a:r>
              <a:rPr lang="en-US" sz="3200" dirty="0" smtClean="0"/>
              <a:t>We must always protect / guard our influence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Which Jesus Spoke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Salt</a:t>
            </a:r>
          </a:p>
          <a:p>
            <a:pPr lvl="1"/>
            <a:r>
              <a:rPr lang="en-US" sz="2800" dirty="0" smtClean="0"/>
              <a:t>Matthew 5:13</a:t>
            </a:r>
          </a:p>
          <a:p>
            <a:pPr lvl="1"/>
            <a:r>
              <a:rPr lang="en-US" sz="2800" dirty="0" smtClean="0"/>
              <a:t>Bland salt is useless; good salt flavors everything it touches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200" dirty="0" smtClean="0"/>
              <a:t>Light</a:t>
            </a:r>
          </a:p>
          <a:p>
            <a:pPr lvl="1"/>
            <a:r>
              <a:rPr lang="en-US" sz="2800" dirty="0" smtClean="0"/>
              <a:t>Matthew 5:14-16</a:t>
            </a:r>
          </a:p>
          <a:p>
            <a:pPr lvl="1"/>
            <a:r>
              <a:rPr lang="en-US" sz="2800" dirty="0" smtClean="0"/>
              <a:t>“..Cannot be hidden.”</a:t>
            </a:r>
          </a:p>
          <a:p>
            <a:pPr lvl="1"/>
            <a:r>
              <a:rPr lang="en-US" sz="2800" dirty="0" smtClean="0"/>
              <a:t>Eph. 5:8-14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913374"/>
            <a:ext cx="3261360" cy="195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74" y="4212864"/>
            <a:ext cx="3748278" cy="20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Can Provide Positive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0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Parents to Children</a:t>
            </a:r>
          </a:p>
          <a:p>
            <a:pPr lvl="1"/>
            <a:r>
              <a:rPr lang="en-US" sz="2800" dirty="0" smtClean="0"/>
              <a:t>Fathers, Lead by a good example, Eph. 6:4; Proverbs 22:6</a:t>
            </a:r>
          </a:p>
          <a:p>
            <a:pPr lvl="1"/>
            <a:r>
              <a:rPr lang="en-US" sz="2800" dirty="0" smtClean="0"/>
              <a:t>Mothers, Be a good role model, Titus </a:t>
            </a:r>
            <a:r>
              <a:rPr lang="en-US" sz="2800" dirty="0" smtClean="0"/>
              <a:t>2:3-5</a:t>
            </a:r>
            <a:endParaRPr lang="en-US" sz="2800" dirty="0" smtClean="0"/>
          </a:p>
          <a:p>
            <a:pPr lvl="1"/>
            <a:r>
              <a:rPr lang="en-US" sz="2800" dirty="0" smtClean="0"/>
              <a:t>Children, be an obedient child to be a good example, Eph. 6:1-3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At work</a:t>
            </a:r>
          </a:p>
          <a:p>
            <a:endParaRPr lang="en-US" sz="3200" dirty="0" smtClean="0"/>
          </a:p>
          <a:p>
            <a:r>
              <a:rPr lang="en-US" sz="3200" dirty="0" smtClean="0"/>
              <a:t>Christian to Christian, 1 Timothy 4:12 </a:t>
            </a:r>
          </a:p>
          <a:p>
            <a:endParaRPr lang="en-US" sz="3200" dirty="0" smtClean="0"/>
          </a:p>
          <a:p>
            <a:r>
              <a:rPr lang="en-US" sz="3200" dirty="0" smtClean="0"/>
              <a:t>To others in the world, Matthew 5:13-16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325563"/>
          </a:xfrm>
        </p:spPr>
        <p:txBody>
          <a:bodyPr/>
          <a:lstStyle/>
          <a:p>
            <a:r>
              <a:rPr lang="en-US" dirty="0" smtClean="0"/>
              <a:t>Examples of Influence: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54498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Poor Influences:</a:t>
            </a:r>
          </a:p>
          <a:p>
            <a:pPr lvl="1"/>
            <a:r>
              <a:rPr lang="en-US" sz="3200" dirty="0" smtClean="0"/>
              <a:t>Solomon’s Wives, 1 Kings 11:1-4; 21:25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The Pharisees, Matthew 23:13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False Doctrines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Bad company, 1 Corinthians 15:33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Who is a poor influence for you? Remove them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Influence: </a:t>
            </a:r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Good Influences:</a:t>
            </a:r>
          </a:p>
          <a:p>
            <a:pPr lvl="1"/>
            <a:r>
              <a:rPr lang="en-US" sz="3200" dirty="0"/>
              <a:t>Paul, Acts 28:30-31; 1 Corinthians 11:1; 1 Thess. 1:6; Philippians </a:t>
            </a:r>
            <a:r>
              <a:rPr lang="en-US" sz="3200" dirty="0" smtClean="0"/>
              <a:t>3:17-18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Job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Our ultimate example, Jesus </a:t>
            </a:r>
            <a:r>
              <a:rPr lang="en-US" sz="3200" dirty="0" smtClean="0"/>
              <a:t>Christ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Who is a good influence for you? Remind them; Thank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 About Influence(s)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1 Corinthians 15:33</a:t>
            </a:r>
          </a:p>
          <a:p>
            <a:pPr lvl="1"/>
            <a:r>
              <a:rPr lang="en-US" sz="3000" dirty="0" smtClean="0"/>
              <a:t>“</a:t>
            </a:r>
            <a:r>
              <a:rPr lang="en-US" sz="3000" b="1" baseline="30000" dirty="0"/>
              <a:t> </a:t>
            </a:r>
            <a:r>
              <a:rPr lang="en-US" sz="3000" dirty="0"/>
              <a:t>Do not be deceived: “</a:t>
            </a:r>
            <a:r>
              <a:rPr lang="en-US" sz="3000" u="sng" dirty="0"/>
              <a:t>Evil company </a:t>
            </a:r>
            <a:r>
              <a:rPr lang="en-US" sz="3000" dirty="0"/>
              <a:t>corrupts </a:t>
            </a:r>
            <a:r>
              <a:rPr lang="en-US" sz="3000" u="sng" dirty="0"/>
              <a:t>good habits</a:t>
            </a:r>
            <a:r>
              <a:rPr lang="en-US" sz="3000" dirty="0" smtClean="0"/>
              <a:t>.”</a:t>
            </a:r>
          </a:p>
          <a:p>
            <a:pPr lvl="1"/>
            <a:r>
              <a:rPr lang="en-US" sz="3000" dirty="0" smtClean="0"/>
              <a:t>Why? </a:t>
            </a:r>
            <a:r>
              <a:rPr lang="en-US" sz="3500" i="1" dirty="0" smtClean="0"/>
              <a:t>The Power of Influence!</a:t>
            </a:r>
            <a:endParaRPr lang="en-US" sz="3500" i="1" dirty="0"/>
          </a:p>
          <a:p>
            <a:endParaRPr lang="en-US" dirty="0" smtClean="0"/>
          </a:p>
          <a:p>
            <a:r>
              <a:rPr lang="en-US" sz="3500" dirty="0" smtClean="0"/>
              <a:t>Proverbs 13:20</a:t>
            </a:r>
          </a:p>
          <a:p>
            <a:pPr lvl="1"/>
            <a:r>
              <a:rPr lang="en-US" sz="3000" dirty="0" smtClean="0"/>
              <a:t>“He </a:t>
            </a:r>
            <a:r>
              <a:rPr lang="en-US" sz="3000" dirty="0"/>
              <a:t>who </a:t>
            </a:r>
            <a:r>
              <a:rPr lang="en-US" sz="3000" u="sng" dirty="0"/>
              <a:t>walks with wise </a:t>
            </a:r>
            <a:r>
              <a:rPr lang="en-US" sz="3000" i="1" u="sng" dirty="0"/>
              <a:t>men</a:t>
            </a:r>
            <a:r>
              <a:rPr lang="en-US" sz="3000" dirty="0"/>
              <a:t> will be </a:t>
            </a:r>
            <a:r>
              <a:rPr lang="en-US" sz="3000" u="sng" dirty="0"/>
              <a:t>wise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en-US" sz="3000" dirty="0"/>
              <a:t>But the </a:t>
            </a:r>
            <a:r>
              <a:rPr lang="en-US" sz="3000" u="sng" dirty="0"/>
              <a:t>companion of fools </a:t>
            </a:r>
            <a:r>
              <a:rPr lang="en-US" sz="3000" dirty="0"/>
              <a:t>will be </a:t>
            </a:r>
            <a:r>
              <a:rPr lang="en-US" sz="3000" u="sng" dirty="0"/>
              <a:t>destroyed</a:t>
            </a:r>
            <a:r>
              <a:rPr lang="en-US" sz="3000" dirty="0" smtClean="0"/>
              <a:t>.”</a:t>
            </a:r>
          </a:p>
          <a:p>
            <a:endParaRPr lang="en-US" dirty="0"/>
          </a:p>
          <a:p>
            <a:r>
              <a:rPr lang="en-US" sz="3500" dirty="0" smtClean="0"/>
              <a:t>Proverbs 22:24-25</a:t>
            </a:r>
          </a:p>
          <a:p>
            <a:pPr lvl="1"/>
            <a:r>
              <a:rPr lang="en-US" sz="3000" dirty="0" smtClean="0"/>
              <a:t>“</a:t>
            </a:r>
            <a:r>
              <a:rPr lang="en-US" sz="3000" dirty="0"/>
              <a:t>Make no friendship with an angry </a:t>
            </a:r>
            <a:r>
              <a:rPr lang="en-US" sz="3000" dirty="0" smtClean="0"/>
              <a:t>man, and </a:t>
            </a:r>
            <a:r>
              <a:rPr lang="en-US" sz="3000" dirty="0"/>
              <a:t>with a furious man do not </a:t>
            </a:r>
            <a:r>
              <a:rPr lang="en-US" sz="3000" dirty="0" smtClean="0"/>
              <a:t>go, </a:t>
            </a:r>
            <a:r>
              <a:rPr lang="en-US" sz="3000" u="sng" dirty="0" smtClean="0"/>
              <a:t>lest </a:t>
            </a:r>
            <a:r>
              <a:rPr lang="en-US" sz="3000" u="sng" dirty="0"/>
              <a:t>you learn his </a:t>
            </a:r>
            <a:r>
              <a:rPr lang="en-US" sz="3000" u="sng" dirty="0" smtClean="0"/>
              <a:t>ways </a:t>
            </a:r>
            <a:r>
              <a:rPr lang="en-US" sz="3000" dirty="0"/>
              <a:t>a</a:t>
            </a:r>
            <a:r>
              <a:rPr lang="en-US" sz="3000" dirty="0" smtClean="0"/>
              <a:t>nd </a:t>
            </a:r>
            <a:r>
              <a:rPr lang="en-US" sz="3000" u="sng" dirty="0"/>
              <a:t>set a snare for your soul</a:t>
            </a:r>
            <a:r>
              <a:rPr lang="en-US" sz="3000" dirty="0" smtClean="0"/>
              <a:t>.”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2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</a:t>
            </a:r>
            <a:r>
              <a:rPr lang="en-US" dirty="0" smtClean="0"/>
              <a:t>e can Influence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Through our:</a:t>
            </a:r>
          </a:p>
          <a:p>
            <a:pPr lvl="1"/>
            <a:r>
              <a:rPr lang="en-US" sz="2800" dirty="0" smtClean="0"/>
              <a:t>Conduct, Philippians 2:13</a:t>
            </a:r>
          </a:p>
          <a:p>
            <a:pPr lvl="1"/>
            <a:r>
              <a:rPr lang="en-US" sz="2800" dirty="0" smtClean="0"/>
              <a:t>Speech, see article, “Tame the Tongue”; </a:t>
            </a:r>
            <a:r>
              <a:rPr lang="en-US" sz="2800" dirty="0"/>
              <a:t>Matt. 15:18; Eph. 4:29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Actions, Matt. 7:15-20</a:t>
            </a:r>
          </a:p>
          <a:p>
            <a:pPr lvl="1"/>
            <a:r>
              <a:rPr lang="en-US" sz="2800" dirty="0" smtClean="0"/>
              <a:t>Example</a:t>
            </a:r>
          </a:p>
          <a:p>
            <a:pPr lvl="1"/>
            <a:r>
              <a:rPr lang="en-US" sz="2800" dirty="0" smtClean="0"/>
              <a:t>Choices</a:t>
            </a:r>
          </a:p>
          <a:p>
            <a:pPr lvl="1"/>
            <a:r>
              <a:rPr lang="en-US" sz="2800" dirty="0" smtClean="0"/>
              <a:t>Obedience to Christ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49" y="3264104"/>
            <a:ext cx="6168962" cy="35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 about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We can loose on type of influence to gain the other (A-B or B-A)</a:t>
            </a:r>
          </a:p>
          <a:p>
            <a:r>
              <a:rPr lang="en-US" sz="3600" dirty="0" smtClean="0"/>
              <a:t>Our influence isn’t put into the coffin with us, Rev. 14:13; Heb.11:4, Matt. 26:6-13…Choose to have your name remembered for good works in Christ</a:t>
            </a:r>
          </a:p>
          <a:p>
            <a:r>
              <a:rPr lang="en-US" sz="3600" dirty="0" smtClean="0"/>
              <a:t>Age does not matter, 1 Tim. 4:12</a:t>
            </a:r>
          </a:p>
          <a:p>
            <a:r>
              <a:rPr lang="en-US" sz="3600" dirty="0" smtClean="0"/>
              <a:t>We are influencing others whether we know it or not</a:t>
            </a:r>
          </a:p>
          <a:p>
            <a:pPr marL="0" indent="0">
              <a:buNone/>
            </a:pPr>
            <a:r>
              <a:rPr lang="en-US" sz="3600" dirty="0" smtClean="0"/>
              <a:t>  (Reuben example)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575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Influence</vt:lpstr>
      <vt:lpstr>Importance of Influence</vt:lpstr>
      <vt:lpstr>Influence Which Jesus Spoke of…</vt:lpstr>
      <vt:lpstr>We ALL Can Provide Positive Influence</vt:lpstr>
      <vt:lpstr>Examples of Influence: Poor</vt:lpstr>
      <vt:lpstr>Examples of Influence: Good</vt:lpstr>
      <vt:lpstr>Warnings About Influence(s)</vt:lpstr>
      <vt:lpstr>How We can Influence Others</vt:lpstr>
      <vt:lpstr>Important Points about Influence</vt:lpstr>
      <vt:lpstr>Important Points about Influence Continued</vt:lpstr>
      <vt:lpstr>Thought-Provoking Questions:</vt:lpstr>
      <vt:lpstr>Plan of Salvation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</dc:title>
  <dc:creator>Tanner Bass</dc:creator>
  <cp:lastModifiedBy>Tanner Bass</cp:lastModifiedBy>
  <cp:revision>29</cp:revision>
  <dcterms:created xsi:type="dcterms:W3CDTF">2017-06-27T17:14:07Z</dcterms:created>
  <dcterms:modified xsi:type="dcterms:W3CDTF">2017-07-07T15:56:10Z</dcterms:modified>
</cp:coreProperties>
</file>