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73" r:id="rId9"/>
    <p:sldId id="275" r:id="rId10"/>
    <p:sldId id="265" r:id="rId11"/>
    <p:sldId id="266" r:id="rId12"/>
    <p:sldId id="269" r:id="rId13"/>
    <p:sldId id="270" r:id="rId14"/>
    <p:sldId id="272" r:id="rId15"/>
    <p:sldId id="271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10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41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5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0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1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3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3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00B0F0"/>
            </a:gs>
            <a:gs pos="34000">
              <a:schemeClr val="accent4">
                <a:lumMod val="5000"/>
                <a:lumOff val="95000"/>
              </a:schemeClr>
            </a:gs>
            <a:gs pos="48000">
              <a:schemeClr val="bg1">
                <a:lumMod val="85000"/>
              </a:schemeClr>
            </a:gs>
            <a:gs pos="74000">
              <a:schemeClr val="bg1">
                <a:lumMod val="65000"/>
              </a:schemeClr>
            </a:gs>
            <a:gs pos="99462">
              <a:srgbClr val="00B0F0"/>
            </a:gs>
            <a:gs pos="84000">
              <a:srgbClr val="00B0F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85CC-D5DE-4B91-90A8-F7CAEB3C90C1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F7C0-3A66-473A-89F9-569F53AAF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3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latin typeface="AR JULIAN" panose="02000000000000000000" pitchFamily="2" charset="0"/>
              </a:rPr>
              <a:t>Lessons From Job</a:t>
            </a:r>
            <a:endParaRPr lang="en-US" sz="8800" dirty="0">
              <a:latin typeface="AR JULI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396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Lord Answers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95215"/>
          </a:xfrm>
        </p:spPr>
        <p:txBody>
          <a:bodyPr/>
          <a:lstStyle/>
          <a:p>
            <a:r>
              <a:rPr lang="en-US" sz="4000" dirty="0" smtClean="0"/>
              <a:t>Chapter 38-39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38:1-11; Where were you, Job?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8948" y="1536191"/>
            <a:ext cx="5851695" cy="438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62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Job’s Confession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40:3-5; 42:1-6</a:t>
            </a:r>
          </a:p>
          <a:p>
            <a:endParaRPr lang="en-US" sz="4400" dirty="0" smtClean="0"/>
          </a:p>
          <a:p>
            <a:r>
              <a:rPr lang="en-US" sz="4000" dirty="0" smtClean="0"/>
              <a:t>The Lord’s rebuke of </a:t>
            </a:r>
            <a:r>
              <a:rPr lang="en-US" sz="4000" dirty="0" err="1" smtClean="0"/>
              <a:t>Eliphaz</a:t>
            </a:r>
            <a:r>
              <a:rPr lang="en-US" sz="4000" dirty="0" smtClean="0"/>
              <a:t>, </a:t>
            </a:r>
            <a:r>
              <a:rPr lang="en-US" sz="4000" dirty="0" err="1" smtClean="0"/>
              <a:t>Bildad</a:t>
            </a:r>
            <a:r>
              <a:rPr lang="en-US" sz="4000" dirty="0" smtClean="0"/>
              <a:t>, and </a:t>
            </a:r>
            <a:r>
              <a:rPr lang="en-US" sz="4000" dirty="0" err="1" smtClean="0"/>
              <a:t>Zophar</a:t>
            </a:r>
            <a:endParaRPr lang="en-US" sz="4000" dirty="0" smtClean="0"/>
          </a:p>
          <a:p>
            <a:pPr lvl="1"/>
            <a:r>
              <a:rPr lang="en-US" sz="3600" dirty="0" smtClean="0"/>
              <a:t>Commands offering of sacrifices, 42:7-9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276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Job Prays &amp; Is Comforted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42:10-17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r>
              <a:rPr lang="en-US" sz="4000" dirty="0" smtClean="0"/>
              <a:t>Blessings were “more than his beginning...”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6552" y="1708226"/>
            <a:ext cx="5843016" cy="32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91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can </a:t>
            </a:r>
            <a:r>
              <a:rPr lang="en-US" sz="5400" u="sng" dirty="0" smtClean="0"/>
              <a:t>YOU</a:t>
            </a:r>
            <a:r>
              <a:rPr lang="en-US" sz="5400" dirty="0" smtClean="0"/>
              <a:t> take-away?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sz="3600" dirty="0" smtClean="0"/>
              <a:t>God ALWAYS knows what we are going through, Heb. 4:15-16; Job 35:21</a:t>
            </a:r>
          </a:p>
          <a:p>
            <a:r>
              <a:rPr lang="en-US" sz="3600" dirty="0" smtClean="0"/>
              <a:t>Through trials and tests, seek God for Wisdom, James 1:5-6</a:t>
            </a:r>
          </a:p>
          <a:p>
            <a:r>
              <a:rPr lang="en-US" sz="3600" dirty="0" smtClean="0"/>
              <a:t>We do not always know why, but remain faithful like Job, 13:15</a:t>
            </a:r>
          </a:p>
          <a:p>
            <a:r>
              <a:rPr lang="en-US" sz="3600" dirty="0" smtClean="0"/>
              <a:t>Why me? Why not wicked men? Job 21:7-9; 30</a:t>
            </a:r>
          </a:p>
          <a:p>
            <a:r>
              <a:rPr lang="en-US" sz="3600" dirty="0" smtClean="0"/>
              <a:t>Let us not become self-righteous, Job 32:1-2; 42:6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4741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752" y="1"/>
            <a:ext cx="3916680" cy="640080"/>
          </a:xfrm>
        </p:spPr>
        <p:txBody>
          <a:bodyPr>
            <a:noAutofit/>
          </a:bodyPr>
          <a:lstStyle/>
          <a:p>
            <a:r>
              <a:rPr lang="en-US" sz="5400" dirty="0" smtClean="0"/>
              <a:t>Job 42:1-6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216" y="640080"/>
            <a:ext cx="10515600" cy="6217920"/>
          </a:xfrm>
        </p:spPr>
        <p:txBody>
          <a:bodyPr>
            <a:noAutofit/>
          </a:bodyPr>
          <a:lstStyle/>
          <a:p>
            <a:pPr fontAlgn="base"/>
            <a:r>
              <a:rPr lang="en-US" sz="3200" b="1" dirty="0"/>
              <a:t>God is </a:t>
            </a:r>
            <a:r>
              <a:rPr lang="en-US" sz="3200" b="1" dirty="0" smtClean="0"/>
              <a:t>omnipotent </a:t>
            </a:r>
            <a:r>
              <a:rPr lang="en-US" sz="3200" b="1" dirty="0"/>
              <a:t>(</a:t>
            </a:r>
            <a:r>
              <a:rPr lang="en-US" sz="3200" b="1" dirty="0" smtClean="0"/>
              <a:t>42:2a)</a:t>
            </a:r>
            <a:r>
              <a:rPr lang="en-US" sz="3200" dirty="0"/>
              <a:t> He can do all things. </a:t>
            </a:r>
            <a:endParaRPr lang="en-US" sz="3200" dirty="0" smtClean="0"/>
          </a:p>
          <a:p>
            <a:pPr fontAlgn="base"/>
            <a:r>
              <a:rPr lang="en-US" sz="3200" b="1" dirty="0" smtClean="0"/>
              <a:t>God </a:t>
            </a:r>
            <a:r>
              <a:rPr lang="en-US" sz="3200" b="1" dirty="0"/>
              <a:t>is </a:t>
            </a:r>
            <a:r>
              <a:rPr lang="en-US" sz="3200" b="1" dirty="0" smtClean="0"/>
              <a:t>sovereign </a:t>
            </a:r>
            <a:r>
              <a:rPr lang="en-US" sz="3200" b="1" dirty="0"/>
              <a:t>(</a:t>
            </a:r>
            <a:r>
              <a:rPr lang="en-US" sz="3200" b="1" dirty="0" smtClean="0"/>
              <a:t>42:2b)</a:t>
            </a:r>
            <a:r>
              <a:rPr lang="en-US" sz="3200" dirty="0"/>
              <a:t> His will is always accomplished. No purpose of God can be </a:t>
            </a:r>
            <a:r>
              <a:rPr lang="en-US" sz="3200" dirty="0" smtClean="0"/>
              <a:t>removed. </a:t>
            </a:r>
          </a:p>
          <a:p>
            <a:pPr fontAlgn="base"/>
            <a:r>
              <a:rPr lang="en-US" sz="3200" b="1" dirty="0" smtClean="0"/>
              <a:t>God </a:t>
            </a:r>
            <a:r>
              <a:rPr lang="en-US" sz="3200" b="1" dirty="0"/>
              <a:t>is </a:t>
            </a:r>
            <a:r>
              <a:rPr lang="en-US" sz="3200" b="1" dirty="0" smtClean="0"/>
              <a:t>omniscient </a:t>
            </a:r>
            <a:r>
              <a:rPr lang="en-US" sz="3200" b="1" dirty="0"/>
              <a:t>(42:3)</a:t>
            </a:r>
            <a:r>
              <a:rPr lang="en-US" sz="3200" dirty="0"/>
              <a:t> While our knowledge is limited, God knows </a:t>
            </a:r>
            <a:r>
              <a:rPr lang="en-US" sz="3200" dirty="0" smtClean="0"/>
              <a:t>all things</a:t>
            </a:r>
            <a:r>
              <a:rPr lang="en-US" sz="3200" dirty="0"/>
              <a:t> </a:t>
            </a:r>
            <a:r>
              <a:rPr lang="en-US" sz="3200" dirty="0" smtClean="0"/>
              <a:t>at all times.</a:t>
            </a:r>
          </a:p>
          <a:p>
            <a:pPr fontAlgn="base"/>
            <a:r>
              <a:rPr lang="en-US" sz="3200" b="1" dirty="0" smtClean="0"/>
              <a:t>God </a:t>
            </a:r>
            <a:r>
              <a:rPr lang="en-US" sz="3200" b="1" dirty="0"/>
              <a:t>is </a:t>
            </a:r>
            <a:r>
              <a:rPr lang="en-US" sz="3200" b="1" dirty="0" smtClean="0"/>
              <a:t>independent </a:t>
            </a:r>
            <a:r>
              <a:rPr lang="en-US" sz="3200" b="1" dirty="0"/>
              <a:t>(42:4)</a:t>
            </a:r>
            <a:r>
              <a:rPr lang="en-US" sz="3200" dirty="0"/>
              <a:t> He does not need </a:t>
            </a:r>
            <a:r>
              <a:rPr lang="en-US" sz="3200" dirty="0" smtClean="0"/>
              <a:t>anything from us. We are the dependent party!</a:t>
            </a:r>
            <a:endParaRPr lang="en-US" sz="3200" dirty="0"/>
          </a:p>
          <a:p>
            <a:pPr fontAlgn="base"/>
            <a:r>
              <a:rPr lang="en-US" sz="3200" b="1" dirty="0"/>
              <a:t>God has revealed </a:t>
            </a:r>
            <a:r>
              <a:rPr lang="en-US" sz="3200" b="1" dirty="0" smtClean="0"/>
              <a:t>himself </a:t>
            </a:r>
            <a:r>
              <a:rPr lang="en-US" sz="3200" b="1" dirty="0"/>
              <a:t>(42:5)</a:t>
            </a:r>
            <a:r>
              <a:rPr lang="en-US" sz="3200" dirty="0"/>
              <a:t> God has </a:t>
            </a:r>
            <a:r>
              <a:rPr lang="en-US" sz="3200" dirty="0" smtClean="0"/>
              <a:t>revealed </a:t>
            </a:r>
            <a:r>
              <a:rPr lang="en-US" sz="3200" dirty="0"/>
              <a:t>himself </a:t>
            </a:r>
            <a:r>
              <a:rPr lang="en-US" sz="3200" dirty="0" smtClean="0"/>
              <a:t>to </a:t>
            </a:r>
            <a:r>
              <a:rPr lang="en-US" sz="3200" dirty="0"/>
              <a:t>us through </a:t>
            </a:r>
            <a:r>
              <a:rPr lang="en-US" sz="3200" dirty="0" smtClean="0"/>
              <a:t>His </a:t>
            </a:r>
            <a:r>
              <a:rPr lang="en-US" sz="3200" dirty="0"/>
              <a:t>creation, </a:t>
            </a:r>
            <a:r>
              <a:rPr lang="en-US" sz="3200" dirty="0" smtClean="0"/>
              <a:t>and His Word. </a:t>
            </a:r>
          </a:p>
          <a:p>
            <a:pPr fontAlgn="base"/>
            <a:r>
              <a:rPr lang="en-US" sz="3200" b="1" dirty="0" smtClean="0"/>
              <a:t>God </a:t>
            </a:r>
            <a:r>
              <a:rPr lang="en-US" sz="3200" b="1" dirty="0"/>
              <a:t>is </a:t>
            </a:r>
            <a:r>
              <a:rPr lang="en-US" sz="3200" b="1" dirty="0" smtClean="0"/>
              <a:t>holy </a:t>
            </a:r>
            <a:r>
              <a:rPr lang="en-US" sz="3200" b="1" dirty="0"/>
              <a:t>(42:6)</a:t>
            </a:r>
            <a:r>
              <a:rPr lang="en-US" sz="3200" dirty="0"/>
              <a:t> </a:t>
            </a:r>
            <a:r>
              <a:rPr lang="en-US" sz="3200" dirty="0" smtClean="0"/>
              <a:t>He expects </a:t>
            </a:r>
            <a:r>
              <a:rPr lang="en-US" sz="3200" dirty="0"/>
              <a:t>us to come before him in humility and repentance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9558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Will tests in life make us: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u="sng" dirty="0" smtClean="0"/>
              <a:t>B</a:t>
            </a:r>
            <a:r>
              <a:rPr lang="en-US" sz="7200" u="sng" dirty="0" smtClean="0"/>
              <a:t>I</a:t>
            </a:r>
            <a:r>
              <a:rPr lang="en-US" sz="4400" u="sng" dirty="0" smtClean="0"/>
              <a:t>TTER</a:t>
            </a:r>
            <a:r>
              <a:rPr lang="en-US" sz="4400" dirty="0" smtClean="0"/>
              <a:t> </a:t>
            </a:r>
            <a:r>
              <a:rPr lang="en-US" dirty="0" smtClean="0"/>
              <a:t>                                 </a:t>
            </a:r>
            <a:r>
              <a:rPr lang="en-US" sz="3200" dirty="0" smtClean="0"/>
              <a:t>or </a:t>
            </a:r>
            <a:r>
              <a:rPr lang="en-US" dirty="0" smtClean="0"/>
              <a:t>                                    </a:t>
            </a:r>
            <a:r>
              <a:rPr lang="en-US" sz="4800" u="sng" dirty="0" smtClean="0"/>
              <a:t>B</a:t>
            </a:r>
            <a:r>
              <a:rPr lang="en-US" sz="8000" u="sng" dirty="0" smtClean="0"/>
              <a:t>E</a:t>
            </a:r>
            <a:r>
              <a:rPr lang="en-US" sz="4800" u="sng" dirty="0" smtClean="0"/>
              <a:t>TTER</a:t>
            </a:r>
          </a:p>
          <a:p>
            <a:pPr marL="0" indent="0" algn="ctr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4000" dirty="0" smtClean="0"/>
              <a:t>	</a:t>
            </a:r>
            <a:r>
              <a:rPr lang="en-US" sz="4300" dirty="0" smtClean="0"/>
              <a:t>God rewarded Job for his faithfulness,</a:t>
            </a:r>
          </a:p>
          <a:p>
            <a:pPr marL="0" indent="0">
              <a:buNone/>
            </a:pPr>
            <a:r>
              <a:rPr lang="en-US" sz="4300" dirty="0" smtClean="0"/>
              <a:t>		</a:t>
            </a:r>
            <a:r>
              <a:rPr lang="en-US" sz="4800" dirty="0" smtClean="0"/>
              <a:t>Would you be found faithful </a:t>
            </a:r>
            <a:r>
              <a:rPr lang="en-US" sz="4800" i="1" dirty="0" smtClean="0"/>
              <a:t>today</a:t>
            </a:r>
            <a:r>
              <a:rPr lang="en-US" sz="4800" dirty="0" smtClean="0"/>
              <a:t>?</a:t>
            </a:r>
            <a:endParaRPr lang="en-US" sz="4300" dirty="0" smtClean="0"/>
          </a:p>
        </p:txBody>
      </p:sp>
    </p:spTree>
    <p:extLst>
      <p:ext uri="{BB962C8B-B14F-4D97-AF65-F5344CB8AC3E}">
        <p14:creationId xmlns:p14="http://schemas.microsoft.com/office/powerpoint/2010/main" val="3544008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Become a child of God </a:t>
            </a:r>
            <a:r>
              <a:rPr lang="en-US" sz="4800" i="1" dirty="0" smtClean="0"/>
              <a:t>TODAY</a:t>
            </a:r>
            <a:r>
              <a:rPr lang="en-US" sz="4800" dirty="0" smtClean="0"/>
              <a:t>!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Hear the gospel – Romans 10:17</a:t>
            </a:r>
          </a:p>
          <a:p>
            <a:r>
              <a:rPr lang="en-US" sz="3600" dirty="0"/>
              <a:t>Believe the gospel of Christ – Hebrews 11:6</a:t>
            </a:r>
          </a:p>
          <a:p>
            <a:r>
              <a:rPr lang="en-US" sz="3600" dirty="0"/>
              <a:t>Confess faith – Romans 10:9-10</a:t>
            </a:r>
          </a:p>
          <a:p>
            <a:r>
              <a:rPr lang="en-US" sz="3600" dirty="0"/>
              <a:t>Repent of sins – Acts 17:30</a:t>
            </a:r>
          </a:p>
          <a:p>
            <a:r>
              <a:rPr lang="en-US" sz="3600" dirty="0"/>
              <a:t>Be baptized – Mark 16:16</a:t>
            </a:r>
          </a:p>
          <a:p>
            <a:r>
              <a:rPr lang="en-US" sz="3600" dirty="0"/>
              <a:t>Live faithful all the days of your life – 2 Timothy 2:1-5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9464" y="5699909"/>
            <a:ext cx="7053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IF you are a child of God, and have sinned, </a:t>
            </a:r>
            <a:r>
              <a:rPr lang="en-US" sz="3200" b="1" i="1" u="sng" dirty="0" smtClean="0"/>
              <a:t>NOW</a:t>
            </a:r>
            <a:r>
              <a:rPr lang="en-US" sz="3200" dirty="0" smtClean="0"/>
              <a:t> is the time for correction!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450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Purpose of Book: To demonstrate God’s absolute sovereignty over all things; To elicit unwavering trust in Him</a:t>
            </a:r>
          </a:p>
          <a:p>
            <a:endParaRPr lang="en-US" sz="3600" dirty="0" smtClean="0"/>
          </a:p>
          <a:p>
            <a:r>
              <a:rPr lang="en-US" sz="3600" dirty="0" smtClean="0"/>
              <a:t>Written For: All people; especially those who are suffering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961044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Prior to Affliction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Job 1:1-8</a:t>
            </a:r>
          </a:p>
          <a:p>
            <a:endParaRPr lang="en-US" sz="4000" dirty="0" smtClean="0"/>
          </a:p>
          <a:p>
            <a:r>
              <a:rPr lang="en-US" sz="4000" dirty="0" smtClean="0"/>
              <a:t>Job &amp; His family</a:t>
            </a:r>
          </a:p>
          <a:p>
            <a:pPr lvl="1"/>
            <a:r>
              <a:rPr lang="en-US" sz="3600" dirty="0" smtClean="0"/>
              <a:t>Incredibly blessed</a:t>
            </a:r>
          </a:p>
          <a:p>
            <a:pPr lvl="1"/>
            <a:r>
              <a:rPr lang="en-US" sz="3600" dirty="0" smtClean="0"/>
              <a:t>“…blameless and upright…feared God and shunned evil.”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100" y="0"/>
            <a:ext cx="6447900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413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097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Satan Enters Scene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208" y="859537"/>
            <a:ext cx="10884408" cy="5998463"/>
          </a:xfrm>
        </p:spPr>
        <p:txBody>
          <a:bodyPr>
            <a:noAutofit/>
          </a:bodyPr>
          <a:lstStyle/>
          <a:p>
            <a:r>
              <a:rPr lang="en-US" sz="3600" dirty="0" smtClean="0"/>
              <a:t>Job 1:6-12</a:t>
            </a:r>
          </a:p>
          <a:p>
            <a:endParaRPr lang="en-US" sz="3600" dirty="0" smtClean="0"/>
          </a:p>
          <a:p>
            <a:r>
              <a:rPr lang="en-US" sz="3600" dirty="0" smtClean="0"/>
              <a:t>Satan insinuates Job serves God because of divine protection (vs. 10)</a:t>
            </a:r>
          </a:p>
          <a:p>
            <a:endParaRPr lang="en-US" sz="3600" dirty="0" smtClean="0"/>
          </a:p>
          <a:p>
            <a:r>
              <a:rPr lang="en-US" sz="3600" dirty="0" smtClean="0"/>
              <a:t>Satan permitted to test Job (1:12-20)</a:t>
            </a:r>
          </a:p>
          <a:p>
            <a:endParaRPr lang="en-US" sz="3600" dirty="0" smtClean="0"/>
          </a:p>
          <a:p>
            <a:r>
              <a:rPr lang="en-US" sz="3600" dirty="0" smtClean="0"/>
              <a:t>Job retains his integrity, 1:21-22</a:t>
            </a:r>
          </a:p>
          <a:p>
            <a:endParaRPr lang="en-US" sz="3600" dirty="0" smtClean="0"/>
          </a:p>
          <a:p>
            <a:r>
              <a:rPr lang="en-US" sz="3600" dirty="0" smtClean="0"/>
              <a:t>How would </a:t>
            </a:r>
            <a:r>
              <a:rPr lang="en-US" sz="3600" u="sng" dirty="0" smtClean="0"/>
              <a:t>YOU</a:t>
            </a:r>
            <a:r>
              <a:rPr lang="en-US" sz="3600" dirty="0" smtClean="0"/>
              <a:t> have handled this situation?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0038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rgbClr val="00B0F0"/>
            </a:gs>
            <a:gs pos="34000">
              <a:schemeClr val="accent4">
                <a:lumMod val="5000"/>
                <a:lumOff val="95000"/>
              </a:schemeClr>
            </a:gs>
            <a:gs pos="48000">
              <a:schemeClr val="bg1">
                <a:lumMod val="85000"/>
              </a:schemeClr>
            </a:gs>
            <a:gs pos="74000">
              <a:schemeClr val="bg1">
                <a:lumMod val="65000"/>
              </a:schemeClr>
            </a:gs>
            <a:gs pos="99462">
              <a:srgbClr val="00B0F0"/>
            </a:gs>
            <a:gs pos="84000">
              <a:srgbClr val="00B0F0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Satan Re-Enters the Scene, 2:1-10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1791"/>
          </a:xfrm>
        </p:spPr>
        <p:txBody>
          <a:bodyPr>
            <a:noAutofit/>
          </a:bodyPr>
          <a:lstStyle/>
          <a:p>
            <a:r>
              <a:rPr lang="en-US" sz="3600" dirty="0" smtClean="0"/>
              <a:t>‘If Job’s body were afflicted, he would curse…’, 2:1-5 </a:t>
            </a:r>
          </a:p>
          <a:p>
            <a:endParaRPr lang="en-US" sz="3600" dirty="0" smtClean="0"/>
          </a:p>
          <a:p>
            <a:r>
              <a:rPr lang="en-US" sz="3600" dirty="0" smtClean="0"/>
              <a:t>Satan permitted to smite Job with horrible disease, 2:7-8</a:t>
            </a:r>
          </a:p>
          <a:p>
            <a:endParaRPr lang="en-US" sz="3600" dirty="0" smtClean="0"/>
          </a:p>
          <a:p>
            <a:r>
              <a:rPr lang="en-US" sz="3600" dirty="0" smtClean="0"/>
              <a:t>Words from Job’s wife, 2:9-10</a:t>
            </a:r>
          </a:p>
          <a:p>
            <a:endParaRPr lang="en-US" sz="3600" dirty="0" smtClean="0"/>
          </a:p>
          <a:p>
            <a:r>
              <a:rPr lang="en-US" sz="3600" dirty="0" smtClean="0"/>
              <a:t>How would have </a:t>
            </a:r>
            <a:r>
              <a:rPr lang="en-US" sz="3600" u="sng" dirty="0" smtClean="0"/>
              <a:t>YOU</a:t>
            </a:r>
            <a:r>
              <a:rPr lang="en-US" sz="3600" dirty="0" smtClean="0"/>
              <a:t> handled this situation?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9979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Job’s Complaint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Chapter 3</a:t>
            </a:r>
          </a:p>
          <a:p>
            <a:r>
              <a:rPr lang="en-US" sz="3600" dirty="0" smtClean="0"/>
              <a:t>10:1-3</a:t>
            </a:r>
          </a:p>
          <a:p>
            <a:r>
              <a:rPr lang="en-US" sz="3600" dirty="0" smtClean="0"/>
              <a:t>Can you tell Job is hurting?!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864" y="3730752"/>
            <a:ext cx="5461798" cy="30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71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arrival of Job’s Friends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Seven days of silent sympathy, 2:11-13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fontAlgn="base"/>
            <a:r>
              <a:rPr lang="en-US" sz="3600" b="1" dirty="0" err="1"/>
              <a:t>Eliphaz</a:t>
            </a:r>
            <a:r>
              <a:rPr lang="en-US" sz="3600" dirty="0"/>
              <a:t> told Job that the innocent do not </a:t>
            </a:r>
            <a:r>
              <a:rPr lang="en-US" sz="3600" dirty="0" smtClean="0"/>
              <a:t>suffer, </a:t>
            </a:r>
            <a:r>
              <a:rPr lang="en-US" sz="3600" dirty="0"/>
              <a:t>(4:1-21) </a:t>
            </a:r>
            <a:r>
              <a:rPr lang="en-US" sz="3600" dirty="0" smtClean="0"/>
              <a:t>implying that Job </a:t>
            </a:r>
            <a:r>
              <a:rPr lang="en-US" sz="3600" dirty="0"/>
              <a:t>must be guilty. He called Job foolish (5:1-7), and he encouraged Job not to </a:t>
            </a:r>
            <a:r>
              <a:rPr lang="en-US" sz="3600" dirty="0" smtClean="0"/>
              <a:t>reject God’s </a:t>
            </a:r>
            <a:r>
              <a:rPr lang="en-US" sz="3600" dirty="0"/>
              <a:t>discipline (5:17-27).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12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The arrival of Job’s Friends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3600" b="1" dirty="0" err="1"/>
              <a:t>Bildad</a:t>
            </a:r>
            <a:r>
              <a:rPr lang="en-US" sz="3600" dirty="0"/>
              <a:t> told Job that God does not reject the blameless (8:1-22), and God puts out the light of the wicked (18:1-21). He accused Job was wicked and blameworthy</a:t>
            </a:r>
            <a:r>
              <a:rPr lang="en-US" sz="3600" dirty="0" smtClean="0"/>
              <a:t>.</a:t>
            </a:r>
          </a:p>
          <a:p>
            <a:pPr fontAlgn="base"/>
            <a:endParaRPr lang="en-US" sz="3600" dirty="0"/>
          </a:p>
          <a:p>
            <a:pPr fontAlgn="base"/>
            <a:r>
              <a:rPr lang="en-US" sz="3600" b="1" dirty="0" err="1"/>
              <a:t>Zophar</a:t>
            </a:r>
            <a:r>
              <a:rPr lang="en-US" sz="3600" dirty="0"/>
              <a:t> told Job that he deserves worse (11:1-20), and wicked men like him will suffer (20:1-29).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362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/>
              <a:t>Elihu’s</a:t>
            </a:r>
            <a:r>
              <a:rPr lang="en-US" sz="5400" dirty="0" smtClean="0"/>
              <a:t> Entrance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435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(Chapter 32-37)</a:t>
            </a:r>
          </a:p>
          <a:p>
            <a:endParaRPr lang="en-US" sz="3600" dirty="0" smtClean="0"/>
          </a:p>
          <a:p>
            <a:r>
              <a:rPr lang="en-US" sz="3600" dirty="0" smtClean="0"/>
              <a:t>33:12-14; God is greater than man!</a:t>
            </a:r>
          </a:p>
          <a:p>
            <a:endParaRPr lang="en-US" sz="3600" dirty="0" smtClean="0"/>
          </a:p>
          <a:p>
            <a:r>
              <a:rPr lang="en-US" sz="3600" dirty="0" smtClean="0"/>
              <a:t>34:10-12; 21; God is not evil, He knows what we go through</a:t>
            </a:r>
          </a:p>
          <a:p>
            <a:endParaRPr lang="en-US" sz="3600" dirty="0" smtClean="0"/>
          </a:p>
          <a:p>
            <a:r>
              <a:rPr lang="en-US" sz="3600" dirty="0" smtClean="0"/>
              <a:t>35:1-8; 16, Who are we in comparison to God!?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410</Words>
  <Application>Microsoft Office PowerPoint</Application>
  <PresentationFormat>Widescreen</PresentationFormat>
  <Paragraphs>96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 JULIAN</vt:lpstr>
      <vt:lpstr>Arial</vt:lpstr>
      <vt:lpstr>Calibri</vt:lpstr>
      <vt:lpstr>Calibri Light</vt:lpstr>
      <vt:lpstr>Office Theme</vt:lpstr>
      <vt:lpstr>Lessons From Job</vt:lpstr>
      <vt:lpstr>PowerPoint Presentation</vt:lpstr>
      <vt:lpstr>Prior to Affliction</vt:lpstr>
      <vt:lpstr>Satan Enters Scene</vt:lpstr>
      <vt:lpstr>Satan Re-Enters the Scene, 2:1-10</vt:lpstr>
      <vt:lpstr>Job’s Complaint</vt:lpstr>
      <vt:lpstr>The arrival of Job’s Friends</vt:lpstr>
      <vt:lpstr>The arrival of Job’s Friends</vt:lpstr>
      <vt:lpstr>Elihu’s Entrance </vt:lpstr>
      <vt:lpstr>The Lord Answers</vt:lpstr>
      <vt:lpstr>Job’s Confession</vt:lpstr>
      <vt:lpstr>Job Prays &amp; Is Comforted</vt:lpstr>
      <vt:lpstr>What can YOU take-away?</vt:lpstr>
      <vt:lpstr>Job 42:1-6</vt:lpstr>
      <vt:lpstr>PowerPoint Presentation</vt:lpstr>
      <vt:lpstr>Become a child of God TODAY!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Job</dc:title>
  <dc:creator>Tanner Bass</dc:creator>
  <cp:lastModifiedBy>Tanner Bass</cp:lastModifiedBy>
  <cp:revision>27</cp:revision>
  <dcterms:created xsi:type="dcterms:W3CDTF">2017-07-12T19:58:02Z</dcterms:created>
  <dcterms:modified xsi:type="dcterms:W3CDTF">2017-07-16T17:35:26Z</dcterms:modified>
</cp:coreProperties>
</file>