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67" r:id="rId6"/>
    <p:sldId id="268" r:id="rId7"/>
    <p:sldId id="270" r:id="rId8"/>
    <p:sldId id="272" r:id="rId9"/>
    <p:sldId id="271" r:id="rId10"/>
    <p:sldId id="273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3ED5-84A9-400F-AC95-30A88694A53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50D5-E3B0-4E24-8C89-9A4A1FB89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3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3ED5-84A9-400F-AC95-30A88694A53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50D5-E3B0-4E24-8C89-9A4A1FB89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2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3ED5-84A9-400F-AC95-30A88694A53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50D5-E3B0-4E24-8C89-9A4A1FB89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7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3ED5-84A9-400F-AC95-30A88694A53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50D5-E3B0-4E24-8C89-9A4A1FB89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5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3ED5-84A9-400F-AC95-30A88694A53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50D5-E3B0-4E24-8C89-9A4A1FB89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2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3ED5-84A9-400F-AC95-30A88694A53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50D5-E3B0-4E24-8C89-9A4A1FB89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9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3ED5-84A9-400F-AC95-30A88694A53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50D5-E3B0-4E24-8C89-9A4A1FB89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3ED5-84A9-400F-AC95-30A88694A53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50D5-E3B0-4E24-8C89-9A4A1FB89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3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3ED5-84A9-400F-AC95-30A88694A53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50D5-E3B0-4E24-8C89-9A4A1FB89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3ED5-84A9-400F-AC95-30A88694A53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50D5-E3B0-4E24-8C89-9A4A1FB89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9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3ED5-84A9-400F-AC95-30A88694A53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50D5-E3B0-4E24-8C89-9A4A1FB89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1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43ED5-84A9-400F-AC95-30A88694A53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E50D5-E3B0-4E24-8C89-9A4A1FB89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2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6560" y="345439"/>
            <a:ext cx="7863840" cy="1376363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atin typeface="High Tower Text" panose="02040502050506030303" pitchFamily="18" charset="0"/>
              </a:rPr>
              <a:t>Spiritual Warfare </a:t>
            </a:r>
            <a:endParaRPr lang="en-US" sz="7200" b="1" dirty="0">
              <a:latin typeface="High Tower Text" panose="0204050205050603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149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896" y="72517"/>
            <a:ext cx="8205216" cy="668147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How Do I Acquire this Armor?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950976"/>
            <a:ext cx="11155680" cy="5733288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Understand that the Word of God is truth, John 17:17</a:t>
            </a:r>
          </a:p>
          <a:p>
            <a:r>
              <a:rPr lang="en-US" sz="3600" dirty="0" smtClean="0"/>
              <a:t>Chose righteous living TODAY by living the way God demands, James 1:19-25; Col. 3:5; Phil. 4:8-9; Eph. 4:31-32</a:t>
            </a:r>
          </a:p>
          <a:p>
            <a:r>
              <a:rPr lang="en-US" sz="3600" dirty="0" smtClean="0"/>
              <a:t>Learn, Read, Study the gospel of peace, James 1:21, let it lead you</a:t>
            </a:r>
          </a:p>
          <a:p>
            <a:r>
              <a:rPr lang="en-US" sz="3600" dirty="0" smtClean="0"/>
              <a:t>Have faith in God, Christ, His plan of salvation</a:t>
            </a:r>
          </a:p>
          <a:p>
            <a:r>
              <a:rPr lang="en-US" sz="3600" dirty="0" smtClean="0"/>
              <a:t>Be Saved </a:t>
            </a:r>
            <a:r>
              <a:rPr lang="en-US" sz="3600" i="1" dirty="0" smtClean="0"/>
              <a:t>TODAY</a:t>
            </a:r>
          </a:p>
          <a:p>
            <a:r>
              <a:rPr lang="en-US" sz="3600" dirty="0" smtClean="0"/>
              <a:t>Use your new armor and sword to be victorious in Christ</a:t>
            </a:r>
          </a:p>
          <a:p>
            <a:r>
              <a:rPr lang="en-US" sz="3600" dirty="0" smtClean="0"/>
              <a:t>Don’t forget to pray!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04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" y="283464"/>
            <a:ext cx="11887200" cy="64465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Are you a solider for </a:t>
            </a:r>
            <a:r>
              <a:rPr lang="en-US" sz="3600" b="1" dirty="0" smtClean="0"/>
              <a:t>Christ</a:t>
            </a:r>
            <a:r>
              <a:rPr lang="en-US" sz="3600" dirty="0" smtClean="0"/>
              <a:t> TODAY?</a:t>
            </a:r>
          </a:p>
          <a:p>
            <a:r>
              <a:rPr lang="en-US" sz="3600" dirty="0" smtClean="0"/>
              <a:t>Are you a soldier for the </a:t>
            </a:r>
            <a:r>
              <a:rPr lang="en-US" sz="3600" b="1" dirty="0" smtClean="0"/>
              <a:t>Devil</a:t>
            </a:r>
            <a:r>
              <a:rPr lang="en-US" sz="3600" dirty="0" smtClean="0"/>
              <a:t> TODAY?</a:t>
            </a:r>
          </a:p>
          <a:p>
            <a:endParaRPr lang="en-US" sz="3600" dirty="0"/>
          </a:p>
          <a:p>
            <a:r>
              <a:rPr lang="en-US" sz="3600" dirty="0" smtClean="0"/>
              <a:t>Who will you decide to fight for?</a:t>
            </a:r>
          </a:p>
          <a:p>
            <a:endParaRPr lang="en-US" sz="3600" dirty="0" smtClean="0"/>
          </a:p>
          <a:p>
            <a:r>
              <a:rPr lang="en-US" sz="3600" dirty="0" smtClean="0"/>
              <a:t>We know the victor of this war, Chose to be on the winning side</a:t>
            </a:r>
          </a:p>
          <a:p>
            <a:endParaRPr lang="en-US" sz="3600" dirty="0"/>
          </a:p>
          <a:p>
            <a:r>
              <a:rPr lang="en-US" sz="3600" dirty="0" smtClean="0"/>
              <a:t>Victory is found in Christ, and Him alone. HE is the winner of this war 1 John 5:4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877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Introduction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1344"/>
            <a:ext cx="10884408" cy="4895215"/>
          </a:xfrm>
        </p:spPr>
        <p:txBody>
          <a:bodyPr>
            <a:normAutofit fontScale="47500" lnSpcReduction="20000"/>
          </a:bodyPr>
          <a:lstStyle/>
          <a:p>
            <a:r>
              <a:rPr lang="en-US" sz="6400" dirty="0" smtClean="0"/>
              <a:t>Are you in a war today? Yes, we all are!</a:t>
            </a:r>
          </a:p>
          <a:p>
            <a:pPr lvl="1"/>
            <a:r>
              <a:rPr lang="en-US" sz="5100" dirty="0" smtClean="0"/>
              <a:t>GOOD vs. EVIL</a:t>
            </a:r>
          </a:p>
          <a:p>
            <a:pPr lvl="1"/>
            <a:endParaRPr lang="en-US" sz="5100" dirty="0" smtClean="0"/>
          </a:p>
          <a:p>
            <a:r>
              <a:rPr lang="en-US" sz="6400" dirty="0" smtClean="0"/>
              <a:t>If you are a child of God, you are a soldier of Christ!</a:t>
            </a:r>
          </a:p>
          <a:p>
            <a:endParaRPr lang="en-US" sz="6400" dirty="0" smtClean="0"/>
          </a:p>
          <a:p>
            <a:r>
              <a:rPr lang="en-US" sz="6400" dirty="0" smtClean="0"/>
              <a:t>Have you forgotten you are a solider?</a:t>
            </a:r>
          </a:p>
          <a:p>
            <a:endParaRPr lang="en-US" sz="6400" dirty="0" smtClean="0"/>
          </a:p>
          <a:p>
            <a:r>
              <a:rPr lang="en-US" sz="6400" dirty="0" smtClean="0"/>
              <a:t>Do you want to be a soldier for Christ?</a:t>
            </a:r>
          </a:p>
          <a:p>
            <a:endParaRPr lang="en-US" sz="6400" dirty="0"/>
          </a:p>
          <a:p>
            <a:r>
              <a:rPr lang="en-US" sz="6400" dirty="0" smtClean="0"/>
              <a:t>Remember 3 A’s: our </a:t>
            </a:r>
            <a:r>
              <a:rPr lang="en-US" sz="6400" u="sng" dirty="0" smtClean="0"/>
              <a:t>Adversary</a:t>
            </a:r>
            <a:r>
              <a:rPr lang="en-US" sz="6400" dirty="0" smtClean="0"/>
              <a:t>, </a:t>
            </a:r>
            <a:r>
              <a:rPr lang="en-US" sz="6400" dirty="0"/>
              <a:t>o</a:t>
            </a:r>
            <a:r>
              <a:rPr lang="en-US" sz="6400" dirty="0" smtClean="0"/>
              <a:t>ur </a:t>
            </a:r>
            <a:r>
              <a:rPr lang="en-US" sz="6400" u="sng" dirty="0" smtClean="0"/>
              <a:t>Armor</a:t>
            </a:r>
            <a:r>
              <a:rPr lang="en-US" sz="6400" dirty="0" smtClean="0"/>
              <a:t>, and our </a:t>
            </a:r>
            <a:r>
              <a:rPr lang="en-US" sz="6400" u="sng" dirty="0" smtClean="0"/>
              <a:t>Aim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32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Ephesians 6:10-13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928" y="1545336"/>
            <a:ext cx="11539728" cy="5193791"/>
          </a:xfrm>
        </p:spPr>
        <p:txBody>
          <a:bodyPr>
            <a:normAutofit/>
          </a:bodyPr>
          <a:lstStyle/>
          <a:p>
            <a:r>
              <a:rPr lang="en-US" sz="3600" b="1" baseline="30000" dirty="0"/>
              <a:t>10 </a:t>
            </a:r>
            <a:r>
              <a:rPr lang="en-US" sz="3600" dirty="0"/>
              <a:t>Finally, my brethren, be strong in the Lord and in the power of His might. </a:t>
            </a:r>
            <a:r>
              <a:rPr lang="en-US" sz="3600" b="1" baseline="30000" dirty="0"/>
              <a:t>11 </a:t>
            </a:r>
            <a:r>
              <a:rPr lang="en-US" sz="3600" dirty="0"/>
              <a:t>Put on the whole armor of God, that you may be able to stand against the wiles of the devil. </a:t>
            </a:r>
            <a:r>
              <a:rPr lang="en-US" sz="3600" b="1" baseline="30000" dirty="0"/>
              <a:t>12 </a:t>
            </a:r>
            <a:r>
              <a:rPr lang="en-US" sz="3600" dirty="0"/>
              <a:t>For we do not wrestle against flesh and blood, but against principalities, against powers, against the rulers of the darkness of this age</a:t>
            </a:r>
            <a:r>
              <a:rPr lang="en-US" sz="3600" dirty="0" smtClean="0"/>
              <a:t>,</a:t>
            </a:r>
            <a:r>
              <a:rPr lang="en-US" sz="3600" dirty="0"/>
              <a:t> against spiritual </a:t>
            </a:r>
            <a:r>
              <a:rPr lang="en-US" sz="3600" i="1" dirty="0"/>
              <a:t>hosts</a:t>
            </a:r>
            <a:r>
              <a:rPr lang="en-US" sz="3600" dirty="0"/>
              <a:t> of wickedness in the heavenly </a:t>
            </a:r>
            <a:r>
              <a:rPr lang="en-US" sz="3600" i="1" dirty="0"/>
              <a:t>places.</a:t>
            </a:r>
            <a:r>
              <a:rPr lang="en-US" sz="3600" dirty="0"/>
              <a:t> </a:t>
            </a:r>
            <a:r>
              <a:rPr lang="en-US" sz="3600" b="1" baseline="30000" dirty="0"/>
              <a:t>13 </a:t>
            </a:r>
            <a:r>
              <a:rPr lang="en-US" sz="3600" dirty="0"/>
              <a:t>Therefore take up the whole armor of God, that you may be able to withstand in the evil day, and having done all, to stand.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7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Ephesians 6:14-20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32" y="1472184"/>
            <a:ext cx="11457432" cy="52669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baseline="30000" dirty="0"/>
              <a:t>14 </a:t>
            </a:r>
            <a:r>
              <a:rPr lang="en-US" sz="3600" dirty="0"/>
              <a:t>Stand therefore, having girded your waist with truth, having put on the breastplate of righteousness, </a:t>
            </a:r>
            <a:r>
              <a:rPr lang="en-US" sz="3600" b="1" baseline="30000" dirty="0"/>
              <a:t>15 </a:t>
            </a:r>
            <a:r>
              <a:rPr lang="en-US" sz="3600" dirty="0"/>
              <a:t>and having shod your feet with the preparation of the gospel of peace; </a:t>
            </a:r>
            <a:r>
              <a:rPr lang="en-US" sz="3600" b="1" baseline="30000" dirty="0"/>
              <a:t>16 </a:t>
            </a:r>
            <a:r>
              <a:rPr lang="en-US" sz="3600" dirty="0"/>
              <a:t>above all, taking the shield of faith with which you will be able to quench all the fiery darts of the wicked one. </a:t>
            </a:r>
            <a:r>
              <a:rPr lang="en-US" sz="3600" b="1" baseline="30000" dirty="0"/>
              <a:t>17 </a:t>
            </a:r>
            <a:r>
              <a:rPr lang="en-US" sz="3600" dirty="0"/>
              <a:t>And take the helmet of salvation, and the sword of the Spirit, which is the word of God; </a:t>
            </a:r>
            <a:r>
              <a:rPr lang="en-US" sz="3600" b="1" baseline="30000" dirty="0"/>
              <a:t>18 </a:t>
            </a:r>
            <a:r>
              <a:rPr lang="en-US" sz="3600" dirty="0"/>
              <a:t>praying always with all prayer and supplication in the Spirit, being watchful to this end with all perseverance and supplication for all the saints— </a:t>
            </a:r>
            <a:r>
              <a:rPr lang="en-US" sz="3600" b="1" baseline="30000" dirty="0"/>
              <a:t>19 </a:t>
            </a:r>
            <a:r>
              <a:rPr lang="en-US" sz="3600" dirty="0"/>
              <a:t>and for me, that utterance may be given to me, that I may open my mouth boldly to make known the mystery of the gospel, </a:t>
            </a:r>
            <a:r>
              <a:rPr lang="en-US" sz="3600" b="1" baseline="30000" dirty="0"/>
              <a:t>20 </a:t>
            </a:r>
            <a:r>
              <a:rPr lang="en-US" sz="3600" dirty="0"/>
              <a:t>for which I am an ambassador in chains; that in it I may speak boldly, as I ought to speak.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04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We </a:t>
            </a:r>
            <a:r>
              <a:rPr lang="en-US" sz="3600" dirty="0"/>
              <a:t>can only stand strong in the Lord’s </a:t>
            </a:r>
            <a:r>
              <a:rPr lang="en-US" sz="3600" dirty="0" smtClean="0"/>
              <a:t>power, Eph. 6:10</a:t>
            </a:r>
          </a:p>
          <a:p>
            <a:endParaRPr lang="en-US" sz="3600" dirty="0" smtClean="0"/>
          </a:p>
          <a:p>
            <a:r>
              <a:rPr lang="en-US" sz="3600" dirty="0"/>
              <a:t>I</a:t>
            </a:r>
            <a:r>
              <a:rPr lang="en-US" sz="3600" dirty="0" smtClean="0"/>
              <a:t>t </a:t>
            </a:r>
            <a:r>
              <a:rPr lang="en-US" sz="3600" dirty="0"/>
              <a:t>is God’s armor that protects </a:t>
            </a:r>
            <a:r>
              <a:rPr lang="en-US" sz="3600" dirty="0" smtClean="0"/>
              <a:t>us, Eph. </a:t>
            </a:r>
            <a:r>
              <a:rPr lang="en-US" sz="3600" dirty="0" smtClean="0"/>
              <a:t>6:11, 2 Cor</a:t>
            </a:r>
            <a:r>
              <a:rPr lang="en-US" sz="3600" dirty="0" smtClean="0"/>
              <a:t>. 10:4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/>
              <a:t>O</a:t>
            </a:r>
            <a:r>
              <a:rPr lang="en-US" sz="3600" dirty="0" smtClean="0"/>
              <a:t>ur </a:t>
            </a:r>
            <a:r>
              <a:rPr lang="en-US" sz="3600" dirty="0"/>
              <a:t>battle is ultimately against spiritual forces of evil in the </a:t>
            </a:r>
            <a:r>
              <a:rPr lang="en-US" sz="3600" dirty="0" smtClean="0"/>
              <a:t>world (led by the Devil), Eph. 6:11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435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Ephesians 6:14-18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039856" cy="484949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14 – “..gird your waist with Truth”</a:t>
            </a:r>
          </a:p>
          <a:p>
            <a:pPr lvl="1"/>
            <a:r>
              <a:rPr lang="en-US" sz="3200" dirty="0" smtClean="0"/>
              <a:t>Truth holds all things in place, truth must be at the core!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r>
              <a:rPr lang="en-US" sz="3600" dirty="0" smtClean="0"/>
              <a:t>14 – “..put on the breastplate of righteousness”</a:t>
            </a:r>
          </a:p>
          <a:p>
            <a:pPr lvl="1"/>
            <a:r>
              <a:rPr lang="en-US" sz="3200" dirty="0" smtClean="0"/>
              <a:t>Righteousness and righteous living will be our protector</a:t>
            </a:r>
          </a:p>
          <a:p>
            <a:pPr lvl="1"/>
            <a:endParaRPr lang="en-US" sz="3200" dirty="0" smtClean="0"/>
          </a:p>
          <a:p>
            <a:r>
              <a:rPr lang="en-US" sz="3600" dirty="0" smtClean="0"/>
              <a:t>15 – “..shod your feet with the preparation of the gospel of peace</a:t>
            </a:r>
            <a:r>
              <a:rPr lang="en-US" sz="3600" dirty="0" smtClean="0"/>
              <a:t>”,  Our feet guide us….</a:t>
            </a:r>
            <a:endParaRPr lang="en-US" sz="3600" dirty="0" smtClean="0"/>
          </a:p>
          <a:p>
            <a:pPr lvl="1"/>
            <a:r>
              <a:rPr lang="en-US" sz="3200" dirty="0" smtClean="0"/>
              <a:t>Compare this to Romans 10:14-15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266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1"/>
            <a:ext cx="10424160" cy="841248"/>
          </a:xfrm>
        </p:spPr>
        <p:txBody>
          <a:bodyPr/>
          <a:lstStyle/>
          <a:p>
            <a:r>
              <a:rPr lang="en-US" b="1" dirty="0"/>
              <a:t>Ephesians 6:14-18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" y="676658"/>
            <a:ext cx="10881360" cy="6172199"/>
          </a:xfrm>
        </p:spPr>
        <p:txBody>
          <a:bodyPr>
            <a:normAutofit/>
          </a:bodyPr>
          <a:lstStyle/>
          <a:p>
            <a:r>
              <a:rPr lang="en-US" sz="3200" dirty="0"/>
              <a:t>16 – “..taking the shield of faith</a:t>
            </a:r>
            <a:r>
              <a:rPr lang="en-US" sz="3200" dirty="0" smtClean="0"/>
              <a:t>”</a:t>
            </a:r>
          </a:p>
          <a:p>
            <a:pPr lvl="1"/>
            <a:r>
              <a:rPr lang="en-US" sz="2800" dirty="0" smtClean="0"/>
              <a:t>Without the shield, the soldier WILL suffer</a:t>
            </a:r>
          </a:p>
          <a:p>
            <a:pPr lvl="1"/>
            <a:r>
              <a:rPr lang="en-US" sz="2800" dirty="0" smtClean="0"/>
              <a:t>Without faith, we cannot please God; we will suffer (Heb. 11:6)</a:t>
            </a:r>
            <a:endParaRPr lang="en-US" sz="2800" dirty="0"/>
          </a:p>
          <a:p>
            <a:r>
              <a:rPr lang="en-US" sz="3200" dirty="0"/>
              <a:t>17 – “..take the helmet of salvation</a:t>
            </a:r>
            <a:r>
              <a:rPr lang="en-US" sz="3200" dirty="0" smtClean="0"/>
              <a:t>”</a:t>
            </a:r>
          </a:p>
          <a:p>
            <a:pPr lvl="1"/>
            <a:r>
              <a:rPr lang="en-US" sz="2800" dirty="0" smtClean="0"/>
              <a:t>Hope of salvation preserves us from the battles we will fight</a:t>
            </a:r>
          </a:p>
          <a:p>
            <a:pPr lvl="1"/>
            <a:r>
              <a:rPr lang="en-US" sz="2800" dirty="0" smtClean="0"/>
              <a:t>Without this salvation, we have no reason to suffer as a soldier, 2 Tim 2:3</a:t>
            </a:r>
            <a:endParaRPr lang="en-US" sz="2800" dirty="0"/>
          </a:p>
          <a:p>
            <a:r>
              <a:rPr lang="en-US" sz="3200" dirty="0"/>
              <a:t>17 – “..the sword of the </a:t>
            </a:r>
            <a:r>
              <a:rPr lang="en-US" sz="3200" dirty="0" smtClean="0"/>
              <a:t>spirit”</a:t>
            </a:r>
          </a:p>
          <a:p>
            <a:pPr lvl="1"/>
            <a:r>
              <a:rPr lang="en-US" sz="2800" dirty="0" smtClean="0"/>
              <a:t>We </a:t>
            </a:r>
            <a:r>
              <a:rPr lang="en-US" sz="2800" dirty="0" smtClean="0"/>
              <a:t>attack the enemy with the sword (Word of God</a:t>
            </a:r>
            <a:r>
              <a:rPr lang="en-US" sz="2800" dirty="0"/>
              <a:t>) Heb. </a:t>
            </a:r>
            <a:r>
              <a:rPr lang="en-US" sz="2800" dirty="0" smtClean="0"/>
              <a:t>4:12-13</a:t>
            </a:r>
            <a:endParaRPr lang="en-US" sz="2800" dirty="0" smtClean="0"/>
          </a:p>
          <a:p>
            <a:pPr lvl="1"/>
            <a:r>
              <a:rPr lang="en-US" sz="2800" dirty="0" smtClean="0"/>
              <a:t>It can prick the hearts of humanity because it is a sharp sword!</a:t>
            </a:r>
          </a:p>
          <a:p>
            <a:pPr lvl="1"/>
            <a:r>
              <a:rPr lang="en-US" sz="2800" dirty="0" smtClean="0"/>
              <a:t>We must bring the sword of out of the holder to be effective…</a:t>
            </a:r>
            <a:endParaRPr lang="en-US" sz="2800" dirty="0"/>
          </a:p>
          <a:p>
            <a:r>
              <a:rPr lang="en-US" sz="3200" dirty="0"/>
              <a:t>18 – “..praying always”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027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93"/>
            <a:ext cx="12192000" cy="685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8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Armor of God </a:t>
            </a:r>
            <a:r>
              <a:rPr lang="en-US" b="1" dirty="0"/>
              <a:t>F</a:t>
            </a:r>
            <a:r>
              <a:rPr lang="en-US" b="1" dirty="0" smtClean="0"/>
              <a:t>or </a:t>
            </a:r>
            <a:r>
              <a:rPr lang="en-US" b="1" dirty="0"/>
              <a:t>W</a:t>
            </a:r>
            <a:r>
              <a:rPr lang="en-US" b="1" dirty="0" smtClean="0"/>
              <a:t>hat Purpose?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774680" cy="492264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“…To stand against the wiles of the devil.”, Eph. 6:11</a:t>
            </a:r>
          </a:p>
          <a:p>
            <a:pPr lvl="1"/>
            <a:r>
              <a:rPr lang="en-US" sz="3200" dirty="0"/>
              <a:t>Our enemy is the devil! 1 Peter </a:t>
            </a:r>
            <a:r>
              <a:rPr lang="en-US" sz="3200" dirty="0" smtClean="0"/>
              <a:t>5:8</a:t>
            </a:r>
          </a:p>
          <a:p>
            <a:endParaRPr lang="en-US" sz="3600" dirty="0"/>
          </a:p>
          <a:p>
            <a:r>
              <a:rPr lang="en-US" sz="3600" dirty="0" smtClean="0"/>
              <a:t>Without this armor, we will not stand strong</a:t>
            </a:r>
          </a:p>
          <a:p>
            <a:endParaRPr lang="en-US" sz="3600" dirty="0"/>
          </a:p>
          <a:p>
            <a:r>
              <a:rPr lang="en-US" sz="3600" dirty="0" smtClean="0"/>
              <a:t>Only those in Christ are armed to fight the enemy</a:t>
            </a:r>
          </a:p>
          <a:p>
            <a:endParaRPr lang="en-US" sz="3600" dirty="0"/>
          </a:p>
          <a:p>
            <a:pPr lvl="1"/>
            <a:r>
              <a:rPr lang="en-US" sz="3200" dirty="0" smtClean="0"/>
              <a:t>Let us not fight against Christ, nor our brothers and sisters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8085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530</Words>
  <Application>Microsoft Office PowerPoint</Application>
  <PresentationFormat>Widescreen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High Tower Text</vt:lpstr>
      <vt:lpstr>Office Theme</vt:lpstr>
      <vt:lpstr>Spiritual Warfare </vt:lpstr>
      <vt:lpstr>Introduction</vt:lpstr>
      <vt:lpstr>Ephesians 6:10-13  </vt:lpstr>
      <vt:lpstr>Ephesians 6:14-20</vt:lpstr>
      <vt:lpstr>PowerPoint Presentation</vt:lpstr>
      <vt:lpstr>Ephesians 6:14-18</vt:lpstr>
      <vt:lpstr>Ephesians 6:14-18</vt:lpstr>
      <vt:lpstr>PowerPoint Presentation</vt:lpstr>
      <vt:lpstr>Armor of God For What Purpose?</vt:lpstr>
      <vt:lpstr>How Do I Acquire this Armor?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Spiritual Warfare </dc:title>
  <dc:creator>Tanner Bass</dc:creator>
  <cp:lastModifiedBy>Tanner Bass</cp:lastModifiedBy>
  <cp:revision>21</cp:revision>
  <dcterms:created xsi:type="dcterms:W3CDTF">2017-07-05T17:48:35Z</dcterms:created>
  <dcterms:modified xsi:type="dcterms:W3CDTF">2017-07-20T19:49:48Z</dcterms:modified>
</cp:coreProperties>
</file>