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56" r:id="rId2"/>
    <p:sldId id="257" r:id="rId3"/>
    <p:sldId id="258" r:id="rId4"/>
    <p:sldId id="267" r:id="rId5"/>
    <p:sldId id="260" r:id="rId6"/>
    <p:sldId id="268" r:id="rId7"/>
    <p:sldId id="261" r:id="rId8"/>
    <p:sldId id="262" r:id="rId9"/>
    <p:sldId id="26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7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0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1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0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7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3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0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1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77530A-8923-44FC-AEC1-B603443C422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4361E4-196A-46FE-AAF5-D48DA57E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089" y="675980"/>
            <a:ext cx="8574622" cy="2616199"/>
          </a:xfrm>
        </p:spPr>
        <p:txBody>
          <a:bodyPr>
            <a:noAutofit/>
          </a:bodyPr>
          <a:lstStyle/>
          <a:p>
            <a:r>
              <a:rPr lang="en-US" sz="8000" dirty="0" smtClean="0"/>
              <a:t>Hard Words To </a:t>
            </a:r>
            <a:r>
              <a:rPr lang="en-US" sz="8000" dirty="0"/>
              <a:t>S</a:t>
            </a:r>
            <a:r>
              <a:rPr lang="en-US" sz="8000" dirty="0" smtClean="0"/>
              <a:t>ay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IF YOU ARE NOT  A CHRISTIAN: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6" y="2209799"/>
            <a:ext cx="11410950" cy="3981451"/>
          </a:xfrm>
        </p:spPr>
        <p:txBody>
          <a:bodyPr>
            <a:noAutofit/>
          </a:bodyPr>
          <a:lstStyle/>
          <a:p>
            <a:r>
              <a:rPr lang="en-US" sz="3200" dirty="0" smtClean="0"/>
              <a:t>SAY “NO!” to sin, and your past way of living, Rom. 6, Eph. 5:8-13</a:t>
            </a:r>
          </a:p>
          <a:p>
            <a:r>
              <a:rPr lang="en-US" sz="3200" dirty="0" smtClean="0"/>
              <a:t>SAY “I’M SORRY” to God, repent and be baptized, Acts 2:38</a:t>
            </a:r>
          </a:p>
          <a:p>
            <a:r>
              <a:rPr lang="en-US" sz="3200" dirty="0" smtClean="0"/>
              <a:t>He WILL FORGIVE you, 1 Jn. 1:9; Matt. 6:14-15</a:t>
            </a:r>
          </a:p>
          <a:p>
            <a:r>
              <a:rPr lang="en-US" sz="3200" dirty="0" smtClean="0"/>
              <a:t>Be THANKFUL for this salvation, Col. 1:12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26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340" y="137160"/>
            <a:ext cx="8534400" cy="116873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Why is this lesson important?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292" y="2157984"/>
            <a:ext cx="8534400" cy="3615267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words are important, Prov. 18:21; James 3:6-12</a:t>
            </a:r>
          </a:p>
          <a:p>
            <a:r>
              <a:rPr lang="en-US" sz="3600" dirty="0" smtClean="0"/>
              <a:t>Will can / will be judged by our speech</a:t>
            </a:r>
          </a:p>
          <a:p>
            <a:r>
              <a:rPr lang="en-US" sz="3600" dirty="0" smtClean="0"/>
              <a:t>We must choose our words carefully, Prov. 21:23</a:t>
            </a:r>
          </a:p>
          <a:p>
            <a:r>
              <a:rPr lang="en-US" sz="3600" dirty="0" smtClean="0"/>
              <a:t>The Christian must set a good example for others, our words are a way we demonstrate this example</a:t>
            </a:r>
          </a:p>
          <a:p>
            <a:r>
              <a:rPr lang="en-US" sz="3600" dirty="0" smtClean="0"/>
              <a:t>Some words are hard to say!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9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91441"/>
            <a:ext cx="10018713" cy="9692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Word #1     “NO”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86839"/>
            <a:ext cx="10149711" cy="3395473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can “</a:t>
            </a:r>
            <a:r>
              <a:rPr lang="en-US" sz="4000" i="1" dirty="0" smtClean="0"/>
              <a:t>NO</a:t>
            </a:r>
            <a:r>
              <a:rPr lang="en-US" sz="4000" dirty="0" smtClean="0"/>
              <a:t>” be hard to say?</a:t>
            </a:r>
          </a:p>
          <a:p>
            <a:pPr lvl="1"/>
            <a:r>
              <a:rPr lang="en-US" sz="3200" dirty="0" smtClean="0"/>
              <a:t>Difficult to say in times of temptation, 2 Sam. 11..But doable! Gen. 39:7-12, 21</a:t>
            </a:r>
          </a:p>
          <a:p>
            <a:pPr lvl="1"/>
            <a:r>
              <a:rPr lang="en-US" sz="3200" dirty="0" smtClean="0"/>
              <a:t>A desire becomes more important than following commands, Gen. 3</a:t>
            </a:r>
          </a:p>
          <a:p>
            <a:pPr lvl="1"/>
            <a:r>
              <a:rPr lang="en-US" sz="3200" dirty="0" smtClean="0"/>
              <a:t>Can be afraid of conflict, Pilate in Jn. 19:5-16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172" y="4279392"/>
            <a:ext cx="2516828" cy="25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91441"/>
            <a:ext cx="10018713" cy="9692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Word #1     “NO”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897" y="1450847"/>
            <a:ext cx="8217279" cy="3395473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can “</a:t>
            </a:r>
            <a:r>
              <a:rPr lang="en-US" sz="4000" i="1" dirty="0" smtClean="0"/>
              <a:t>NO</a:t>
            </a:r>
            <a:r>
              <a:rPr lang="en-US" sz="4000" dirty="0" smtClean="0"/>
              <a:t>” be hard to say?</a:t>
            </a:r>
          </a:p>
          <a:p>
            <a:pPr lvl="1"/>
            <a:r>
              <a:rPr lang="en-US" sz="3200" dirty="0" smtClean="0"/>
              <a:t>Fear of being punished</a:t>
            </a:r>
          </a:p>
          <a:p>
            <a:pPr lvl="1"/>
            <a:r>
              <a:rPr lang="en-US" sz="3200" dirty="0" smtClean="0"/>
              <a:t>Fear of being different, 1 John 2:15-17</a:t>
            </a:r>
          </a:p>
          <a:p>
            <a:pPr lvl="1"/>
            <a:r>
              <a:rPr lang="en-US" sz="3200" dirty="0" smtClean="0"/>
              <a:t>Because it is sometimes easier to say “YES”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24" y="3931920"/>
            <a:ext cx="285597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2" y="202371"/>
            <a:ext cx="10018713" cy="996696"/>
          </a:xfrm>
        </p:spPr>
        <p:txBody>
          <a:bodyPr>
            <a:normAutofit/>
          </a:bodyPr>
          <a:lstStyle/>
          <a:p>
            <a:r>
              <a:rPr lang="en-US" sz="5400" b="1" dirty="0"/>
              <a:t>Word </a:t>
            </a:r>
            <a:r>
              <a:rPr lang="en-US" sz="5400" b="1" dirty="0" smtClean="0"/>
              <a:t>#2     “I’m Sorry”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78" y="1508097"/>
            <a:ext cx="10018713" cy="5221223"/>
          </a:xfrm>
        </p:spPr>
        <p:txBody>
          <a:bodyPr>
            <a:normAutofit/>
          </a:bodyPr>
          <a:lstStyle/>
          <a:p>
            <a:r>
              <a:rPr lang="en-US" sz="4000" dirty="0"/>
              <a:t>Why can </a:t>
            </a:r>
            <a:r>
              <a:rPr lang="en-US" sz="4000" dirty="0" smtClean="0"/>
              <a:t>“</a:t>
            </a:r>
            <a:r>
              <a:rPr lang="en-US" sz="4000" i="1" dirty="0" smtClean="0"/>
              <a:t>I’m Sorry</a:t>
            </a:r>
            <a:r>
              <a:rPr lang="en-US" sz="4000" dirty="0" smtClean="0"/>
              <a:t>” </a:t>
            </a:r>
            <a:r>
              <a:rPr lang="en-US" sz="4000" dirty="0"/>
              <a:t>be hard to say</a:t>
            </a:r>
            <a:r>
              <a:rPr lang="en-US" sz="4000" dirty="0" smtClean="0"/>
              <a:t>?</a:t>
            </a:r>
          </a:p>
          <a:p>
            <a:pPr lvl="1"/>
            <a:r>
              <a:rPr lang="en-US" sz="3600" dirty="0" smtClean="0"/>
              <a:t>Feelings of anger are held on too tight</a:t>
            </a:r>
          </a:p>
          <a:p>
            <a:pPr lvl="1"/>
            <a:r>
              <a:rPr lang="en-US" sz="3600" dirty="0" smtClean="0"/>
              <a:t>Too prideful to admit fault, Prov. 16:18</a:t>
            </a:r>
          </a:p>
          <a:p>
            <a:pPr lvl="1"/>
            <a:r>
              <a:rPr lang="en-US" sz="3600" dirty="0" smtClean="0"/>
              <a:t>It is easier to blame, than to admit fault, Gen. 3:11-12, 15;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14" y="0"/>
            <a:ext cx="2893886" cy="29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34" y="201169"/>
            <a:ext cx="10018713" cy="996696"/>
          </a:xfrm>
        </p:spPr>
        <p:txBody>
          <a:bodyPr>
            <a:normAutofit/>
          </a:bodyPr>
          <a:lstStyle/>
          <a:p>
            <a:r>
              <a:rPr lang="en-US" sz="5400" b="1" dirty="0"/>
              <a:t>Word </a:t>
            </a:r>
            <a:r>
              <a:rPr lang="en-US" sz="5400" b="1" dirty="0" smtClean="0"/>
              <a:t>#2     “I’m Sorry”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998" y="1408180"/>
            <a:ext cx="10018713" cy="5221223"/>
          </a:xfrm>
        </p:spPr>
        <p:txBody>
          <a:bodyPr>
            <a:normAutofit/>
          </a:bodyPr>
          <a:lstStyle/>
          <a:p>
            <a:r>
              <a:rPr lang="en-US" sz="4000" dirty="0"/>
              <a:t>Why can </a:t>
            </a:r>
            <a:r>
              <a:rPr lang="en-US" sz="4000" dirty="0" smtClean="0"/>
              <a:t>“</a:t>
            </a:r>
            <a:r>
              <a:rPr lang="en-US" sz="4000" i="1" dirty="0" smtClean="0"/>
              <a:t>I’m Sorry</a:t>
            </a:r>
            <a:r>
              <a:rPr lang="en-US" sz="4000" dirty="0" smtClean="0"/>
              <a:t>” </a:t>
            </a:r>
            <a:r>
              <a:rPr lang="en-US" sz="4000" dirty="0"/>
              <a:t>be hard to say</a:t>
            </a:r>
            <a:r>
              <a:rPr lang="en-US" sz="4000" dirty="0" smtClean="0"/>
              <a:t>?</a:t>
            </a:r>
          </a:p>
          <a:p>
            <a:pPr lvl="1"/>
            <a:r>
              <a:rPr lang="en-US" sz="3600" dirty="0" smtClean="0"/>
              <a:t>We try to reduce our errors</a:t>
            </a:r>
          </a:p>
          <a:p>
            <a:pPr lvl="1"/>
            <a:r>
              <a:rPr lang="en-US" sz="3600" dirty="0" smtClean="0"/>
              <a:t>“I’m Sorry” admits I was wrong</a:t>
            </a:r>
          </a:p>
          <a:p>
            <a:pPr lvl="2"/>
            <a:r>
              <a:rPr lang="en-US" sz="3200" dirty="0" smtClean="0"/>
              <a:t>We must accept the truth..2 Sam.12:13; 24:10 </a:t>
            </a:r>
          </a:p>
          <a:p>
            <a:pPr lvl="1"/>
            <a:r>
              <a:rPr lang="en-US" sz="3200" dirty="0" smtClean="0"/>
              <a:t>Have some integrity! Prov. 11:3</a:t>
            </a:r>
            <a:endParaRPr lang="en-US" sz="32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14" y="0"/>
            <a:ext cx="2893886" cy="29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96" y="289559"/>
            <a:ext cx="7077456" cy="63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1" y="201169"/>
            <a:ext cx="10018713" cy="117043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Word #3      “I Forgive </a:t>
            </a:r>
            <a:r>
              <a:rPr lang="en-US" sz="4800" b="1" dirty="0"/>
              <a:t>Y</a:t>
            </a:r>
            <a:r>
              <a:rPr lang="en-US" sz="4800" b="1" dirty="0" smtClean="0"/>
              <a:t>ou”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566" y="1874520"/>
            <a:ext cx="10018713" cy="4983480"/>
          </a:xfrm>
        </p:spPr>
        <p:txBody>
          <a:bodyPr>
            <a:normAutofit fontScale="85000" lnSpcReduction="20000"/>
          </a:bodyPr>
          <a:lstStyle/>
          <a:p>
            <a:r>
              <a:rPr lang="en-US" sz="4600" dirty="0" smtClean="0"/>
              <a:t>Why Is “</a:t>
            </a:r>
            <a:r>
              <a:rPr lang="en-US" sz="4600" i="1" dirty="0" smtClean="0"/>
              <a:t>I forgive you</a:t>
            </a:r>
            <a:r>
              <a:rPr lang="en-US" sz="4600" dirty="0" smtClean="0"/>
              <a:t>” hard to say?</a:t>
            </a:r>
          </a:p>
          <a:p>
            <a:pPr lvl="1"/>
            <a:r>
              <a:rPr lang="en-US" sz="4000" dirty="0" smtClean="0"/>
              <a:t>It can be hard to forgive</a:t>
            </a:r>
          </a:p>
          <a:p>
            <a:pPr lvl="1"/>
            <a:r>
              <a:rPr lang="en-US" sz="4000" dirty="0" smtClean="0"/>
              <a:t>BUT, it is necessary, Matt. 6:14-15</a:t>
            </a:r>
          </a:p>
          <a:p>
            <a:pPr lvl="1"/>
            <a:r>
              <a:rPr lang="en-US" sz="4000" dirty="0" smtClean="0"/>
              <a:t>Luke 17:3-4</a:t>
            </a:r>
          </a:p>
          <a:p>
            <a:pPr lvl="1"/>
            <a:r>
              <a:rPr lang="en-US" sz="4000" dirty="0" smtClean="0"/>
              <a:t>Eph. 4:31-32</a:t>
            </a:r>
          </a:p>
          <a:p>
            <a:pPr lvl="1"/>
            <a:r>
              <a:rPr lang="en-US" sz="4000" dirty="0" smtClean="0"/>
              <a:t>Mark 11:25</a:t>
            </a:r>
          </a:p>
          <a:p>
            <a:r>
              <a:rPr lang="en-US" sz="4400" dirty="0" smtClean="0"/>
              <a:t>“I forgive you” means we </a:t>
            </a:r>
          </a:p>
          <a:p>
            <a:pPr marL="0" indent="0">
              <a:buNone/>
            </a:pPr>
            <a:r>
              <a:rPr lang="en-US" sz="4400" dirty="0" smtClean="0"/>
              <a:t>   have to let go...this can be hard!</a:t>
            </a:r>
          </a:p>
          <a:p>
            <a:pPr lvl="1"/>
            <a:endParaRPr lang="en-US" sz="4000" dirty="0" smtClean="0"/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04" y="3653028"/>
            <a:ext cx="4273296" cy="32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59" y="502920"/>
            <a:ext cx="7060190" cy="100279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Word #4  “Thank You”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51" y="1572768"/>
            <a:ext cx="7449378" cy="5120640"/>
          </a:xfrm>
        </p:spPr>
        <p:txBody>
          <a:bodyPr/>
          <a:lstStyle/>
          <a:p>
            <a:r>
              <a:rPr lang="en-US" sz="3600" dirty="0" smtClean="0"/>
              <a:t>Why is “Thank you” hard to say?</a:t>
            </a:r>
          </a:p>
          <a:p>
            <a:pPr lvl="1"/>
            <a:r>
              <a:rPr lang="en-US" sz="3200" dirty="0" smtClean="0"/>
              <a:t>Not saying this means you are not appreciative</a:t>
            </a:r>
          </a:p>
          <a:p>
            <a:pPr lvl="1"/>
            <a:r>
              <a:rPr lang="en-US" sz="3200" dirty="0" smtClean="0"/>
              <a:t>Are YOU ungrateful? YOU have so much to be grateful for! John 3:16</a:t>
            </a:r>
          </a:p>
          <a:p>
            <a:pPr lvl="1"/>
            <a:r>
              <a:rPr lang="en-US" sz="3200" dirty="0" smtClean="0"/>
              <a:t>1 Chron. 16:34; Ps. 7:17; 1 Cor. 1:4; Eph. 5:4; </a:t>
            </a:r>
            <a:r>
              <a:rPr lang="en-US" sz="3200" dirty="0"/>
              <a:t>Phil. </a:t>
            </a:r>
            <a:r>
              <a:rPr lang="en-US" sz="3200" dirty="0" smtClean="0"/>
              <a:t>4:6; Col. 3:15; </a:t>
            </a:r>
            <a:r>
              <a:rPr lang="en-US" sz="3200" dirty="0"/>
              <a:t>1 Thess. </a:t>
            </a:r>
            <a:r>
              <a:rPr lang="en-US" sz="3200" dirty="0" smtClean="0"/>
              <a:t>5:18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349" y="118872"/>
            <a:ext cx="3538728" cy="2359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7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310</TotalTime>
  <Words>459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Hard Words To Say</vt:lpstr>
      <vt:lpstr>Why is this lesson important?</vt:lpstr>
      <vt:lpstr>Word #1     “NO”</vt:lpstr>
      <vt:lpstr>Word #1     “NO”</vt:lpstr>
      <vt:lpstr>Word #2     “I’m Sorry”</vt:lpstr>
      <vt:lpstr>Word #2     “I’m Sorry”</vt:lpstr>
      <vt:lpstr>PowerPoint Presentation</vt:lpstr>
      <vt:lpstr>Word #3      “I Forgive You”</vt:lpstr>
      <vt:lpstr>Word #4  “Thank You”</vt:lpstr>
      <vt:lpstr>IF YOU ARE NOT  A CHRISTIAN: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Words To Say</dc:title>
  <dc:creator>Tanner Bass</dc:creator>
  <cp:lastModifiedBy>Tanner Bass</cp:lastModifiedBy>
  <cp:revision>16</cp:revision>
  <dcterms:created xsi:type="dcterms:W3CDTF">2017-08-08T15:02:36Z</dcterms:created>
  <dcterms:modified xsi:type="dcterms:W3CDTF">2017-08-11T19:47:50Z</dcterms:modified>
</cp:coreProperties>
</file>