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90D2D-8300-4CB5-A483-91842970FAF5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6DD3F-F2D5-4681-854E-26B67000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53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10" y="3956285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9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DB8892-605C-4D61-B0D4-8166C11F38BA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8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60" y="744475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8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DE50-1554-46DB-9EB2-4300AF3BEB5D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5" y="624156"/>
            <a:ext cx="1565767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4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B4E-A0C1-48D3-89E8-F4F5FA95E2D1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CAC1-FB01-40ED-8445-DB29042B03D6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6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12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3FAF9E-2DF6-4354-AC25-5198E666D8D8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6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3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1" y="2286002"/>
            <a:ext cx="4447787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5" y="2286002"/>
            <a:ext cx="4447787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DD76-4FF6-489F-A7CA-0505831BF81E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13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5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5" y="3305213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940-6D5B-4686-B801-FC5FBEA2BF9F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E048-F2DC-44AE-8170-62256F756ADC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4612-7735-49D4-877B-43D6BCF5315B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3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1CBC31-5309-4C25-A12A-702462A0C860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4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178" indent="0">
              <a:buNone/>
              <a:defRPr sz="2000"/>
            </a:lvl2pPr>
            <a:lvl3pPr marL="914354" indent="0">
              <a:buNone/>
              <a:defRPr sz="20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3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183F3-DD65-41A1-BC2C-17B82BB11661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5A963BB-FB8D-475A-AD06-EAF84C36015C}" type="datetime1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7" y="6453386"/>
            <a:ext cx="6280831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9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354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29" indent="-384029" algn="l" defTabSz="914354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354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532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709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5886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062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240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418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594" indent="-384029" algn="l" defTabSz="914354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C742D-4AC0-4484-BFFC-AF55294DC3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</a:t>
            </a:r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top Taking That Passage Out of Context</a:t>
            </a:r>
            <a:endParaRPr lang="en-US" sz="6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344FA-DA46-441F-92DF-24BC1EE10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12" y="4137897"/>
            <a:ext cx="6831673" cy="904625"/>
          </a:xfrm>
        </p:spPr>
        <p:txBody>
          <a:bodyPr>
            <a:normAutofit/>
          </a:bodyPr>
          <a:lstStyle/>
          <a:p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2 Timothy 2:15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47019BA3-6FFA-4EA8-8C36-F0773FFED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589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C742D-4AC0-4484-BFFC-AF55294DC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673" y="1274617"/>
            <a:ext cx="9661235" cy="34451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2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words of the LORD are pure words, Like silver tried in a furnace of earth, Purified seven times. You shall keep them, O LORD, You shall preserve them from this generation forever.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344FA-DA46-441F-92DF-24BC1EE10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7549" y="4895273"/>
            <a:ext cx="6831673" cy="895927"/>
          </a:xfrm>
        </p:spPr>
        <p:txBody>
          <a:bodyPr>
            <a:noAutofit/>
          </a:bodyPr>
          <a:lstStyle/>
          <a:p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Psalm 12:6-7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47019BA3-6FFA-4EA8-8C36-F0773FFED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963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56" y="498764"/>
            <a:ext cx="4705389" cy="6188366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Jeremiah 29:11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I know the thoughts that I think toward you, says the </a:t>
            </a:r>
            <a:r>
              <a:rPr lang="en-US" sz="4000" i="1" cap="small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Lord</a:t>
            </a: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thoughts of peace and not of evil, to give you a future and a hope.</a:t>
            </a:r>
            <a:endParaRPr lang="en-US" sz="40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2" y="631376"/>
            <a:ext cx="5599642" cy="5606141"/>
          </a:xfrm>
        </p:spPr>
        <p:txBody>
          <a:bodyPr anchor="ctr">
            <a:noAutofit/>
          </a:bodyPr>
          <a:lstStyle/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Babylonian captives,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Jeremiah 29:4-7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70 years in captivity,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Jeremiah</a:t>
            </a:r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29:10 (20)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Then, go back to Jerusalem,</a:t>
            </a:r>
            <a:b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Jeremiah 29:14</a:t>
            </a:r>
            <a:endParaRPr lang="en-US" sz="4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2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8" y="378691"/>
            <a:ext cx="4525819" cy="6308439"/>
          </a:xfrm>
        </p:spPr>
        <p:txBody>
          <a:bodyPr anchor="t">
            <a:noAutofit/>
          </a:bodyPr>
          <a:lstStyle/>
          <a:p>
            <a:pPr algn="ctr"/>
            <a:br>
              <a:rPr lang="en-US" sz="54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48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13:4-7</a:t>
            </a:r>
            <a:br>
              <a:rPr lang="en-US" sz="8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4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54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</a:t>
            </a:r>
            <a:r>
              <a:rPr lang="en-US" sz="5400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  <a:r>
              <a:rPr lang="en-US" sz="54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en-US" sz="54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2" y="631376"/>
            <a:ext cx="5599642" cy="5606141"/>
          </a:xfrm>
        </p:spPr>
        <p:txBody>
          <a:bodyPr anchor="ctr">
            <a:noAutofit/>
          </a:bodyPr>
          <a:lstStyle/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Not romantic love</a:t>
            </a:r>
          </a:p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Love in a unified church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(1 Cor. 12)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3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8" y="212437"/>
            <a:ext cx="4525819" cy="6474694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7:1</a:t>
            </a:r>
            <a:br>
              <a:rPr lang="en-US" sz="8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4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Judge not</a:t>
            </a:r>
            <a:r>
              <a:rPr lang="en-US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that you be not judged.</a:t>
            </a:r>
            <a:br>
              <a:rPr lang="en-US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2" y="631376"/>
            <a:ext cx="5599642" cy="5606141"/>
          </a:xfrm>
        </p:spPr>
        <p:txBody>
          <a:bodyPr anchor="ctr">
            <a:noAutofit/>
          </a:bodyPr>
          <a:lstStyle/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Often a deflection,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7:6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Judge righteous judgment,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John 7:24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Use truth to judge ourselves first,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7:2-5 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11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92" y="369455"/>
            <a:ext cx="4978400" cy="6317675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3:16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God so loved the world that He gave His only begotten Son, that </a:t>
            </a:r>
            <a:r>
              <a:rPr lang="en-US" sz="40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whoever believes </a:t>
            </a: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Him should not perish but have everlasting life.</a:t>
            </a:r>
            <a:b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40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819" y="631376"/>
            <a:ext cx="5911272" cy="5606141"/>
          </a:xfrm>
        </p:spPr>
        <p:txBody>
          <a:bodyPr anchor="ctr">
            <a:noAutofit/>
          </a:bodyPr>
          <a:lstStyle/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“Saved by faith only”</a:t>
            </a:r>
            <a:endParaRPr lang="en-US" sz="42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Faith obeys,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John 3:36; 6:27-29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Not justified by faith only,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James 2:24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By faith, Abraham obeyed,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Hebrews 11:8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4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92" y="267855"/>
            <a:ext cx="4978400" cy="6503420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8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 Peter said to them, “Repent, and let every one of you be baptized in the name of Jesus Christ </a:t>
            </a:r>
            <a:r>
              <a:rPr lang="en-US" sz="38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</a:t>
            </a:r>
            <a:r>
              <a:rPr lang="en-US" sz="38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remission of sins; and you shall receive the gift of the Holy Spirit.</a:t>
            </a:r>
            <a:br>
              <a:rPr lang="en-US" sz="38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38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2109" y="267855"/>
            <a:ext cx="5938982" cy="6419275"/>
          </a:xfrm>
        </p:spPr>
        <p:txBody>
          <a:bodyPr anchor="ctr">
            <a:noAutofit/>
          </a:bodyPr>
          <a:lstStyle/>
          <a:p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“eis 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means because of”</a:t>
            </a: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No;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eis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 = “to” or unto</a:t>
            </a:r>
          </a:p>
          <a:p>
            <a:pPr lvl="1"/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26:28</a:t>
            </a:r>
          </a:p>
          <a:p>
            <a:pPr lvl="1"/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10:10</a:t>
            </a: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We do not </a:t>
            </a:r>
            <a:r>
              <a:rPr lang="en-US" sz="4000" u="sng" dirty="0">
                <a:latin typeface="Segoe UI" panose="020B0502040204020203" pitchFamily="34" charset="0"/>
                <a:cs typeface="Segoe UI" panose="020B0502040204020203" pitchFamily="34" charset="0"/>
              </a:rPr>
              <a:t>repent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 “because of” remission of sins,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Acts 2:38</a:t>
            </a:r>
          </a:p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We are not </a:t>
            </a:r>
            <a:r>
              <a:rPr lang="en-US" sz="4000" u="sng" dirty="0">
                <a:latin typeface="Segoe UI" panose="020B0502040204020203" pitchFamily="34" charset="0"/>
                <a:cs typeface="Segoe UI" panose="020B0502040204020203" pitchFamily="34" charset="0"/>
              </a:rPr>
              <a:t>baptized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 “because of” remission of sins, either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8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92" y="434109"/>
            <a:ext cx="4978400" cy="6253021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1:27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Pure and undefiled religion before God and the Father is this: to </a:t>
            </a:r>
            <a:r>
              <a:rPr lang="en-US" sz="40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visit orphans and widows</a:t>
            </a:r>
            <a:r>
              <a:rPr lang="en-US" sz="4000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their trouble, and to keep oneself unspotted from the world.</a:t>
            </a:r>
            <a:b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40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48" y="267855"/>
            <a:ext cx="6279343" cy="6419275"/>
          </a:xfrm>
        </p:spPr>
        <p:txBody>
          <a:bodyPr anchor="ctr">
            <a:noAutofit/>
          </a:bodyPr>
          <a:lstStyle/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“Church-supported institutions”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Context is an individual,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James 1:21-26</a:t>
            </a:r>
          </a:p>
          <a:p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The church cannot</a:t>
            </a:r>
            <a:b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fulfill your </a:t>
            </a:r>
            <a:r>
              <a:rPr lang="en-US" sz="4200" u="sng" dirty="0">
                <a:latin typeface="Segoe UI" panose="020B0502040204020203" pitchFamily="34" charset="0"/>
                <a:cs typeface="Segoe UI" panose="020B0502040204020203" pitchFamily="34" charset="0"/>
              </a:rPr>
              <a:t>personal</a:t>
            </a:r>
            <a:r>
              <a:rPr lang="en-US" sz="4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200" u="sng" dirty="0">
                <a:latin typeface="Segoe UI" panose="020B0502040204020203" pitchFamily="34" charset="0"/>
                <a:cs typeface="Segoe UI" panose="020B0502040204020203" pitchFamily="34" charset="0"/>
              </a:rPr>
              <a:t>responsibility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7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6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92" y="517236"/>
            <a:ext cx="4978400" cy="6169894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6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7:15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But if the unbeliever departs, let him depart; a brother or a sister is </a:t>
            </a:r>
            <a:r>
              <a:rPr lang="en-US" sz="40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 under bondage </a:t>
            </a: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such cases. But God has called us to peace.</a:t>
            </a:r>
            <a:endParaRPr lang="en-US" sz="40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6473" y="376"/>
            <a:ext cx="6515503" cy="6857624"/>
          </a:xfrm>
        </p:spPr>
        <p:txBody>
          <a:bodyPr anchor="ctr">
            <a:normAutofit/>
          </a:bodyPr>
          <a:lstStyle/>
          <a:p>
            <a:r>
              <a:rPr lang="en-US" sz="3900" dirty="0">
                <a:latin typeface="Segoe UI" panose="020B0502040204020203" pitchFamily="34" charset="0"/>
                <a:cs typeface="Segoe UI" panose="020B0502040204020203" pitchFamily="34" charset="0"/>
              </a:rPr>
              <a:t>“Remarriage for desertion”</a:t>
            </a:r>
          </a:p>
          <a:p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Do not sunder marriage – </a:t>
            </a:r>
            <a:b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800" u="sng" dirty="0">
                <a:latin typeface="Segoe UI" panose="020B0502040204020203" pitchFamily="34" charset="0"/>
                <a:cs typeface="Segoe UI" panose="020B0502040204020203" pitchFamily="34" charset="0"/>
              </a:rPr>
              <a:t>All marriages</a:t>
            </a:r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1 Cor. 7:10-11 (Matthew 19:6)</a:t>
            </a:r>
          </a:p>
          <a:p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Believer-Unbeliever,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7:12-15</a:t>
            </a:r>
          </a:p>
          <a:p>
            <a:pPr lvl="1"/>
            <a:r>
              <a:rPr lang="en-US" sz="3600" i="0" dirty="0">
                <a:latin typeface="Segoe UI" panose="020B0502040204020203" pitchFamily="34" charset="0"/>
                <a:cs typeface="Segoe UI" panose="020B0502040204020203" pitchFamily="34" charset="0"/>
              </a:rPr>
              <a:t>Do not compromise your faith,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7:16</a:t>
            </a:r>
          </a:p>
          <a:p>
            <a:pPr lvl="1"/>
            <a:r>
              <a:rPr lang="en-US" sz="3600" i="0" dirty="0">
                <a:latin typeface="Segoe UI" panose="020B0502040204020203" pitchFamily="34" charset="0"/>
                <a:cs typeface="Segoe UI" panose="020B0502040204020203" pitchFamily="34" charset="0"/>
              </a:rPr>
              <a:t>You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are not now, nor have you ever been,</a:t>
            </a:r>
            <a:r>
              <a:rPr lang="en-US" sz="3600" i="0" dirty="0">
                <a:latin typeface="Segoe UI" panose="020B0502040204020203" pitchFamily="34" charset="0"/>
                <a:cs typeface="Segoe UI" panose="020B0502040204020203" pitchFamily="34" charset="0"/>
              </a:rPr>
              <a:t> under bondage (slave),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7:15 (23)</a:t>
            </a:r>
          </a:p>
          <a:p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No remarriage,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Matt. 19:9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64860" y="6502400"/>
            <a:ext cx="327140" cy="355600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8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8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Divider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862C-B299-4936-9B00-0C69B654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56" y="572655"/>
            <a:ext cx="4723862" cy="6114475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2:15</a:t>
            </a:r>
            <a:br>
              <a:rPr lang="en-US" sz="2000" u="sng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2000" dirty="0">
                <a:solidFill>
                  <a:schemeClr val="bg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diligent to present yourself approved to God, a worker who does not need to be ashamed, </a:t>
            </a:r>
            <a:r>
              <a:rPr lang="en-US" sz="40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rightly dividing</a:t>
            </a:r>
            <a:br>
              <a:rPr lang="en-US" sz="40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word of truth.</a:t>
            </a:r>
            <a:endParaRPr lang="en-US" sz="4000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2FBF-8EF3-4841-AB0B-5BB706DE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2036" y="267855"/>
            <a:ext cx="6059055" cy="6419275"/>
          </a:xfrm>
        </p:spPr>
        <p:txBody>
          <a:bodyPr anchor="ctr">
            <a:noAutofit/>
          </a:bodyPr>
          <a:lstStyle/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“Cut straight”</a:t>
            </a:r>
          </a:p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Handle properly </a:t>
            </a:r>
            <a:endParaRPr lang="en-US" sz="4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Analyze correctly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2B974A0-6EBC-4C4C-9BE2-FE3F6D6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" y="6343293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2947A-5EE8-4160-8846-2B54388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5684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9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96</TotalTime>
  <Words>237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Segoe UI</vt:lpstr>
      <vt:lpstr>Segoe UI Semibold</vt:lpstr>
      <vt:lpstr>Crop</vt:lpstr>
      <vt:lpstr>Stop Taking That Passage Out of Context</vt:lpstr>
      <vt:lpstr>Jeremiah 29:11  For I know the thoughts that I think toward you, says the Lord, thoughts of peace and not of evil, to give you a future and a hope.</vt:lpstr>
      <vt:lpstr>  1 Corinthians 13:4-7  “Love…”</vt:lpstr>
      <vt:lpstr>  Matthew 7:1  Judge not, that you be not judged. </vt:lpstr>
      <vt:lpstr>John 3:16  For God so loved the world that He gave His only begotten Son, that whoever believes in Him should not perish but have everlasting life. </vt:lpstr>
      <vt:lpstr>Acts 2:38  Then Peter said to them, “Repent, and let every one of you be baptized in the name of Jesus Christ for the remission of sins; and you shall receive the gift of the Holy Spirit. </vt:lpstr>
      <vt:lpstr>James 1:27  Pure and undefiled religion before God and the Father is this: to visit orphans and widows in their trouble, and to keep oneself unspotted from the world. </vt:lpstr>
      <vt:lpstr>1 Corinthians 7:15  But if the unbeliever departs, let him depart; a brother or a sister is not under bondage in such cases. But God has called us to peace.</vt:lpstr>
      <vt:lpstr>2 Timothy 2:15  Be diligent to present yourself approved to God, a worker who does not need to be ashamed, rightly dividing the word of truth.</vt:lpstr>
      <vt:lpstr>The words of the LORD are pure words, Like silver tried in a furnace of earth, Purified seven times. You shall keep them, O LORD, You shall preserve them from this generation forever.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Taking That Passage Out of Context</dc:title>
  <dc:creator>Joe R Price</dc:creator>
  <cp:lastModifiedBy>Joe R Price</cp:lastModifiedBy>
  <cp:revision>27</cp:revision>
  <dcterms:created xsi:type="dcterms:W3CDTF">2017-08-24T21:13:06Z</dcterms:created>
  <dcterms:modified xsi:type="dcterms:W3CDTF">2017-08-27T13:40:14Z</dcterms:modified>
</cp:coreProperties>
</file>