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9" r:id="rId4"/>
    <p:sldId id="271" r:id="rId5"/>
    <p:sldId id="262" r:id="rId6"/>
    <p:sldId id="273" r:id="rId7"/>
    <p:sldId id="263" r:id="rId8"/>
    <p:sldId id="264" r:id="rId9"/>
    <p:sldId id="269" r:id="rId10"/>
    <p:sldId id="268" r:id="rId11"/>
    <p:sldId id="260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5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2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08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1324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8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14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06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07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2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9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5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9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1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7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6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2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CB990-199E-4ABD-AFD9-4B189F9BC23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2167D-DF2B-432C-8638-847DC6338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6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744" y="2569464"/>
            <a:ext cx="11722608" cy="33084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 smtClean="0">
                <a:latin typeface="AR DARLING" panose="02000000000000000000" pitchFamily="2" charset="0"/>
              </a:rPr>
              <a:t>The Fair-weather Christian</a:t>
            </a:r>
            <a:br>
              <a:rPr lang="en-US" sz="8000" b="1" dirty="0" smtClean="0">
                <a:latin typeface="AR DARLING" panose="02000000000000000000" pitchFamily="2" charset="0"/>
              </a:rPr>
            </a:br>
            <a:r>
              <a:rPr lang="en-US" sz="8000" b="1" dirty="0" smtClean="0">
                <a:latin typeface="AR DARLING" panose="02000000000000000000" pitchFamily="2" charset="0"/>
              </a:rPr>
              <a:t/>
            </a:r>
            <a:br>
              <a:rPr lang="en-US" sz="8000" b="1" dirty="0" smtClean="0">
                <a:latin typeface="AR DARLING" panose="02000000000000000000" pitchFamily="2" charset="0"/>
              </a:rPr>
            </a:br>
            <a:r>
              <a:rPr lang="en-US" sz="4900" b="1" dirty="0" smtClean="0">
                <a:latin typeface="AR DARLING" panose="02000000000000000000" pitchFamily="2" charset="0"/>
              </a:rPr>
              <a:t>(Fair, foul, all)</a:t>
            </a:r>
            <a:r>
              <a:rPr lang="en-US" sz="8000" b="1" dirty="0" smtClean="0">
                <a:latin typeface="AR DARLING" panose="02000000000000000000" pitchFamily="2" charset="0"/>
              </a:rPr>
              <a:t/>
            </a:r>
            <a:br>
              <a:rPr lang="en-US" sz="8000" b="1" dirty="0" smtClean="0">
                <a:latin typeface="AR DARLING" panose="02000000000000000000" pitchFamily="2" charset="0"/>
              </a:rPr>
            </a:br>
            <a:endParaRPr lang="en-US" sz="8000" b="1" dirty="0">
              <a:latin typeface="AR DARLIN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4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/>
              <a:t>FOUL-Weather </a:t>
            </a:r>
            <a:r>
              <a:rPr lang="en-US" b="1" dirty="0"/>
              <a:t>Christian: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04" y="1901952"/>
            <a:ext cx="10972800" cy="4837176"/>
          </a:xfrm>
        </p:spPr>
        <p:txBody>
          <a:bodyPr/>
          <a:lstStyle/>
          <a:p>
            <a:r>
              <a:rPr lang="en-US" sz="2800" dirty="0"/>
              <a:t>They are not at God’s service, God is at their </a:t>
            </a:r>
            <a:r>
              <a:rPr lang="en-US" sz="2800" dirty="0" smtClean="0"/>
              <a:t>service</a:t>
            </a:r>
          </a:p>
          <a:p>
            <a:endParaRPr lang="en-US" sz="2800" dirty="0"/>
          </a:p>
          <a:p>
            <a:r>
              <a:rPr lang="en-US" sz="2800" dirty="0" smtClean="0"/>
              <a:t>“When I need you, I will find you.”</a:t>
            </a:r>
          </a:p>
          <a:p>
            <a:endParaRPr lang="en-US" sz="2800" dirty="0"/>
          </a:p>
          <a:p>
            <a:r>
              <a:rPr lang="en-US" sz="2800" dirty="0" smtClean="0"/>
              <a:t>When things are good, God is not in their </a:t>
            </a:r>
            <a:r>
              <a:rPr lang="en-US" sz="2800" dirty="0" smtClean="0"/>
              <a:t>mind, Ps. 16:8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When things are bad, Cry’s to God are constant for help</a:t>
            </a:r>
          </a:p>
          <a:p>
            <a:endParaRPr lang="en-US" sz="2800" dirty="0"/>
          </a:p>
          <a:p>
            <a:r>
              <a:rPr lang="en-US" sz="2800" dirty="0" smtClean="0"/>
              <a:t>Are you a Foul-Weather Christian?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02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all-weather Christian: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783080"/>
            <a:ext cx="10963656" cy="5074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Will not let anything stop him / her from attending services; growing; maturing, 2 Pet. 3:14-18</a:t>
            </a:r>
          </a:p>
          <a:p>
            <a:r>
              <a:rPr lang="en-US" sz="3200" dirty="0" smtClean="0"/>
              <a:t>Will always keep God and serving Him as their top priority, Matt. 6:33</a:t>
            </a:r>
          </a:p>
          <a:p>
            <a:r>
              <a:rPr lang="en-US" sz="3200" dirty="0" smtClean="0"/>
              <a:t>Will not let “bad-weather” stop them, James 1:12</a:t>
            </a:r>
          </a:p>
          <a:p>
            <a:r>
              <a:rPr lang="en-US" sz="3200" dirty="0" smtClean="0"/>
              <a:t>Remain constant throughout / unwavering to God, Gal. 6:9</a:t>
            </a:r>
          </a:p>
          <a:p>
            <a:r>
              <a:rPr lang="en-US" sz="3200" dirty="0" smtClean="0"/>
              <a:t>Is a role-model for all Christians, 1 Tim. 4:12; Matt. 5:16</a:t>
            </a:r>
          </a:p>
          <a:p>
            <a:r>
              <a:rPr lang="en-US" sz="3200" dirty="0" smtClean="0"/>
              <a:t>Strive to be an All-Weather Christian!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879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517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i="1" u="sng" dirty="0" smtClean="0"/>
              <a:t>THE FAIR-WEATHER CHRISTIAN: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sz="2800" dirty="0" smtClean="0"/>
              <a:t>Remains faithful as long as things are “sunny”</a:t>
            </a:r>
          </a:p>
          <a:p>
            <a:pPr marL="0" indent="0">
              <a:buNone/>
            </a:pPr>
            <a:r>
              <a:rPr lang="en-US" sz="3200" i="1" u="sng" dirty="0" smtClean="0"/>
              <a:t>THE FOUL-WEATHER CHRISTIAN: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smtClean="0"/>
              <a:t>Becomes faithful out of necessity when the sun turns into a storm</a:t>
            </a:r>
            <a:endParaRPr lang="en-US" dirty="0" smtClean="0"/>
          </a:p>
          <a:p>
            <a:pPr marL="0" indent="0">
              <a:buNone/>
            </a:pPr>
            <a:r>
              <a:rPr lang="en-US" sz="3200" i="1" u="sng" dirty="0" smtClean="0"/>
              <a:t>THE ALL-WEATHER CHRISTIAN: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000" dirty="0" smtClean="0"/>
              <a:t>Serves God and remains faithful throughout all seasons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800" b="1" i="1" u="sng" dirty="0" smtClean="0"/>
              <a:t>WHICH ARE </a:t>
            </a:r>
            <a:r>
              <a:rPr lang="en-US" sz="7800" b="1" i="1" u="sng" dirty="0" smtClean="0"/>
              <a:t>YOU</a:t>
            </a:r>
            <a:r>
              <a:rPr lang="en-US" sz="5800" b="1" i="1" u="sng" dirty="0" smtClean="0"/>
              <a:t>?</a:t>
            </a:r>
            <a:endParaRPr lang="en-US" sz="5800" b="1" i="1" u="sng" dirty="0"/>
          </a:p>
        </p:txBody>
      </p:sp>
    </p:spTree>
    <p:extLst>
      <p:ext uri="{BB962C8B-B14F-4D97-AF65-F5344CB8AC3E}">
        <p14:creationId xmlns:p14="http://schemas.microsoft.com/office/powerpoint/2010/main" val="95010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992" y="1289304"/>
            <a:ext cx="10936224" cy="55686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‘Fair-Weather’ simply means an action is dependent on something (pleasant/profitable)</a:t>
            </a:r>
          </a:p>
          <a:p>
            <a:r>
              <a:rPr lang="en-US" sz="3600" b="1" dirty="0" smtClean="0"/>
              <a:t>We have fair-weather everything:</a:t>
            </a:r>
          </a:p>
          <a:p>
            <a:pPr lvl="1"/>
            <a:r>
              <a:rPr lang="en-US" sz="3200" b="1" dirty="0" smtClean="0"/>
              <a:t>Golfer</a:t>
            </a:r>
          </a:p>
          <a:p>
            <a:pPr lvl="1"/>
            <a:r>
              <a:rPr lang="en-US" sz="3200" b="1" dirty="0" smtClean="0"/>
              <a:t>Hunter</a:t>
            </a:r>
          </a:p>
          <a:p>
            <a:pPr lvl="1"/>
            <a:r>
              <a:rPr lang="en-US" sz="3200" b="1" dirty="0" smtClean="0"/>
              <a:t>Fisher</a:t>
            </a:r>
          </a:p>
          <a:p>
            <a:pPr lvl="1"/>
            <a:r>
              <a:rPr lang="en-US" sz="3200" b="1" dirty="0" smtClean="0"/>
              <a:t>Gardener</a:t>
            </a:r>
          </a:p>
          <a:p>
            <a:pPr lvl="1"/>
            <a:r>
              <a:rPr lang="en-US" sz="3200" b="1" dirty="0" smtClean="0"/>
              <a:t>Relationships </a:t>
            </a:r>
          </a:p>
          <a:p>
            <a:pPr lvl="1"/>
            <a:r>
              <a:rPr lang="en-US" sz="3200" b="1" dirty="0" smtClean="0"/>
              <a:t>Friends / Teammates</a:t>
            </a:r>
          </a:p>
          <a:p>
            <a:r>
              <a:rPr lang="en-US" sz="4000" b="1" dirty="0" smtClean="0"/>
              <a:t>Are you a Fair-Weather Christian?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66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25460"/>
            <a:ext cx="8610600" cy="1293028"/>
          </a:xfrm>
        </p:spPr>
        <p:txBody>
          <a:bodyPr/>
          <a:lstStyle/>
          <a:p>
            <a:r>
              <a:rPr lang="en-US" b="1" dirty="0"/>
              <a:t>The Fair-Weather Christian: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362456"/>
            <a:ext cx="10911840" cy="5422392"/>
          </a:xfrm>
        </p:spPr>
        <p:txBody>
          <a:bodyPr>
            <a:noAutofit/>
          </a:bodyPr>
          <a:lstStyle/>
          <a:p>
            <a:r>
              <a:rPr lang="en-US" sz="2800" b="1" dirty="0"/>
              <a:t>Waits for opportune times for </a:t>
            </a:r>
            <a:r>
              <a:rPr lang="en-US" sz="2800" b="1" dirty="0" smtClean="0"/>
              <a:t>everything</a:t>
            </a:r>
          </a:p>
          <a:p>
            <a:pPr lvl="1"/>
            <a:r>
              <a:rPr lang="en-US" sz="2800" dirty="0" smtClean="0"/>
              <a:t>Looks at the forecast and lets that determine involvement </a:t>
            </a:r>
          </a:p>
          <a:p>
            <a:pPr lvl="1"/>
            <a:r>
              <a:rPr lang="en-US" sz="2800" dirty="0" smtClean="0"/>
              <a:t>“I will come to services when it is best for me.”</a:t>
            </a:r>
          </a:p>
          <a:p>
            <a:pPr lvl="1"/>
            <a:r>
              <a:rPr lang="en-US" sz="2800" dirty="0" smtClean="0"/>
              <a:t>“Right now is not a good time for me to teach/ lead/ etc.”</a:t>
            </a:r>
          </a:p>
          <a:p>
            <a:r>
              <a:rPr lang="en-US" sz="2800" dirty="0" smtClean="0"/>
              <a:t>We must not let the forecast determine our spiritual involvement </a:t>
            </a:r>
            <a:endParaRPr lang="en-US" sz="2800" dirty="0"/>
          </a:p>
          <a:p>
            <a:r>
              <a:rPr lang="en-US" sz="2800" dirty="0" smtClean="0"/>
              <a:t>Do not let anything hinder you from:</a:t>
            </a:r>
          </a:p>
          <a:p>
            <a:pPr lvl="1"/>
            <a:r>
              <a:rPr lang="en-US" sz="2800" dirty="0" smtClean="0"/>
              <a:t>Being at worship services, Heb. 10:25</a:t>
            </a:r>
          </a:p>
          <a:p>
            <a:pPr lvl="1"/>
            <a:r>
              <a:rPr lang="en-US" sz="2800" dirty="0" smtClean="0"/>
              <a:t>Growing as a child of God, 2 Pet. 3:18; Eph. 4:15; Heb. 6:1-2</a:t>
            </a:r>
          </a:p>
          <a:p>
            <a:pPr lvl="1"/>
            <a:r>
              <a:rPr lang="en-US" sz="2800" dirty="0" smtClean="0"/>
              <a:t>Teaching His Word</a:t>
            </a:r>
            <a:r>
              <a:rPr lang="en-US" sz="2800" dirty="0"/>
              <a:t>, Mark </a:t>
            </a:r>
            <a:r>
              <a:rPr lang="en-US" sz="2800" dirty="0" smtClean="0"/>
              <a:t>16:15-16; 2 Tim. 3:16; Col. 3:16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09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744" y="480909"/>
            <a:ext cx="8610600" cy="1293028"/>
          </a:xfrm>
        </p:spPr>
        <p:txBody>
          <a:bodyPr/>
          <a:lstStyle/>
          <a:p>
            <a:r>
              <a:rPr lang="en-US" b="1" dirty="0"/>
              <a:t>The Fair-Weather Christian: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572768"/>
            <a:ext cx="11045952" cy="4489704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Demonstrates His/ Her priorities are not where they should be</a:t>
            </a:r>
          </a:p>
          <a:p>
            <a:pPr lvl="1"/>
            <a:r>
              <a:rPr lang="en-US" sz="2800" dirty="0" smtClean="0"/>
              <a:t>“I would rather not _______ when it is raining.”</a:t>
            </a:r>
          </a:p>
          <a:p>
            <a:pPr lvl="1"/>
            <a:r>
              <a:rPr lang="en-US" sz="2800" dirty="0" smtClean="0"/>
              <a:t>“I do not enjoy _______ enough to do so in difficult/unpleasant conditions.”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sz="2800" dirty="0" smtClean="0"/>
              <a:t>Apply this statement to things of a spiritual nature..</a:t>
            </a:r>
          </a:p>
          <a:p>
            <a:pPr lvl="1"/>
            <a:r>
              <a:rPr lang="en-US" sz="2800" dirty="0" smtClean="0"/>
              <a:t>“I would rather not come to services when I feel threatened by the elders. But if things were more pleasant I would come.”</a:t>
            </a:r>
          </a:p>
          <a:p>
            <a:pPr lvl="1"/>
            <a:r>
              <a:rPr lang="en-US" sz="2800" dirty="0" smtClean="0"/>
              <a:t>(If the weather was better, I would go)</a:t>
            </a:r>
          </a:p>
          <a:p>
            <a:r>
              <a:rPr lang="en-US" sz="2800" dirty="0" smtClean="0"/>
              <a:t>Bumps along the road will come as a Christian; BUT one cannot give up</a:t>
            </a:r>
          </a:p>
        </p:txBody>
      </p:sp>
    </p:spTree>
    <p:extLst>
      <p:ext uri="{BB962C8B-B14F-4D97-AF65-F5344CB8AC3E}">
        <p14:creationId xmlns:p14="http://schemas.microsoft.com/office/powerpoint/2010/main" val="115917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Fair-Weather Christian: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847088"/>
            <a:ext cx="10917936" cy="4910328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Is very </a:t>
            </a:r>
            <a:r>
              <a:rPr lang="en-US" sz="2800" b="1" dirty="0"/>
              <a:t>dedicated when its right for </a:t>
            </a:r>
            <a:r>
              <a:rPr lang="en-US" sz="2800" b="1" dirty="0" smtClean="0"/>
              <a:t>them (When it’s not raining..)</a:t>
            </a:r>
          </a:p>
          <a:p>
            <a:r>
              <a:rPr lang="en-US" sz="2800" b="1" dirty="0"/>
              <a:t>Serves God when its easy / benefits them</a:t>
            </a:r>
          </a:p>
          <a:p>
            <a:endParaRPr lang="en-US" sz="2800" dirty="0" smtClean="0"/>
          </a:p>
          <a:p>
            <a:r>
              <a:rPr lang="en-US" sz="2800" dirty="0" smtClean="0"/>
              <a:t>If the weather is right (things in general are going well), they are in it</a:t>
            </a:r>
          </a:p>
          <a:p>
            <a:r>
              <a:rPr lang="en-US" sz="2800" dirty="0" smtClean="0"/>
              <a:t>When the weather begins to worsen, their dedication begins to waver</a:t>
            </a:r>
          </a:p>
          <a:p>
            <a:endParaRPr lang="en-US" sz="2800" dirty="0"/>
          </a:p>
          <a:p>
            <a:r>
              <a:rPr lang="en-US" sz="2800" dirty="0" smtClean="0"/>
              <a:t>We must not let anything make us waver spiritually, Eph. 6:10; Ps. 118:14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5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Fair-Weather Christian: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Is not fully invested</a:t>
            </a:r>
          </a:p>
          <a:p>
            <a:endParaRPr lang="en-US" sz="2800" b="1" dirty="0" smtClean="0"/>
          </a:p>
          <a:p>
            <a:r>
              <a:rPr lang="en-US" sz="2800" dirty="0" smtClean="0"/>
              <a:t>They are like the lukewarm church, Rev. 3:14-22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Fair-Weather Christian: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90504" cy="4498848"/>
          </a:xfrm>
        </p:spPr>
        <p:txBody>
          <a:bodyPr/>
          <a:lstStyle/>
          <a:p>
            <a:r>
              <a:rPr lang="en-US" sz="2800" b="1" dirty="0"/>
              <a:t>Puts his or her desires / dislikes above their love </a:t>
            </a:r>
            <a:r>
              <a:rPr lang="en-US" sz="2800" b="1" dirty="0" smtClean="0"/>
              <a:t>for serving God</a:t>
            </a:r>
          </a:p>
          <a:p>
            <a:endParaRPr lang="en-US" sz="2800" dirty="0"/>
          </a:p>
          <a:p>
            <a:r>
              <a:rPr lang="en-US" sz="2800" dirty="0" smtClean="0"/>
              <a:t>God says to worship Him, Ps. 113:3; Phil. 2:9-11</a:t>
            </a:r>
          </a:p>
          <a:p>
            <a:r>
              <a:rPr lang="en-US" sz="2800" dirty="0" smtClean="0"/>
              <a:t>How does He feel when we respond, “I would love to worship You, but the time isn’t right for me. Maybe when things get better, God.”</a:t>
            </a:r>
          </a:p>
          <a:p>
            <a:endParaRPr lang="en-US" sz="2800" dirty="0"/>
          </a:p>
          <a:p>
            <a:r>
              <a:rPr lang="en-US" sz="2800" dirty="0" smtClean="0"/>
              <a:t>The Fair-Weather Christian is acting selfish</a:t>
            </a:r>
            <a:r>
              <a:rPr lang="en-US" sz="2800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2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Fair-Weather Christian: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Show an obvious lack of commitment / </a:t>
            </a:r>
            <a:r>
              <a:rPr lang="en-US" sz="2800" b="1" dirty="0" smtClean="0"/>
              <a:t>dedication</a:t>
            </a:r>
          </a:p>
          <a:p>
            <a:endParaRPr lang="en-US" sz="2800" dirty="0"/>
          </a:p>
          <a:p>
            <a:r>
              <a:rPr lang="en-US" sz="2800" dirty="0" smtClean="0"/>
              <a:t>Shouldn’t we be committed to our faith above all things?</a:t>
            </a:r>
          </a:p>
          <a:p>
            <a:pPr lvl="1"/>
            <a:r>
              <a:rPr lang="en-US" sz="2800" dirty="0" smtClean="0"/>
              <a:t>Matt. 22:37-38; Gal. 2:20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We must be committed to the fullest degree, “all in” mindset</a:t>
            </a:r>
          </a:p>
          <a:p>
            <a:pPr lvl="1"/>
            <a:r>
              <a:rPr lang="en-US" sz="2800" dirty="0" smtClean="0"/>
              <a:t>This commitment will produce</a:t>
            </a:r>
            <a:r>
              <a:rPr lang="en-US" sz="2800" dirty="0"/>
              <a:t> </a:t>
            </a:r>
            <a:r>
              <a:rPr lang="en-US" sz="2800" dirty="0" smtClean="0"/>
              <a:t>much good </a:t>
            </a:r>
          </a:p>
        </p:txBody>
      </p:sp>
    </p:spTree>
    <p:extLst>
      <p:ext uri="{BB962C8B-B14F-4D97-AF65-F5344CB8AC3E}">
        <p14:creationId xmlns:p14="http://schemas.microsoft.com/office/powerpoint/2010/main" val="87940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Fair-Weather Christian: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Quits when things get hard</a:t>
            </a:r>
          </a:p>
          <a:p>
            <a:pPr marL="0" indent="0">
              <a:buNone/>
            </a:pPr>
            <a:endParaRPr lang="en-US" sz="3200" b="1" dirty="0" smtClean="0"/>
          </a:p>
          <a:p>
            <a:r>
              <a:rPr lang="en-US" sz="3200" dirty="0" smtClean="0"/>
              <a:t>We must have some spiritual stick-to-itiveness, Gal. 6:9; 2 Thess. 3:13; Joshua 1:9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897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199</TotalTime>
  <Words>631</Words>
  <Application>Microsoft Office PowerPoint</Application>
  <PresentationFormat>Widescreen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 DARLING</vt:lpstr>
      <vt:lpstr>Arial</vt:lpstr>
      <vt:lpstr>Century Gothic</vt:lpstr>
      <vt:lpstr>Vapor Trail</vt:lpstr>
      <vt:lpstr>The Fair-weather Christian  (Fair, foul, all) </vt:lpstr>
      <vt:lpstr>PowerPoint Presentation</vt:lpstr>
      <vt:lpstr>The Fair-Weather Christian:</vt:lpstr>
      <vt:lpstr>The Fair-Weather Christian:</vt:lpstr>
      <vt:lpstr>The Fair-Weather Christian:</vt:lpstr>
      <vt:lpstr>The Fair-Weather Christian:</vt:lpstr>
      <vt:lpstr>The Fair-Weather Christian:</vt:lpstr>
      <vt:lpstr>The Fair-Weather Christian:</vt:lpstr>
      <vt:lpstr>The Fair-Weather Christian:</vt:lpstr>
      <vt:lpstr>The FOUL-Weather Christian:</vt:lpstr>
      <vt:lpstr>The all-weather Christian: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Fair-Weather Christian</dc:title>
  <dc:creator>Tanner Bass</dc:creator>
  <cp:lastModifiedBy>Tanner Bass</cp:lastModifiedBy>
  <cp:revision>23</cp:revision>
  <dcterms:created xsi:type="dcterms:W3CDTF">2017-07-20T20:23:17Z</dcterms:created>
  <dcterms:modified xsi:type="dcterms:W3CDTF">2017-08-01T20:06:40Z</dcterms:modified>
</cp:coreProperties>
</file>