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7" r:id="rId4"/>
    <p:sldId id="260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348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E8712-0FCE-4FF9-A784-A5BEF0A42883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41EBC-F4C0-45E9-9C16-F119E07E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6-91AF-48E9-AA3A-D14395D60BCA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E789-6986-4CAA-9C41-47CF85A0B5B4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E25-E653-43AB-A054-00E0F74AED3C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6A00-5D78-4582-AC81-7F9358BF7E6A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584E-7943-4251-95FE-65356D41902F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B018-12AA-4AE0-A59D-B443B00825EC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E1DE-7462-48C9-A426-E508E5D4C801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EF72-FC7B-4A07-9FB3-6FDAA32BE73A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2CDE-53CA-48C6-AD22-EFDC292B19E5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B083-2F3B-4A70-B683-01C5E89ABEE7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0D2A-D935-4504-8238-89968A4BD47B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1C7D-26DD-4876-B6A4-594BAD522092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5BB7-D853-49CF-B721-7D18D11E2EF9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C596-759E-4855-ACE1-C3A25BAC28AF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9F7C-2323-4FF8-919D-31E882343E35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9C3-BE28-4361-A06D-1269416A3490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69CE5-875F-4D56-BEEB-A84C3E275644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2DAE744-1EDB-4134-A175-E00B96CA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2843" y="6188242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D30E0F-0C62-4847-85F4-BF8E6D31E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873" y="782782"/>
            <a:ext cx="9008254" cy="3410475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Gossip: A Prideful 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04941-B3DA-473C-ACBA-2E354B6AC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4165" y="4709627"/>
            <a:ext cx="8956962" cy="1126283"/>
          </a:xfrm>
        </p:spPr>
        <p:txBody>
          <a:bodyPr anchor="ctr">
            <a:normAutofit/>
          </a:bodyPr>
          <a:lstStyle/>
          <a:p>
            <a:r>
              <a:rPr lang="en-US" sz="4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Proverbs 26:20-26</a:t>
            </a:r>
          </a:p>
        </p:txBody>
      </p:sp>
    </p:spTree>
    <p:extLst>
      <p:ext uri="{BB962C8B-B14F-4D97-AF65-F5344CB8AC3E}">
        <p14:creationId xmlns:p14="http://schemas.microsoft.com/office/powerpoint/2010/main" val="539199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59" y="449179"/>
            <a:ext cx="9691854" cy="1133961"/>
          </a:xfrm>
        </p:spPr>
        <p:txBody>
          <a:bodyPr>
            <a:noAutofit/>
          </a:bodyPr>
          <a:lstStyle/>
          <a:p>
            <a:r>
              <a:rPr lang="en-US" sz="66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Nature of 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221" y="1973179"/>
            <a:ext cx="9914021" cy="48848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Prideful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Philippians 2:2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Gossiper feels important </a:t>
            </a:r>
            <a:b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	(“I’ve got a secret!”),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Psalm 101:5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Tasty morsel,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 18:8</a:t>
            </a:r>
          </a:p>
          <a:p>
            <a:pPr lvl="1">
              <a:spcBef>
                <a:spcPts val="1800"/>
              </a:spcBef>
            </a:pPr>
            <a:endParaRPr lang="en-US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10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606DBDC2-4959-4D4F-9D33-268180C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75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59" y="449179"/>
            <a:ext cx="9691854" cy="1133961"/>
          </a:xfrm>
        </p:spPr>
        <p:txBody>
          <a:bodyPr>
            <a:noAutofit/>
          </a:bodyPr>
          <a:lstStyle/>
          <a:p>
            <a:r>
              <a:rPr lang="en-US" sz="66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Nature of 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221" y="1973179"/>
            <a:ext cx="9914021" cy="48848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Cowardly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 25:23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“A backbiter will cut one down behind his back but will not say the same to one’s face. This is a coward’s coward whose method stirs anger and causes discord.” 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, Harkrider, 155)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11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606DBDC2-4959-4D4F-9D33-268180C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366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59" y="449179"/>
            <a:ext cx="9691854" cy="1133961"/>
          </a:xfrm>
        </p:spPr>
        <p:txBody>
          <a:bodyPr>
            <a:noAutofit/>
          </a:bodyPr>
          <a:lstStyle/>
          <a:p>
            <a:r>
              <a:rPr lang="en-US" sz="66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Nature of 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221" y="1973179"/>
            <a:ext cx="10010274" cy="48848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Divides, isolates and harms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 16:27-28; 17:9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Backbiting, talebearing, slander is like a deep cutting sword,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 12:17-18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	Gossip damages reputations and relationships</a:t>
            </a:r>
          </a:p>
          <a:p>
            <a:pPr lvl="1">
              <a:spcBef>
                <a:spcPts val="1800"/>
              </a:spcBef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12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606DBDC2-4959-4D4F-9D33-268180C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399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59" y="449179"/>
            <a:ext cx="9691854" cy="1133961"/>
          </a:xfrm>
        </p:spPr>
        <p:txBody>
          <a:bodyPr>
            <a:noAutofit/>
          </a:bodyPr>
          <a:lstStyle/>
          <a:p>
            <a:r>
              <a:rPr lang="en-US" sz="54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person who gossips…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221" y="1780674"/>
            <a:ext cx="10010274" cy="50773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Is a talebearer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 17:9</a:t>
            </a:r>
          </a:p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Is sowing strife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 6:16, 19</a:t>
            </a:r>
          </a:p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Is a busybody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1 Peter 4:15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Idleness invites gossiping,</a:t>
            </a:r>
            <a:b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2 Thessalonians 3:11; 1 Timothy 5:13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13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606DBDC2-4959-4D4F-9D33-268180C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036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449179"/>
            <a:ext cx="9761538" cy="1133961"/>
          </a:xfrm>
        </p:spPr>
        <p:txBody>
          <a:bodyPr>
            <a:noAutofit/>
          </a:bodyPr>
          <a:lstStyle/>
          <a:p>
            <a:r>
              <a:rPr lang="en-US" sz="54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to do About 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5" y="1583140"/>
            <a:ext cx="10256420" cy="52748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Stop it!</a:t>
            </a:r>
          </a:p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Remorse and repent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2 Cor. 7:10</a:t>
            </a:r>
          </a:p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Repair damage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5:23-24</a:t>
            </a:r>
          </a:p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Renew your thinking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Romans 12:2</a:t>
            </a:r>
          </a:p>
          <a:p>
            <a:pPr lvl="1">
              <a:spcBef>
                <a:spcPts val="1800"/>
              </a:spcBef>
            </a:pP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Pure heart, monitor your tongue, </a:t>
            </a:r>
            <a:b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3800" i="1" dirty="0">
                <a:latin typeface="Segoe UI" panose="020B0502040204020203" pitchFamily="34" charset="0"/>
                <a:cs typeface="Segoe UI" panose="020B0502040204020203" pitchFamily="34" charset="0"/>
              </a:rPr>
              <a:t>Philippians 4:8; James 3:5-8 (4:8)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14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606DBDC2-4959-4D4F-9D33-268180C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873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337" y="257175"/>
            <a:ext cx="9852276" cy="1866900"/>
          </a:xfrm>
        </p:spPr>
        <p:txBody>
          <a:bodyPr>
            <a:noAutofit/>
          </a:bodyPr>
          <a:lstStyle/>
          <a:p>
            <a:r>
              <a:rPr lang="en-US" sz="54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to do When Someone Gossips to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337" y="2371724"/>
            <a:ext cx="10347158" cy="44862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Do not listen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 17:4</a:t>
            </a:r>
            <a:endParaRPr lang="en-US" sz="44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Do not enable gossip,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 20:19</a:t>
            </a:r>
          </a:p>
          <a:p>
            <a:pPr lvl="1">
              <a:spcBef>
                <a:spcPts val="12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Give it no fuel,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 26:20, 22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Help them stop it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James 5:19-20; Galatians 6:1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15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606DBDC2-4959-4D4F-9D33-268180C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57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513347"/>
            <a:ext cx="9675813" cy="1026695"/>
          </a:xfrm>
        </p:spPr>
        <p:txBody>
          <a:bodyPr>
            <a:noAutofit/>
          </a:bodyPr>
          <a:lstStyle/>
          <a:p>
            <a:r>
              <a:rPr lang="en-US" sz="60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Gossip: A Prideful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1809750"/>
            <a:ext cx="10170696" cy="504825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Corrupt speech,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Ephesians 4:29</a:t>
            </a:r>
            <a:endParaRPr lang="en-US" sz="42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Speak the truth in love,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Ephesians 4:15</a:t>
            </a:r>
          </a:p>
          <a:p>
            <a:pPr>
              <a:spcBef>
                <a:spcPts val="18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Not malicious words that distort, 	defame and destroy,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Ephesians 4:25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Kindness, not bitter, evil, malicious 	words,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Ephesians 4:31-32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16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606DBDC2-4959-4D4F-9D33-268180C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196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59" y="449180"/>
            <a:ext cx="9691854" cy="898358"/>
          </a:xfrm>
        </p:spPr>
        <p:txBody>
          <a:bodyPr>
            <a:noAutofit/>
          </a:bodyPr>
          <a:lstStyle/>
          <a:p>
            <a:r>
              <a:rPr lang="en-US" sz="54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Origin of “Gossip”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1556084"/>
            <a:ext cx="10615000" cy="530191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“The term originates from the bedroom at the time of childbirth. Giving birth used to be a social, ladies only, event, in which a pregnant woman’s female relatives and neighbours would gather. As with any social gathering there was chattering and this is where the term gossip came to mean talk of others.”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"If Walls Could Talk: The History of the Home (Bedroom)” -Lucy </a:t>
            </a: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Worsley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, BBC</a:t>
            </a:r>
            <a:endParaRPr lang="en-US" sz="3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606DBDC2-4959-4D4F-9D33-268180C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1931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04968"/>
            <a:ext cx="8911687" cy="1078172"/>
          </a:xfrm>
        </p:spPr>
        <p:txBody>
          <a:bodyPr>
            <a:normAutofit/>
          </a:bodyPr>
          <a:lstStyle/>
          <a:p>
            <a:r>
              <a:rPr lang="en-US" sz="60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700464"/>
            <a:ext cx="9314031" cy="51575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Idle talk, spreading rumors, esp. of private, personal affairs of others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Generally, it disrespects, belittles, distorts and maligns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Chatter of scandal; harms reputations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Does not express love,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Romans 13:8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53B7F5DF-33C6-4620-8E5E-E056F373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2843" y="6188242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69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04968"/>
            <a:ext cx="8911687" cy="1078172"/>
          </a:xfrm>
        </p:spPr>
        <p:txBody>
          <a:bodyPr>
            <a:noAutofit/>
          </a:bodyPr>
          <a:lstStyle/>
          <a:p>
            <a:r>
              <a:rPr lang="en-US" sz="66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973179"/>
            <a:ext cx="9314031" cy="48848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Entertained by it: </a:t>
            </a:r>
          </a:p>
          <a:p>
            <a:pPr lvl="1">
              <a:spcBef>
                <a:spcPts val="18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People Magazine, TMZ,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E!News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b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	Celebrity Gossip, etc.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Social media and cyberbullying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606DBDC2-4959-4D4F-9D33-268180C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071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546" y="401053"/>
            <a:ext cx="10154653" cy="64569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Drama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. It happens so frequently during the teenage years, that some people have come to accept it as a normal part of teenage life. But when that drama involves toxic friendships, slut-shaming and 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spreading rumors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, that is anything but normal. In fact, for 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those who are impacted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, gossip can be downright 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painful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and almost impossible to ignore – especially if social media is being used to spread it.”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“Understanding the Impact of Rumors and Gossip”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(Sherri Gordon, verywell.com)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 descr="Spirit's Sword Logo&#10;">
            <a:extLst>
              <a:ext uri="{FF2B5EF4-FFF2-40B4-BE49-F238E27FC236}">
                <a16:creationId xmlns:a16="http://schemas.microsoft.com/office/drawing/2014/main" id="{2B08ACA7-EE84-4298-98C6-558B8C84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41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26" y="240633"/>
            <a:ext cx="10026315" cy="179671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Why do kids spread rumors or gossip?     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(Sherri Gordon, verywell.com)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927" y="2124635"/>
            <a:ext cx="9480884" cy="4733366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To feel better</a:t>
            </a:r>
          </a:p>
          <a:p>
            <a:pPr>
              <a:spcBef>
                <a:spcPts val="9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To feel accepted</a:t>
            </a:r>
          </a:p>
          <a:p>
            <a:pPr>
              <a:spcBef>
                <a:spcPts val="9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To get attention</a:t>
            </a:r>
          </a:p>
          <a:p>
            <a:pPr>
              <a:spcBef>
                <a:spcPts val="9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To gain power</a:t>
            </a:r>
          </a:p>
          <a:p>
            <a:pPr>
              <a:spcBef>
                <a:spcPts val="9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To get revenge </a:t>
            </a:r>
          </a:p>
          <a:p>
            <a:pPr>
              <a:spcBef>
                <a:spcPts val="9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To relieve boredom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0DE37EE2-8BB5-49FE-A555-1274749B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006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2" y="497305"/>
            <a:ext cx="10218819" cy="994611"/>
          </a:xfrm>
        </p:spPr>
        <p:txBody>
          <a:bodyPr>
            <a:noAutofit/>
          </a:bodyPr>
          <a:lstStyle/>
          <a:p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Cost of Workplace Gossip </a:t>
            </a:r>
            <a:endParaRPr lang="en-US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2" y="1491917"/>
            <a:ext cx="10218820" cy="536608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Lost productivity and wasted time</a:t>
            </a:r>
          </a:p>
          <a:p>
            <a:pPr>
              <a:spcBef>
                <a:spcPts val="3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Erosion of trust and morale</a:t>
            </a:r>
          </a:p>
          <a:p>
            <a:pPr>
              <a:spcBef>
                <a:spcPts val="3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Increased anxiety among employees </a:t>
            </a:r>
          </a:p>
          <a:p>
            <a:pPr>
              <a:spcBef>
                <a:spcPts val="3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Growing divisiveness among employees</a:t>
            </a:r>
          </a:p>
          <a:p>
            <a:pPr>
              <a:spcBef>
                <a:spcPts val="3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Hurt feelings and reputations</a:t>
            </a:r>
          </a:p>
          <a:p>
            <a:pPr>
              <a:spcBef>
                <a:spcPts val="3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Jeopardized chances for the gossipers’ advancement</a:t>
            </a:r>
          </a:p>
          <a:p>
            <a:pPr>
              <a:spcBef>
                <a:spcPts val="3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Good employees leave the company</a:t>
            </a:r>
          </a:p>
          <a:p>
            <a:pPr>
              <a:spcBef>
                <a:spcPts val="300"/>
              </a:spcBef>
            </a:pP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C42FD8D0-24F9-46FF-96BD-CF4C94C6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730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9E3B1-707F-4332-B87E-99481564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34364-1FAD-4410-9E13-56AE9ED8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Spirit's Sword Logo&#10;">
            <a:extLst>
              <a:ext uri="{FF2B5EF4-FFF2-40B4-BE49-F238E27FC236}">
                <a16:creationId xmlns:a16="http://schemas.microsoft.com/office/drawing/2014/main" id="{FB2BCFE7-86BF-4A58-87A8-8C023774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88568" y="6156158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2940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396-4C1E-4972-922F-35690745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59" y="449179"/>
            <a:ext cx="9691854" cy="1133961"/>
          </a:xfrm>
        </p:spPr>
        <p:txBody>
          <a:bodyPr>
            <a:noAutofit/>
          </a:bodyPr>
          <a:lstStyle/>
          <a:p>
            <a:r>
              <a:rPr lang="en-US" sz="66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Nature of 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F90-98A4-4492-A60C-9B1A663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221" y="1914525"/>
            <a:ext cx="9914021" cy="49434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Sin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1 Peter 4:15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Void of love, mercy, kindness, 	gentleness,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22:39;</a:t>
            </a:r>
            <a:b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	John 13:34-35; Galatians 5:22-23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Show kindness, instead of kindling a 	fire,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Proverbs 31:26; James 3:5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1B90-36FC-4E9F-9047-FD90A525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9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pirit's Sword Logo&#10;">
            <a:extLst>
              <a:ext uri="{FF2B5EF4-FFF2-40B4-BE49-F238E27FC236}">
                <a16:creationId xmlns:a16="http://schemas.microsoft.com/office/drawing/2014/main" id="{606DBDC2-4959-4D4F-9D33-268180C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10" y="6075947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8977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156</TotalTime>
  <Words>492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Segoe UI</vt:lpstr>
      <vt:lpstr>Segoe UI Semibold</vt:lpstr>
      <vt:lpstr>Wingdings 3</vt:lpstr>
      <vt:lpstr>Wisp</vt:lpstr>
      <vt:lpstr>Gossip: A Prideful Sin</vt:lpstr>
      <vt:lpstr>Origin of “Gossip”</vt:lpstr>
      <vt:lpstr>Gossip</vt:lpstr>
      <vt:lpstr>Gossip</vt:lpstr>
      <vt:lpstr>PowerPoint Presentation</vt:lpstr>
      <vt:lpstr>Why do kids spread rumors or gossip?      (Sherri Gordon, verywell.com)</vt:lpstr>
      <vt:lpstr>Cost of Workplace Gossip </vt:lpstr>
      <vt:lpstr>PowerPoint Presentation</vt:lpstr>
      <vt:lpstr>Nature of Gossip</vt:lpstr>
      <vt:lpstr>Nature of Gossip</vt:lpstr>
      <vt:lpstr>Nature of Gossip</vt:lpstr>
      <vt:lpstr>Nature of Gossip</vt:lpstr>
      <vt:lpstr>The person who gossips…</vt:lpstr>
      <vt:lpstr>What to do About Gossip</vt:lpstr>
      <vt:lpstr>What to do When Someone Gossips to us</vt:lpstr>
      <vt:lpstr>Gossip: A Prideful 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Gossip: A Prideful Sin</dc:title>
  <dc:creator>Joe R Price</dc:creator>
  <cp:lastModifiedBy>Joe R Price</cp:lastModifiedBy>
  <cp:revision>23</cp:revision>
  <dcterms:created xsi:type="dcterms:W3CDTF">2017-09-01T23:43:01Z</dcterms:created>
  <dcterms:modified xsi:type="dcterms:W3CDTF">2017-09-03T22:56:11Z</dcterms:modified>
</cp:coreProperties>
</file>