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metadata/thumbnail" Target="docProps/thumbnail0.jpeg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453" r:id="rId3"/>
    <p:sldId id="441" r:id="rId4"/>
    <p:sldId id="296" r:id="rId5"/>
    <p:sldId id="509" r:id="rId6"/>
    <p:sldId id="499" r:id="rId7"/>
    <p:sldId id="510" r:id="rId8"/>
    <p:sldId id="511" r:id="rId9"/>
    <p:sldId id="512" r:id="rId10"/>
    <p:sldId id="513" r:id="rId11"/>
    <p:sldId id="514" r:id="rId12"/>
    <p:sldId id="515" r:id="rId13"/>
    <p:sldId id="516" r:id="rId14"/>
    <p:sldId id="517" r:id="rId15"/>
    <p:sldId id="518" r:id="rId16"/>
    <p:sldId id="519" r:id="rId17"/>
    <p:sldId id="520" r:id="rId18"/>
    <p:sldId id="521" r:id="rId19"/>
    <p:sldId id="52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7F1FF"/>
    <a:srgbClr val="EBEBEB"/>
    <a:srgbClr val="376092"/>
    <a:srgbClr val="7F7F7F"/>
    <a:srgbClr val="825809"/>
    <a:srgbClr val="FFFFFF"/>
    <a:srgbClr val="4D822A"/>
    <a:srgbClr val="ABB1B0"/>
    <a:srgbClr val="ACACB0"/>
    <a:srgbClr val="A8A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8576" autoAdjust="0"/>
  </p:normalViewPr>
  <p:slideViewPr>
    <p:cSldViewPr snapToGrid="0">
      <p:cViewPr varScale="1">
        <p:scale>
          <a:sx n="76" d="100"/>
          <a:sy n="76" d="100"/>
        </p:scale>
        <p:origin x="121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itchFamily="34" charset="0"/>
                <a:cs typeface="Arial" pitchFamily="34" charset="0"/>
              </a:rPr>
              <a:t>© Duarte Design, Inc.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53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78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1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49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30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70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01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76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51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65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Presentations are a powerful communication medium.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6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69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67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2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091662" y="3918883"/>
            <a:ext cx="46929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ial" charset="0"/>
                <a:cs typeface="Segoe UI Semibold" panose="020B0702040204020203" pitchFamily="34" charset="0"/>
              </a:rPr>
              <a:t>The Possibility of Faithfulness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34E5F-8232-4B2F-AA28-8C4A99A4D0D1}"/>
              </a:ext>
            </a:extLst>
          </p:cNvPr>
          <p:cNvSpPr txBox="1"/>
          <p:nvPr/>
        </p:nvSpPr>
        <p:spPr>
          <a:xfrm>
            <a:off x="1" y="1895707"/>
            <a:ext cx="343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Imprint MT Shadow" panose="04020605060303030202" pitchFamily="82" charset="0"/>
                <a:cs typeface="Segoe UI" panose="020B0502040204020203" pitchFamily="34" charset="0"/>
              </a:rPr>
              <a:t>Philippians 3:7-16</a:t>
            </a:r>
          </a:p>
        </p:txBody>
      </p:sp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7BD3BC65-50BE-4F07-A8BB-3736EA346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5" y="3362325"/>
            <a:ext cx="7800975" cy="3495675"/>
          </a:xfrm>
          <a:prstGeom prst="rect">
            <a:avLst/>
          </a:prstGeom>
          <a:noFill/>
        </p:spPr>
      </p:pic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450361" y="1672683"/>
            <a:ext cx="8347951" cy="255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Attain to the resurrection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,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3:11</a:t>
            </a:r>
          </a:p>
          <a:p>
            <a:pPr marL="747713" lvl="1" indent="-290513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Arrive, achieve with effort,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Acts 26:15;</a:t>
            </a:r>
          </a:p>
          <a:p>
            <a:pPr lvl="1"/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	John 5:28-29; Philippians 3:21</a:t>
            </a:r>
          </a:p>
          <a:p>
            <a:pPr marL="747713" lvl="1" indent="-290513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Be with the Lord,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Phil. 1:21, 23</a:t>
            </a:r>
            <a:endParaRPr lang="en-US" sz="3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26" name="Rectangle 210"/>
          <p:cNvSpPr txBox="1">
            <a:spLocks noChangeArrowheads="1"/>
          </p:cNvSpPr>
          <p:nvPr/>
        </p:nvSpPr>
        <p:spPr bwMode="auto">
          <a:xfrm>
            <a:off x="673100" y="178420"/>
            <a:ext cx="7344627" cy="14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4800" dirty="0">
                <a:solidFill>
                  <a:srgbClr val="87F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ial" charset="0"/>
                <a:cs typeface="Segoe UI Semibold" panose="020B0702040204020203" pitchFamily="34" charset="0"/>
              </a:rPr>
              <a:t>Set Your Goals</a:t>
            </a:r>
          </a:p>
          <a:p>
            <a:pPr>
              <a:buFont typeface="Arial" charset="0"/>
              <a:buNone/>
            </a:pP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ial" charset="0"/>
                <a:cs typeface="Segoe UI Semibold" panose="020B0702040204020203" pitchFamily="34" charset="0"/>
              </a:rPr>
              <a:t>Philippians 3:9-11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282DC-6523-4520-A50D-38B41E6F2BDA}"/>
              </a:ext>
            </a:extLst>
          </p:cNvPr>
          <p:cNvSpPr txBox="1"/>
          <p:nvPr/>
        </p:nvSpPr>
        <p:spPr>
          <a:xfrm>
            <a:off x="3245005" y="5420382"/>
            <a:ext cx="563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Imprint MT Shadow" panose="04020605060303030202" pitchFamily="82" charset="0"/>
              </a:rPr>
              <a:t>No Confidence in the Flesh</a:t>
            </a:r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27C69D50-BF68-4896-9D94-7C8D84169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A645455-0830-4906-9A0D-FE0C50E9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9971" y="6492875"/>
            <a:ext cx="423746" cy="365125"/>
          </a:xfrm>
        </p:spPr>
        <p:txBody>
          <a:bodyPr/>
          <a:lstStyle/>
          <a:p>
            <a:fld id="{2259C21E-1789-4DE4-A292-CBB5A0C2C9F9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10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05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5" y="3362325"/>
            <a:ext cx="7800975" cy="3495675"/>
          </a:xfrm>
          <a:prstGeom prst="rect">
            <a:avLst/>
          </a:prstGeom>
          <a:noFill/>
        </p:spPr>
      </p:pic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450361" y="1806498"/>
            <a:ext cx="8347951" cy="20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Faithful will see Christ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,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 John 3:2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Not Yet…Paul was not finished</a:t>
            </a:r>
          </a:p>
        </p:txBody>
      </p:sp>
      <p:sp>
        <p:nvSpPr>
          <p:cNvPr id="26" name="Rectangle 210"/>
          <p:cNvSpPr txBox="1">
            <a:spLocks noChangeArrowheads="1"/>
          </p:cNvSpPr>
          <p:nvPr/>
        </p:nvSpPr>
        <p:spPr bwMode="auto">
          <a:xfrm>
            <a:off x="673100" y="457200"/>
            <a:ext cx="7344627" cy="108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4800" i="1" dirty="0">
                <a:solidFill>
                  <a:srgbClr val="87F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ial" charset="0"/>
                <a:cs typeface="Segoe UI Semibold" panose="020B0702040204020203" pitchFamily="34" charset="0"/>
              </a:rPr>
              <a:t>Philippians 3:12-14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282DC-6523-4520-A50D-38B41E6F2BDA}"/>
              </a:ext>
            </a:extLst>
          </p:cNvPr>
          <p:cNvSpPr txBox="1"/>
          <p:nvPr/>
        </p:nvSpPr>
        <p:spPr>
          <a:xfrm>
            <a:off x="3245005" y="5420382"/>
            <a:ext cx="5635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Imprint MT Shadow" panose="04020605060303030202" pitchFamily="82" charset="0"/>
              </a:rPr>
              <a:t>Our Blessed Assurance</a:t>
            </a:r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27C69D50-BF68-4896-9D94-7C8D84169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9E46558-908C-46C7-8E4C-631383293BF4}"/>
              </a:ext>
            </a:extLst>
          </p:cNvPr>
          <p:cNvSpPr txBox="1">
            <a:spLocks/>
          </p:cNvSpPr>
          <p:nvPr/>
        </p:nvSpPr>
        <p:spPr>
          <a:xfrm>
            <a:off x="3389971" y="6492875"/>
            <a:ext cx="4237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59C21E-1789-4DE4-A292-CBB5A0C2C9F9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pPr/>
              <a:t>11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4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5" y="3362325"/>
            <a:ext cx="7800975" cy="3495675"/>
          </a:xfrm>
          <a:prstGeom prst="rect">
            <a:avLst/>
          </a:prstGeom>
          <a:noFill/>
        </p:spPr>
      </p:pic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334537" y="1426468"/>
            <a:ext cx="8463775" cy="244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I have not already attained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(seize)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  <a:p>
            <a:pPr marL="747713" lvl="1" indent="-346075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Not yet apprehended,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3:13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 (win), </a:t>
            </a:r>
          </a:p>
          <a:p>
            <a:pPr marL="401638" lvl="1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	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 Cor. 9:24</a:t>
            </a:r>
          </a:p>
          <a:p>
            <a:pPr marL="747713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Blessed reward,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 Peter 1:9</a:t>
            </a:r>
          </a:p>
        </p:txBody>
      </p:sp>
      <p:sp>
        <p:nvSpPr>
          <p:cNvPr id="26" name="Rectangle 210"/>
          <p:cNvSpPr txBox="1">
            <a:spLocks noChangeArrowheads="1"/>
          </p:cNvSpPr>
          <p:nvPr/>
        </p:nvSpPr>
        <p:spPr bwMode="auto">
          <a:xfrm>
            <a:off x="673100" y="255590"/>
            <a:ext cx="7344627" cy="91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4800" i="1" dirty="0">
                <a:solidFill>
                  <a:srgbClr val="87F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ial" charset="0"/>
                <a:cs typeface="Segoe UI Semibold" panose="020B0702040204020203" pitchFamily="34" charset="0"/>
              </a:rPr>
              <a:t>Philippians 3:12-14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282DC-6523-4520-A50D-38B41E6F2BDA}"/>
              </a:ext>
            </a:extLst>
          </p:cNvPr>
          <p:cNvSpPr txBox="1"/>
          <p:nvPr/>
        </p:nvSpPr>
        <p:spPr>
          <a:xfrm>
            <a:off x="3245005" y="5420382"/>
            <a:ext cx="5635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Imprint MT Shadow" panose="04020605060303030202" pitchFamily="82" charset="0"/>
              </a:rPr>
              <a:t>Our Blessed Assurance</a:t>
            </a:r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27C69D50-BF68-4896-9D94-7C8D84169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CD0B45AE-9C0C-4984-8A14-2E84073FB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9971" y="6492875"/>
            <a:ext cx="423746" cy="365125"/>
          </a:xfrm>
        </p:spPr>
        <p:txBody>
          <a:bodyPr/>
          <a:lstStyle/>
          <a:p>
            <a:fld id="{2259C21E-1789-4DE4-A292-CBB5A0C2C9F9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12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4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5" y="3362325"/>
            <a:ext cx="7800975" cy="3495675"/>
          </a:xfrm>
          <a:prstGeom prst="rect">
            <a:avLst/>
          </a:prstGeom>
          <a:noFill/>
        </p:spPr>
      </p:pic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334537" y="1059366"/>
            <a:ext cx="84637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I am not already perfected </a:t>
            </a:r>
          </a:p>
          <a:p>
            <a:pPr marL="747713" lvl="1" indent="-346075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God’s work not complete, so Paul </a:t>
            </a:r>
          </a:p>
          <a:p>
            <a:pPr marL="401638" lvl="1"/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	would not stop working, </a:t>
            </a:r>
            <a:r>
              <a:rPr lang="en-US" sz="3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Heb. 6:1</a:t>
            </a: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 </a:t>
            </a:r>
            <a:endParaRPr lang="en-US" sz="3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  <a:p>
            <a:pPr marL="747713" lvl="2" indent="-346075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You have work to do, </a:t>
            </a:r>
            <a:r>
              <a:rPr lang="en-US" sz="3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Phil. 2:12-14</a:t>
            </a:r>
          </a:p>
          <a:p>
            <a:pPr marL="1092200" lvl="2" indent="-342900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Elijah, </a:t>
            </a:r>
            <a:r>
              <a:rPr lang="en-US" sz="3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 Kings 19:9, 15-16</a:t>
            </a:r>
          </a:p>
        </p:txBody>
      </p:sp>
      <p:sp>
        <p:nvSpPr>
          <p:cNvPr id="26" name="Rectangle 210"/>
          <p:cNvSpPr txBox="1">
            <a:spLocks noChangeArrowheads="1"/>
          </p:cNvSpPr>
          <p:nvPr/>
        </p:nvSpPr>
        <p:spPr bwMode="auto">
          <a:xfrm>
            <a:off x="673100" y="156117"/>
            <a:ext cx="7344627" cy="9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4800" i="1" dirty="0">
                <a:solidFill>
                  <a:srgbClr val="87F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ial" charset="0"/>
                <a:cs typeface="Segoe UI Semibold" panose="020B0702040204020203" pitchFamily="34" charset="0"/>
              </a:rPr>
              <a:t>Philippians 3:12-14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282DC-6523-4520-A50D-38B41E6F2BDA}"/>
              </a:ext>
            </a:extLst>
          </p:cNvPr>
          <p:cNvSpPr txBox="1"/>
          <p:nvPr/>
        </p:nvSpPr>
        <p:spPr>
          <a:xfrm>
            <a:off x="3245005" y="5420382"/>
            <a:ext cx="5635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Imprint MT Shadow" panose="04020605060303030202" pitchFamily="82" charset="0"/>
              </a:rPr>
              <a:t>Our Blessed Assurance</a:t>
            </a:r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27C69D50-BF68-4896-9D94-7C8D84169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7485DBF-3C98-4158-8CF0-672FE72B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9971" y="6492875"/>
            <a:ext cx="423746" cy="365125"/>
          </a:xfrm>
        </p:spPr>
        <p:txBody>
          <a:bodyPr/>
          <a:lstStyle/>
          <a:p>
            <a:fld id="{2259C21E-1789-4DE4-A292-CBB5A0C2C9F9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13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675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5" y="3362325"/>
            <a:ext cx="7800975" cy="3495675"/>
          </a:xfrm>
          <a:prstGeom prst="rect">
            <a:avLst/>
          </a:prstGeom>
          <a:noFill/>
        </p:spPr>
      </p:pic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334537" y="1059366"/>
            <a:ext cx="84637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I press on to lay hold of the prize</a:t>
            </a:r>
          </a:p>
          <a:p>
            <a:pPr>
              <a:tabLst>
                <a:tab pos="457200" algn="l"/>
              </a:tabLst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 	of eternal life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,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3:13-14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  <a:p>
            <a:pPr marL="747713" lvl="1" indent="-346075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Forget yesterday,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 Timothy 1:12-14</a:t>
            </a:r>
          </a:p>
          <a:p>
            <a:pPr marL="747713" lvl="1" indent="-346075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Reach forward…press toward goal,</a:t>
            </a:r>
          </a:p>
          <a:p>
            <a:pPr marL="401638" lvl="1">
              <a:tabLst>
                <a:tab pos="747713" algn="l"/>
              </a:tabLst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	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 Corinthians 9:26-27</a:t>
            </a:r>
          </a:p>
          <a:p>
            <a:pPr marL="747713" lvl="1" indent="-346075">
              <a:buFont typeface="Arial" panose="020B0604020202020204" pitchFamily="34" charset="0"/>
              <a:buChar char="•"/>
            </a:pPr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26" name="Rectangle 210"/>
          <p:cNvSpPr txBox="1">
            <a:spLocks noChangeArrowheads="1"/>
          </p:cNvSpPr>
          <p:nvPr/>
        </p:nvSpPr>
        <p:spPr bwMode="auto">
          <a:xfrm>
            <a:off x="673100" y="156117"/>
            <a:ext cx="7344627" cy="9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4800" i="1" dirty="0">
                <a:solidFill>
                  <a:srgbClr val="87F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ial" charset="0"/>
                <a:cs typeface="Segoe UI Semibold" panose="020B0702040204020203" pitchFamily="34" charset="0"/>
              </a:rPr>
              <a:t>Philippians 3:12-14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282DC-6523-4520-A50D-38B41E6F2BDA}"/>
              </a:ext>
            </a:extLst>
          </p:cNvPr>
          <p:cNvSpPr txBox="1"/>
          <p:nvPr/>
        </p:nvSpPr>
        <p:spPr>
          <a:xfrm>
            <a:off x="3245005" y="5420382"/>
            <a:ext cx="5635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Imprint MT Shadow" panose="04020605060303030202" pitchFamily="82" charset="0"/>
              </a:rPr>
              <a:t>Our Blessed Assurance</a:t>
            </a:r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27C69D50-BF68-4896-9D94-7C8D84169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B0034C7-2B27-4FF8-8BBC-225CA2DA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9971" y="6492875"/>
            <a:ext cx="423746" cy="365125"/>
          </a:xfrm>
        </p:spPr>
        <p:txBody>
          <a:bodyPr/>
          <a:lstStyle/>
          <a:p>
            <a:fld id="{2259C21E-1789-4DE4-A292-CBB5A0C2C9F9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14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18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5" y="3362325"/>
            <a:ext cx="7800975" cy="3495675"/>
          </a:xfrm>
          <a:prstGeom prst="rect">
            <a:avLst/>
          </a:prstGeom>
          <a:noFill/>
        </p:spPr>
      </p:pic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334537" y="1059366"/>
            <a:ext cx="84637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I press on to lay hold of the prize</a:t>
            </a:r>
          </a:p>
          <a:p>
            <a:pPr>
              <a:tabLst>
                <a:tab pos="457200" algn="l"/>
              </a:tabLst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 	of eternal life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,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3:13-14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  <a:p>
            <a:pPr marL="747713" lvl="1" indent="-346075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Confidence of your salvation is shown</a:t>
            </a:r>
          </a:p>
          <a:p>
            <a:pPr marL="401638" lvl="1">
              <a:tabLst>
                <a:tab pos="747713" algn="l"/>
              </a:tabLst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by pressing forward with assurance, </a:t>
            </a:r>
          </a:p>
          <a:p>
            <a:pPr marL="401638" lvl="1">
              <a:tabLst>
                <a:tab pos="747713" algn="l"/>
              </a:tabLst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	Philippians 2:12; Hebrews 6:10-12</a:t>
            </a:r>
          </a:p>
        </p:txBody>
      </p:sp>
      <p:sp>
        <p:nvSpPr>
          <p:cNvPr id="26" name="Rectangle 210"/>
          <p:cNvSpPr txBox="1">
            <a:spLocks noChangeArrowheads="1"/>
          </p:cNvSpPr>
          <p:nvPr/>
        </p:nvSpPr>
        <p:spPr bwMode="auto">
          <a:xfrm>
            <a:off x="673100" y="156117"/>
            <a:ext cx="7344627" cy="9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4800" i="1" dirty="0">
                <a:solidFill>
                  <a:srgbClr val="87F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ial" charset="0"/>
                <a:cs typeface="Segoe UI Semibold" panose="020B0702040204020203" pitchFamily="34" charset="0"/>
              </a:rPr>
              <a:t>Philippians 3:12-14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282DC-6523-4520-A50D-38B41E6F2BDA}"/>
              </a:ext>
            </a:extLst>
          </p:cNvPr>
          <p:cNvSpPr txBox="1"/>
          <p:nvPr/>
        </p:nvSpPr>
        <p:spPr>
          <a:xfrm>
            <a:off x="3245005" y="5420382"/>
            <a:ext cx="5635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Imprint MT Shadow" panose="04020605060303030202" pitchFamily="82" charset="0"/>
              </a:rPr>
              <a:t>Our Blessed Assurance</a:t>
            </a:r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27C69D50-BF68-4896-9D94-7C8D84169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3A1E81D0-8ACB-45E0-80D4-5706E297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9971" y="6492875"/>
            <a:ext cx="423746" cy="365125"/>
          </a:xfrm>
        </p:spPr>
        <p:txBody>
          <a:bodyPr/>
          <a:lstStyle/>
          <a:p>
            <a:fld id="{2259C21E-1789-4DE4-A292-CBB5A0C2C9F9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15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367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5" y="3362325"/>
            <a:ext cx="7800975" cy="3495675"/>
          </a:xfrm>
          <a:prstGeom prst="rect">
            <a:avLst/>
          </a:prstGeom>
          <a:noFill/>
        </p:spPr>
      </p:pic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334537" y="914400"/>
            <a:ext cx="8463775" cy="334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Mature in your faith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,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3:15;</a:t>
            </a:r>
          </a:p>
          <a:p>
            <a:pPr>
              <a:tabLst>
                <a:tab pos="457200" algn="l"/>
              </a:tabLst>
            </a:pP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	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Hebrews 5:12-14; 2 Peter 3:18</a:t>
            </a:r>
          </a:p>
          <a:p>
            <a:pPr marL="457200" indent="-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Have the same mind as Paul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,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3:15; </a:t>
            </a:r>
          </a:p>
          <a:p>
            <a:pPr>
              <a:tabLst>
                <a:tab pos="457200" algn="l"/>
              </a:tabLst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	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Colossians 3:2</a:t>
            </a:r>
          </a:p>
          <a:p>
            <a:pPr>
              <a:tabLst>
                <a:tab pos="457200" algn="l"/>
              </a:tabLst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-Guided by God’s revealed word</a:t>
            </a:r>
          </a:p>
        </p:txBody>
      </p:sp>
      <p:sp>
        <p:nvSpPr>
          <p:cNvPr id="26" name="Rectangle 210"/>
          <p:cNvSpPr txBox="1">
            <a:spLocks noChangeArrowheads="1"/>
          </p:cNvSpPr>
          <p:nvPr/>
        </p:nvSpPr>
        <p:spPr bwMode="auto">
          <a:xfrm>
            <a:off x="673100" y="1"/>
            <a:ext cx="7344627" cy="105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4800" i="1" dirty="0">
                <a:solidFill>
                  <a:srgbClr val="87F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ial" charset="0"/>
                <a:cs typeface="Segoe UI Semibold" panose="020B0702040204020203" pitchFamily="34" charset="0"/>
              </a:rPr>
              <a:t>Philippians 3:15-16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282DC-6523-4520-A50D-38B41E6F2BDA}"/>
              </a:ext>
            </a:extLst>
          </p:cNvPr>
          <p:cNvSpPr txBox="1"/>
          <p:nvPr/>
        </p:nvSpPr>
        <p:spPr>
          <a:xfrm>
            <a:off x="3245005" y="5420382"/>
            <a:ext cx="5635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Imprint MT Shadow" panose="04020605060303030202" pitchFamily="82" charset="0"/>
              </a:rPr>
              <a:t>Practical Application</a:t>
            </a:r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27C69D50-BF68-4896-9D94-7C8D84169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AD36EE1-EEDE-4C5E-8E64-13434A3F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9971" y="6492875"/>
            <a:ext cx="423746" cy="365125"/>
          </a:xfrm>
        </p:spPr>
        <p:txBody>
          <a:bodyPr/>
          <a:lstStyle/>
          <a:p>
            <a:fld id="{2259C21E-1789-4DE4-A292-CBB5A0C2C9F9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16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330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5" y="3362325"/>
            <a:ext cx="7800975" cy="3495675"/>
          </a:xfrm>
          <a:prstGeom prst="rect">
            <a:avLst/>
          </a:prstGeom>
          <a:noFill/>
        </p:spPr>
      </p:pic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334537" y="1059366"/>
            <a:ext cx="8463775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Continue to live faithfully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,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3:16; </a:t>
            </a:r>
          </a:p>
          <a:p>
            <a:pPr>
              <a:tabLst>
                <a:tab pos="457200" algn="l"/>
              </a:tabLst>
            </a:pP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	Hebrews 3:14; 4:11</a:t>
            </a:r>
          </a:p>
          <a:p>
            <a:pPr marL="623888" indent="-277813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As you began,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Galatians 5:6-7</a:t>
            </a:r>
          </a:p>
          <a:p>
            <a:pPr marL="623888" indent="-277813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By the same rule,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2 Corinthians 5:7</a:t>
            </a:r>
          </a:p>
          <a:p>
            <a:pPr marL="623888" indent="-277813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Same mind: Of Christ,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Phil. 2:5 (1-4)</a:t>
            </a:r>
          </a:p>
        </p:txBody>
      </p:sp>
      <p:sp>
        <p:nvSpPr>
          <p:cNvPr id="26" name="Rectangle 210"/>
          <p:cNvSpPr txBox="1">
            <a:spLocks noChangeArrowheads="1"/>
          </p:cNvSpPr>
          <p:nvPr/>
        </p:nvSpPr>
        <p:spPr bwMode="auto">
          <a:xfrm>
            <a:off x="673100" y="156117"/>
            <a:ext cx="7344627" cy="9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4800" i="1" dirty="0">
                <a:solidFill>
                  <a:srgbClr val="87F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ial" charset="0"/>
                <a:cs typeface="Segoe UI Semibold" panose="020B0702040204020203" pitchFamily="34" charset="0"/>
              </a:rPr>
              <a:t>Philippians 3:15-16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282DC-6523-4520-A50D-38B41E6F2BDA}"/>
              </a:ext>
            </a:extLst>
          </p:cNvPr>
          <p:cNvSpPr txBox="1"/>
          <p:nvPr/>
        </p:nvSpPr>
        <p:spPr>
          <a:xfrm>
            <a:off x="3245005" y="5420382"/>
            <a:ext cx="5635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Imprint MT Shadow" panose="04020605060303030202" pitchFamily="82" charset="0"/>
              </a:rPr>
              <a:t>Practical Application</a:t>
            </a:r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27C69D50-BF68-4896-9D94-7C8D84169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FF93A61-DA52-447F-8D77-35703199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9971" y="6492875"/>
            <a:ext cx="423746" cy="365125"/>
          </a:xfrm>
        </p:spPr>
        <p:txBody>
          <a:bodyPr/>
          <a:lstStyle/>
          <a:p>
            <a:fld id="{2259C21E-1789-4DE4-A292-CBB5A0C2C9F9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17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28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091662" y="3918883"/>
            <a:ext cx="46929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ial" charset="0"/>
                <a:cs typeface="Segoe UI Semibold" panose="020B0702040204020203" pitchFamily="34" charset="0"/>
              </a:rPr>
              <a:t>The Possibility of Faithfulness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34E5F-8232-4B2F-AA28-8C4A99A4D0D1}"/>
              </a:ext>
            </a:extLst>
          </p:cNvPr>
          <p:cNvSpPr txBox="1"/>
          <p:nvPr/>
        </p:nvSpPr>
        <p:spPr>
          <a:xfrm>
            <a:off x="1" y="1895707"/>
            <a:ext cx="343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Imprint MT Shadow" panose="04020605060303030202" pitchFamily="82" charset="0"/>
                <a:cs typeface="Segoe UI" panose="020B0502040204020203" pitchFamily="34" charset="0"/>
              </a:rPr>
              <a:t>2 Timothy 4:7-8</a:t>
            </a:r>
          </a:p>
        </p:txBody>
      </p:sp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7BD3BC65-50BE-4F07-A8BB-3736EA346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AE51A78-06A4-4DE5-B769-0A6AA5F9F2EA}"/>
              </a:ext>
            </a:extLst>
          </p:cNvPr>
          <p:cNvSpPr txBox="1">
            <a:spLocks/>
          </p:cNvSpPr>
          <p:nvPr/>
        </p:nvSpPr>
        <p:spPr>
          <a:xfrm>
            <a:off x="8720254" y="6492875"/>
            <a:ext cx="4237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59C21E-1789-4DE4-A292-CBB5A0C2C9F9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pPr/>
              <a:t>18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66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5" y="3362325"/>
            <a:ext cx="7800975" cy="3495675"/>
          </a:xfrm>
          <a:prstGeom prst="rect">
            <a:avLst/>
          </a:prstGeom>
          <a:noFill/>
        </p:spPr>
      </p:pic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673100" y="1694986"/>
            <a:ext cx="7812978" cy="255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“Beware, brethren, lest there be in any</a:t>
            </a:r>
          </a:p>
          <a:p>
            <a:pPr>
              <a:buFont typeface="Arial" charset="0"/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of you an evil heart of unbelief in</a:t>
            </a:r>
          </a:p>
          <a:p>
            <a:pPr>
              <a:buFont typeface="Arial" charset="0"/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departing from the living God”</a:t>
            </a:r>
          </a:p>
          <a:p>
            <a:pPr>
              <a:buFont typeface="Arial" charset="0"/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					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(Hebrews 3:12)</a:t>
            </a:r>
          </a:p>
        </p:txBody>
      </p:sp>
      <p:sp>
        <p:nvSpPr>
          <p:cNvPr id="26" name="Rectangle 210"/>
          <p:cNvSpPr txBox="1">
            <a:spLocks noChangeArrowheads="1"/>
          </p:cNvSpPr>
          <p:nvPr/>
        </p:nvSpPr>
        <p:spPr bwMode="auto">
          <a:xfrm>
            <a:off x="673100" y="446050"/>
            <a:ext cx="7344627" cy="98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4800" dirty="0">
                <a:solidFill>
                  <a:srgbClr val="87F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ial" charset="0"/>
                <a:cs typeface="Segoe UI Semibold" panose="020B0702040204020203" pitchFamily="34" charset="0"/>
              </a:rPr>
              <a:t>Impossibility of Apostasy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282DC-6523-4520-A50D-38B41E6F2BDA}"/>
              </a:ext>
            </a:extLst>
          </p:cNvPr>
          <p:cNvSpPr txBox="1"/>
          <p:nvPr/>
        </p:nvSpPr>
        <p:spPr>
          <a:xfrm>
            <a:off x="4087813" y="5173663"/>
            <a:ext cx="49820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Imprint MT Shadow" panose="04020605060303030202" pitchFamily="82" charset="0"/>
              </a:rPr>
              <a:t>Therefore let him who things he stands take heed lest he fall. (1 Corinthians 10:12)</a:t>
            </a:r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27C69D50-BF68-4896-9D94-7C8D84169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E54117-6572-40B7-9F26-696B5335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12789" y="6492875"/>
            <a:ext cx="323231" cy="365125"/>
          </a:xfrm>
        </p:spPr>
        <p:txBody>
          <a:bodyPr/>
          <a:lstStyle/>
          <a:p>
            <a:fld id="{2259C21E-1789-4DE4-A292-CBB5A0C2C9F9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2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04_For More Than 20 Years_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9200" y="7061200"/>
            <a:ext cx="304800" cy="304800"/>
          </a:xfrm>
          <a:prstGeom prst="rect">
            <a:avLst/>
          </a:prstGeom>
        </p:spPr>
      </p:pic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D68EE0C8-B952-4E96-9EFF-FA077F86A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4112928E-11DD-4C31-9B37-F74FF796E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5288" y="6492875"/>
            <a:ext cx="345688" cy="365125"/>
          </a:xfrm>
        </p:spPr>
        <p:txBody>
          <a:bodyPr/>
          <a:lstStyle/>
          <a:p>
            <a:fld id="{2259C21E-1789-4DE4-A292-CBB5A0C2C9F9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3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F40D4F-4982-4D11-9802-F58C6E63AE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500" y="1107281"/>
            <a:ext cx="8255000" cy="46434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numSld="999"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04_For More Than 20 Years_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9200" y="7061200"/>
            <a:ext cx="304800" cy="304800"/>
          </a:xfrm>
          <a:prstGeom prst="rect">
            <a:avLst/>
          </a:prstGeom>
        </p:spPr>
      </p:pic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D68EE0C8-B952-4E96-9EFF-FA077F86A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pic>
        <p:nvPicPr>
          <p:cNvPr id="3" name="Picture 2" descr="http://images.slideplayer.com/12/3553659/slides/slide_2.jpg">
            <a:extLst>
              <a:ext uri="{FF2B5EF4-FFF2-40B4-BE49-F238E27FC236}">
                <a16:creationId xmlns:a16="http://schemas.microsoft.com/office/drawing/2014/main" id="{D42486EA-0E94-4635-8F82-E1DED4819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90293"/>
            <a:ext cx="8103218" cy="607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5938BC6-63D1-4945-A4EF-8BD5E71008E8}"/>
              </a:ext>
            </a:extLst>
          </p:cNvPr>
          <p:cNvSpPr txBox="1">
            <a:spLocks/>
          </p:cNvSpPr>
          <p:nvPr/>
        </p:nvSpPr>
        <p:spPr>
          <a:xfrm>
            <a:off x="8686800" y="6492875"/>
            <a:ext cx="28993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59C21E-1789-4DE4-A292-CBB5A0C2C9F9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pPr/>
              <a:t>4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22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numSld="999"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02_Presentations_Are_A_Powerful_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9200" y="7086600"/>
            <a:ext cx="304800" cy="3048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49829" y="1132114"/>
            <a:ext cx="6435634" cy="4589417"/>
          </a:xfrm>
          <a:prstGeom prst="rect">
            <a:avLst/>
          </a:prstGeom>
          <a:gradFill>
            <a:gsLst>
              <a:gs pos="0">
                <a:schemeClr val="bg1">
                  <a:lumMod val="98000"/>
                  <a:lumOff val="2000"/>
                  <a:alpha val="21000"/>
                </a:schemeClr>
              </a:gs>
              <a:gs pos="39999">
                <a:schemeClr val="bg1">
                  <a:lumMod val="75000"/>
                  <a:alpha val="18000"/>
                </a:schemeClr>
              </a:gs>
              <a:gs pos="70000">
                <a:schemeClr val="bg1">
                  <a:lumMod val="65000"/>
                  <a:alpha val="14000"/>
                </a:schemeClr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93223" y="1060269"/>
            <a:ext cx="6557554" cy="4737463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4934" y="338365"/>
            <a:ext cx="3401300" cy="493818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29" name="Rectangle 28"/>
          <p:cNvSpPr/>
          <p:nvPr/>
        </p:nvSpPr>
        <p:spPr>
          <a:xfrm rot="10800000">
            <a:off x="5295900" y="1465490"/>
            <a:ext cx="3848100" cy="298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700" y="2960914"/>
            <a:ext cx="1384300" cy="3909785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"/>
          <a:stretch/>
        </p:blipFill>
        <p:spPr bwMode="auto">
          <a:xfrm>
            <a:off x="-9525" y="5720444"/>
            <a:ext cx="9173029" cy="1137556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24650"/>
            <a:ext cx="9144000" cy="133349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5715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26A297-C571-4019-89E5-D95AF9CEC55F}"/>
              </a:ext>
            </a:extLst>
          </p:cNvPr>
          <p:cNvSpPr txBox="1"/>
          <p:nvPr/>
        </p:nvSpPr>
        <p:spPr>
          <a:xfrm rot="21251693">
            <a:off x="1043595" y="3826371"/>
            <a:ext cx="7069873" cy="1323439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Put no confidence in the flesh</a:t>
            </a:r>
          </a:p>
          <a:p>
            <a:r>
              <a:rPr lang="en-US" sz="40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Philippians 3:3-11</a:t>
            </a:r>
          </a:p>
        </p:txBody>
      </p:sp>
      <p:pic>
        <p:nvPicPr>
          <p:cNvPr id="23" name="Picture 22" descr="A close up of a logo&#10;&#10;Description generated with high confidence">
            <a:extLst>
              <a:ext uri="{FF2B5EF4-FFF2-40B4-BE49-F238E27FC236}">
                <a16:creationId xmlns:a16="http://schemas.microsoft.com/office/drawing/2014/main" id="{CD3E466C-B60D-49B1-902A-FECB56DBD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33" name="Slide Number Placeholder 2">
            <a:extLst>
              <a:ext uri="{FF2B5EF4-FFF2-40B4-BE49-F238E27FC236}">
                <a16:creationId xmlns:a16="http://schemas.microsoft.com/office/drawing/2014/main" id="{DA1922F4-FC26-4D0C-83B2-439740AE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7584" y="6492874"/>
            <a:ext cx="323231" cy="365125"/>
          </a:xfrm>
        </p:spPr>
        <p:txBody>
          <a:bodyPr/>
          <a:lstStyle/>
          <a:p>
            <a:fld id="{2259C21E-1789-4DE4-A292-CBB5A0C2C9F9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5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27500" fill="hold" nodeType="withEffect" p14:presetBounceEnd="81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667">
                                          <p:cBhvr additive="base">
                                            <p:cTn id="19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667">
                                          <p:cBhvr additive="base">
                                            <p:cTn id="20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numSld="999" showWhenStopped="0">
                    <p:cTn id="21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19" grpId="0" animBg="1"/>
          <p:bldP spid="2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7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275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numSld="999" showWhenStopped="0">
                    <p:cTn id="21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19" grpId="0" animBg="1"/>
          <p:bldP spid="20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5" y="3362325"/>
            <a:ext cx="7800975" cy="3495675"/>
          </a:xfrm>
          <a:prstGeom prst="rect">
            <a:avLst/>
          </a:prstGeom>
          <a:noFill/>
        </p:spPr>
      </p:pic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673100" y="2096429"/>
            <a:ext cx="7812978" cy="17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Gain for me,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3:7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Loss for Christ,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3:7-8; Luke 14:33</a:t>
            </a:r>
          </a:p>
        </p:txBody>
      </p:sp>
      <p:sp>
        <p:nvSpPr>
          <p:cNvPr id="26" name="Rectangle 210"/>
          <p:cNvSpPr txBox="1">
            <a:spLocks noChangeArrowheads="1"/>
          </p:cNvSpPr>
          <p:nvPr/>
        </p:nvSpPr>
        <p:spPr bwMode="auto">
          <a:xfrm>
            <a:off x="673100" y="323385"/>
            <a:ext cx="7344627" cy="15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4800" dirty="0">
                <a:solidFill>
                  <a:srgbClr val="87F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ial" charset="0"/>
                <a:cs typeface="Segoe UI Semibold" panose="020B0702040204020203" pitchFamily="34" charset="0"/>
              </a:rPr>
              <a:t>Unwavering Priorities</a:t>
            </a:r>
          </a:p>
          <a:p>
            <a:pPr>
              <a:buFont typeface="Arial" charset="0"/>
              <a:buNone/>
            </a:pP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ial" charset="0"/>
                <a:cs typeface="Segoe UI Semibold" panose="020B0702040204020203" pitchFamily="34" charset="0"/>
              </a:rPr>
              <a:t>Philippians 3:7-11 (Matt. 6:33, 24)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282DC-6523-4520-A50D-38B41E6F2BDA}"/>
              </a:ext>
            </a:extLst>
          </p:cNvPr>
          <p:cNvSpPr txBox="1"/>
          <p:nvPr/>
        </p:nvSpPr>
        <p:spPr>
          <a:xfrm>
            <a:off x="3245005" y="5420382"/>
            <a:ext cx="563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Imprint MT Shadow" panose="04020605060303030202" pitchFamily="82" charset="0"/>
              </a:rPr>
              <a:t>No Confidence in the Flesh</a:t>
            </a:r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27C69D50-BF68-4896-9D94-7C8D84169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97CDB23-6A2D-4212-9FDF-B9680F7DC5B1}"/>
              </a:ext>
            </a:extLst>
          </p:cNvPr>
          <p:cNvSpPr txBox="1">
            <a:spLocks/>
          </p:cNvSpPr>
          <p:nvPr/>
        </p:nvSpPr>
        <p:spPr>
          <a:xfrm>
            <a:off x="3512789" y="6492875"/>
            <a:ext cx="323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59C21E-1789-4DE4-A292-CBB5A0C2C9F9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pPr/>
              <a:t>6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86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5" y="3362325"/>
            <a:ext cx="7800975" cy="3495675"/>
          </a:xfrm>
          <a:prstGeom prst="rect">
            <a:avLst/>
          </a:prstGeom>
          <a:noFill/>
        </p:spPr>
      </p:pic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450361" y="1271239"/>
            <a:ext cx="8429959" cy="284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That I may gain Christ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,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3:8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  <a:p>
            <a:pPr marL="692150" lvl="1" indent="-290513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Walk as He walked, </a:t>
            </a:r>
            <a:r>
              <a:rPr lang="en-US" sz="3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 John 2:3-6</a:t>
            </a: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  <a:p>
            <a:pPr marL="692150" lvl="1" indent="-290513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Keep His word, </a:t>
            </a:r>
            <a:r>
              <a:rPr lang="en-US" sz="3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John 14:21-24</a:t>
            </a:r>
          </a:p>
          <a:p>
            <a:pPr marL="692150" lvl="1" indent="-290513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Do not love the world, </a:t>
            </a:r>
            <a:r>
              <a:rPr lang="en-US" sz="3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1 John 2:15</a:t>
            </a:r>
          </a:p>
          <a:p>
            <a:pPr marL="692150" lvl="1" indent="-290513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If not…destruction, </a:t>
            </a:r>
            <a:r>
              <a:rPr lang="en-US" sz="3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Philippians 3:18-19</a:t>
            </a:r>
          </a:p>
        </p:txBody>
      </p:sp>
      <p:sp>
        <p:nvSpPr>
          <p:cNvPr id="26" name="Rectangle 210"/>
          <p:cNvSpPr txBox="1">
            <a:spLocks noChangeArrowheads="1"/>
          </p:cNvSpPr>
          <p:nvPr/>
        </p:nvSpPr>
        <p:spPr bwMode="auto">
          <a:xfrm>
            <a:off x="673100" y="289932"/>
            <a:ext cx="7344627" cy="90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4800" dirty="0">
                <a:solidFill>
                  <a:srgbClr val="87F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ial" charset="0"/>
                <a:cs typeface="Segoe UI Semibold" panose="020B0702040204020203" pitchFamily="34" charset="0"/>
              </a:rPr>
              <a:t>Unwavering Priorities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282DC-6523-4520-A50D-38B41E6F2BDA}"/>
              </a:ext>
            </a:extLst>
          </p:cNvPr>
          <p:cNvSpPr txBox="1"/>
          <p:nvPr/>
        </p:nvSpPr>
        <p:spPr>
          <a:xfrm>
            <a:off x="3245005" y="5420382"/>
            <a:ext cx="563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Imprint MT Shadow" panose="04020605060303030202" pitchFamily="82" charset="0"/>
              </a:rPr>
              <a:t>No Confidence in the Flesh</a:t>
            </a:r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27C69D50-BF68-4896-9D94-7C8D84169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478AD8F-ED21-4C3A-81EA-E5F9E66C4C94}"/>
              </a:ext>
            </a:extLst>
          </p:cNvPr>
          <p:cNvSpPr txBox="1">
            <a:spLocks/>
          </p:cNvSpPr>
          <p:nvPr/>
        </p:nvSpPr>
        <p:spPr>
          <a:xfrm>
            <a:off x="3512789" y="6492875"/>
            <a:ext cx="32323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59C21E-1789-4DE4-A292-CBB5A0C2C9F9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pPr/>
              <a:t>7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70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5" y="3362325"/>
            <a:ext cx="7800975" cy="3495675"/>
          </a:xfrm>
          <a:prstGeom prst="rect">
            <a:avLst/>
          </a:prstGeom>
          <a:noFill/>
        </p:spPr>
      </p:pic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450361" y="1672683"/>
            <a:ext cx="8299939" cy="255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To be found in Him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,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3:9; Col. 2:6</a:t>
            </a:r>
          </a:p>
          <a:p>
            <a:pPr marL="635000" lvl="1" indent="-2286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In Him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(Romans 3:24; 8:1; 6:11)</a:t>
            </a:r>
          </a:p>
          <a:p>
            <a:pPr marL="863600" lvl="2" indent="-2286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Not my own righteousness (from law)</a:t>
            </a:r>
          </a:p>
          <a:p>
            <a:pPr marL="863600" lvl="2" indent="-228600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Righteousness through faith (from God)</a:t>
            </a:r>
          </a:p>
        </p:txBody>
      </p:sp>
      <p:sp>
        <p:nvSpPr>
          <p:cNvPr id="26" name="Rectangle 210"/>
          <p:cNvSpPr txBox="1">
            <a:spLocks noChangeArrowheads="1"/>
          </p:cNvSpPr>
          <p:nvPr/>
        </p:nvSpPr>
        <p:spPr bwMode="auto">
          <a:xfrm>
            <a:off x="673100" y="178420"/>
            <a:ext cx="7344627" cy="14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4800" dirty="0">
                <a:solidFill>
                  <a:srgbClr val="87F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ial" charset="0"/>
                <a:cs typeface="Segoe UI Semibold" panose="020B0702040204020203" pitchFamily="34" charset="0"/>
              </a:rPr>
              <a:t>Set Your Goals</a:t>
            </a:r>
          </a:p>
          <a:p>
            <a:pPr>
              <a:buFont typeface="Arial" charset="0"/>
              <a:buNone/>
            </a:pP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ial" charset="0"/>
                <a:cs typeface="Segoe UI Semibold" panose="020B0702040204020203" pitchFamily="34" charset="0"/>
              </a:rPr>
              <a:t>Philippians 3:9-11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282DC-6523-4520-A50D-38B41E6F2BDA}"/>
              </a:ext>
            </a:extLst>
          </p:cNvPr>
          <p:cNvSpPr txBox="1"/>
          <p:nvPr/>
        </p:nvSpPr>
        <p:spPr>
          <a:xfrm>
            <a:off x="3245005" y="5420382"/>
            <a:ext cx="563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Imprint MT Shadow" panose="04020605060303030202" pitchFamily="82" charset="0"/>
              </a:rPr>
              <a:t>No Confidence in the Flesh</a:t>
            </a:r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27C69D50-BF68-4896-9D94-7C8D84169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88A7842-A4AF-44DB-842E-9E121CD3A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12789" y="6492875"/>
            <a:ext cx="323231" cy="365125"/>
          </a:xfrm>
        </p:spPr>
        <p:txBody>
          <a:bodyPr/>
          <a:lstStyle/>
          <a:p>
            <a:fld id="{2259C21E-1789-4DE4-A292-CBB5A0C2C9F9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8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78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5" y="3362325"/>
            <a:ext cx="7800975" cy="3495675"/>
          </a:xfrm>
          <a:prstGeom prst="rect">
            <a:avLst/>
          </a:prstGeom>
          <a:noFill/>
        </p:spPr>
      </p:pic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450361" y="1672683"/>
            <a:ext cx="8347951" cy="255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That I may know Him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, </a:t>
            </a:r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3:10</a:t>
            </a:r>
          </a:p>
          <a:p>
            <a:pPr marL="747713" lvl="1" indent="-290513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Know the power of His resurrection,</a:t>
            </a:r>
          </a:p>
          <a:p>
            <a:pPr lvl="1"/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	Romans 6:4-9, 10-12</a:t>
            </a:r>
          </a:p>
          <a:p>
            <a:pPr marL="747713" lvl="1" indent="-290513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Fellowship of His sufferings,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Gal. 2:20</a:t>
            </a:r>
            <a:endParaRPr lang="en-US" sz="3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Arial" charset="0"/>
              <a:cs typeface="Segoe UI" panose="020B0502040204020203" pitchFamily="34" charset="0"/>
            </a:endParaRPr>
          </a:p>
        </p:txBody>
      </p:sp>
      <p:sp>
        <p:nvSpPr>
          <p:cNvPr id="26" name="Rectangle 210"/>
          <p:cNvSpPr txBox="1">
            <a:spLocks noChangeArrowheads="1"/>
          </p:cNvSpPr>
          <p:nvPr/>
        </p:nvSpPr>
        <p:spPr bwMode="auto">
          <a:xfrm>
            <a:off x="673100" y="178420"/>
            <a:ext cx="7344627" cy="14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4800" dirty="0">
                <a:solidFill>
                  <a:srgbClr val="87F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ial" charset="0"/>
                <a:cs typeface="Segoe UI Semibold" panose="020B0702040204020203" pitchFamily="34" charset="0"/>
              </a:rPr>
              <a:t>Set Your Goals</a:t>
            </a:r>
          </a:p>
          <a:p>
            <a:pPr>
              <a:buFont typeface="Arial" charset="0"/>
              <a:buNone/>
            </a:pP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Arial" charset="0"/>
                <a:cs typeface="Segoe UI Semibold" panose="020B0702040204020203" pitchFamily="34" charset="0"/>
              </a:rPr>
              <a:t>Philippians 3:9-11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282DC-6523-4520-A50D-38B41E6F2BDA}"/>
              </a:ext>
            </a:extLst>
          </p:cNvPr>
          <p:cNvSpPr txBox="1"/>
          <p:nvPr/>
        </p:nvSpPr>
        <p:spPr>
          <a:xfrm>
            <a:off x="3245005" y="5420382"/>
            <a:ext cx="563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Imprint MT Shadow" panose="04020605060303030202" pitchFamily="82" charset="0"/>
              </a:rPr>
              <a:t>No Confidence in the Flesh</a:t>
            </a:r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27C69D50-BF68-4896-9D94-7C8D84169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" y="63255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3A8E89F6-9675-4D95-9B5C-5C74A8A2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12789" y="6492875"/>
            <a:ext cx="323231" cy="365125"/>
          </a:xfrm>
        </p:spPr>
        <p:txBody>
          <a:bodyPr/>
          <a:lstStyle/>
          <a:p>
            <a:fld id="{2259C21E-1789-4DE4-A292-CBB5A0C2C9F9}" type="slidenum">
              <a:rPr lang="en-US" sz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9</a:t>
            </a:fld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08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F16A7F0-A419-495D-B6E9-AE90F2B54A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Duarte's Five Rules presentation</Template>
  <TotalTime>0</TotalTime>
  <Words>686</Words>
  <Application>Microsoft Office PowerPoint</Application>
  <PresentationFormat>On-screen Show (4:3)</PresentationFormat>
  <Paragraphs>141</Paragraphs>
  <Slides>18</Slides>
  <Notes>18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Imprint MT Shadow</vt:lpstr>
      <vt:lpstr>Segoe UI</vt:lpstr>
      <vt:lpstr>Segoe UI Semibold</vt:lpstr>
      <vt:lpstr>Wingdings</vt:lpstr>
      <vt:lpstr>Five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2017-09-15T15:18:20Z</dcterms:created>
  <dcterms:modified xsi:type="dcterms:W3CDTF">2017-09-17T13:41:57Z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TC016745559991</vt:lpwstr>
  </property>
</Properties>
</file>