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C2533-A5CE-4F75-BC6E-EF3922242B09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520AD-9946-4438-ACEF-F540A8B3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1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CF5F0E-7099-4AC5-853C-FE639C93E2B6}" type="datetime1">
              <a:rPr lang="en-US" smtClean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E71B-99ED-4902-BCA2-29215E917CDD}" type="datetime1">
              <a:rPr lang="en-US" smtClean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BA1C-DF36-4952-A7E9-205B6357ADE2}" type="datetime1">
              <a:rPr lang="en-US" smtClean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FF10-8436-495E-AE42-E720F62F8C27}" type="datetime1">
              <a:rPr lang="en-US" smtClean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F2F1-AF8E-4A28-891C-5E7464BEE600}" type="datetime1">
              <a:rPr lang="en-US" smtClean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7BD7-46F5-403D-A88F-7ECA39A310BD}" type="datetime1">
              <a:rPr lang="en-US" smtClean="0"/>
              <a:t>10/29/2017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9FC7-5F11-4075-B0E1-3508DE46C6CD}" type="datetime1">
              <a:rPr lang="en-US" smtClean="0"/>
              <a:t>10/29/2017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B05-5CC6-49D4-9796-4A44861E2AAD}" type="datetime1">
              <a:rPr lang="en-US" smtClean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A5DB-4866-42C4-B613-717AA0E9D4D3}" type="datetime1">
              <a:rPr lang="en-US" smtClean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E18-F38A-49A8-A7AE-DEDF78A8A563}" type="datetime1">
              <a:rPr lang="en-US" smtClean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2968-CAAB-421E-B692-9EBA6061DEF3}" type="datetime1">
              <a:rPr lang="en-US" smtClean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6992-44BE-451F-BC91-4B0CDBC04F73}" type="datetime1">
              <a:rPr lang="en-US" smtClean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FC6F-5E85-447B-B940-157A8D1C85C7}" type="datetime1">
              <a:rPr lang="en-US" smtClean="0"/>
              <a:t>10/29/2017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3DA3-FFFE-4106-8997-523B12DC4DAB}" type="datetime1">
              <a:rPr lang="en-US" smtClean="0"/>
              <a:t>10/29/2017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7CE8-D959-4601-89AE-88CB3DDF8C96}" type="datetime1">
              <a:rPr lang="en-US" smtClean="0"/>
              <a:t>10/29/2017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A03A-731F-4918-9D92-0547C7623BDA}" type="datetime1">
              <a:rPr lang="en-US" smtClean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BB09-A3BF-41D4-ADB6-2B490F722B68}" type="datetime1">
              <a:rPr lang="en-US" smtClean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1FCB96-777A-4E28-906C-46420B69F4CA}" type="datetime1">
              <a:rPr lang="en-US" smtClean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6FE3-DE40-41F7-AB51-697383700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Friendship, Fellowship and Faithfulness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BDBA3-54AA-448D-AD2B-00C5FB280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90987" y="3505001"/>
            <a:ext cx="9755187" cy="853193"/>
          </a:xfrm>
        </p:spPr>
        <p:txBody>
          <a:bodyPr/>
          <a:lstStyle/>
          <a:p>
            <a:r>
              <a:rPr lang="en-US" sz="4400" dirty="0"/>
              <a:t>Luke 5:27-32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758A2518-D8BA-477A-840F-5A5A3EB6C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165" y="63284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75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EE1-F35B-4F9A-947B-92746015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90293"/>
            <a:ext cx="10396882" cy="1360448"/>
          </a:xfrm>
        </p:spPr>
        <p:txBody>
          <a:bodyPr>
            <a:normAutofit/>
          </a:bodyPr>
          <a:lstStyle/>
          <a:p>
            <a:r>
              <a:rPr lang="en-US" sz="6000" dirty="0"/>
              <a:t>Fellowship and Faithfulness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7A85-6A99-47D6-8648-C8EDF1BED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16927"/>
            <a:ext cx="10744200" cy="39252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Faithfulness to truth does not ignore sin and error for the sake of friendship</a:t>
            </a:r>
            <a: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Deut. </a:t>
            </a:r>
            <a:r>
              <a:rPr lang="en-US" sz="4000" i="1" cap="none">
                <a:latin typeface="Calibri" panose="020F0502020204030204" pitchFamily="34" charset="0"/>
                <a:cs typeface="Calibri" panose="020F0502020204030204" pitchFamily="34" charset="0"/>
              </a:rPr>
              <a:t>13:6-10</a:t>
            </a:r>
            <a:endParaRPr lang="en-US" sz="4000" i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800" cap="none" dirty="0">
                <a:latin typeface="Calibri" panose="020F0502020204030204" pitchFamily="34" charset="0"/>
                <a:cs typeface="Calibri" panose="020F0502020204030204" pitchFamily="34" charset="0"/>
              </a:rPr>
              <a:t>Paul did not have fellowship with Peter in his sin – He rebuked him, </a:t>
            </a:r>
            <a:r>
              <a:rPr lang="en-US" sz="38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Galatians 2:11-14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800" cap="none" dirty="0">
                <a:latin typeface="Calibri" panose="020F0502020204030204" pitchFamily="34" charset="0"/>
                <a:cs typeface="Calibri" panose="020F0502020204030204" pitchFamily="34" charset="0"/>
              </a:rPr>
              <a:t>Jesus rebuked Peter, </a:t>
            </a:r>
            <a:r>
              <a:rPr lang="en-US" sz="38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Matthew 16:21-23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800" cap="none" dirty="0">
                <a:latin typeface="Calibri" panose="020F0502020204030204" pitchFamily="34" charset="0"/>
                <a:cs typeface="Calibri" panose="020F0502020204030204" pitchFamily="34" charset="0"/>
              </a:rPr>
              <a:t>Friends respect God’s word, </a:t>
            </a:r>
            <a:r>
              <a:rPr lang="en-US" sz="38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John 15:12-15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8ED60CC7-D941-4827-9925-D6FA55FF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8" y="578897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03613-0B5C-43B3-9B9F-7BCEBE53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599" y="5937955"/>
            <a:ext cx="383823" cy="358543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77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EE1-F35B-4F9A-947B-92746015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90293"/>
            <a:ext cx="10396882" cy="1360448"/>
          </a:xfrm>
        </p:spPr>
        <p:txBody>
          <a:bodyPr>
            <a:normAutofit/>
          </a:bodyPr>
          <a:lstStyle/>
          <a:p>
            <a:r>
              <a:rPr lang="en-US" sz="6000" dirty="0"/>
              <a:t>Fellowship and Faithfulness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7A85-6A99-47D6-8648-C8EDF1BED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6710" y="1594626"/>
            <a:ext cx="10972800" cy="37914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Faithfulness does not ignore the sinner out of fear of being charged with having fellowship with sin</a:t>
            </a:r>
            <a: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2 Thessalonians 3:6, 13-15</a:t>
            </a:r>
            <a:endParaRPr lang="en-US" sz="3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800" cap="none" dirty="0">
                <a:latin typeface="Calibri" panose="020F0502020204030204" pitchFamily="34" charset="0"/>
                <a:cs typeface="Calibri" panose="020F0502020204030204" pitchFamily="34" charset="0"/>
              </a:rPr>
              <a:t>Cannot teach those to whom we will not speak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800" cap="none" dirty="0">
                <a:latin typeface="Calibri" panose="020F0502020204030204" pitchFamily="34" charset="0"/>
                <a:cs typeface="Calibri" panose="020F0502020204030204" pitchFamily="34" charset="0"/>
              </a:rPr>
              <a:t>Withdraw social interaction </a:t>
            </a:r>
            <a:r>
              <a:rPr lang="en-US" sz="3800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3800" cap="none" dirty="0">
                <a:latin typeface="Calibri" panose="020F0502020204030204" pitchFamily="34" charset="0"/>
                <a:cs typeface="Calibri" panose="020F0502020204030204" pitchFamily="34" charset="0"/>
              </a:rPr>
              <a:t> warn unruly of sin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8ED60CC7-D941-4827-9925-D6FA55FF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8" y="578897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03613-0B5C-43B3-9B9F-7BCEBE53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599" y="5937955"/>
            <a:ext cx="383823" cy="358543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11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43B4841E-E6B6-48C3-BA02-F73659C6DA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E5F7785-4545-4A24-9709-5B34B57482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4704"/>
            <a:ext cx="12192001" cy="493296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FCA9E-15A5-437B-9F71-6FA5091EF18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6015"/>
            <a:ext cx="0" cy="3145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F2B0A681-3D99-42A6-9624-BF08A6ED8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9" y="636470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B491D-D361-472B-8A90-B7516F7F0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027" y="864728"/>
            <a:ext cx="6267705" cy="51285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Friendship, fellowship and faithfulness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B864F8-C8CC-4638-80B1-D6284DFDB71A}"/>
              </a:ext>
            </a:extLst>
          </p:cNvPr>
          <p:cNvSpPr txBox="1"/>
          <p:nvPr/>
        </p:nvSpPr>
        <p:spPr>
          <a:xfrm>
            <a:off x="191912" y="203999"/>
            <a:ext cx="446238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Love for truth and for lost souls is necessary for faithful fellowship, 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Psalm 119:104</a:t>
            </a:r>
            <a:b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1 Corinthians 1:10</a:t>
            </a:r>
          </a:p>
          <a:p>
            <a:endParaRPr lang="en-US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Friendships must not lead us to compromise truth by sharing in sin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When we do, we forfeit our fellowship with God</a:t>
            </a:r>
            <a:endParaRPr lang="en-US" sz="3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6928BF0-8307-425E-885D-A5D03882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8407" y="6364704"/>
            <a:ext cx="453593" cy="498470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71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43B4841E-E6B6-48C3-BA02-F73659C6DA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E5F7785-4545-4A24-9709-5B34B57482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4704"/>
            <a:ext cx="12192001" cy="493296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FCA9E-15A5-437B-9F71-6FA5091EF18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6015"/>
            <a:ext cx="0" cy="3145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F2B0A681-3D99-42A6-9624-BF08A6ED8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9" y="636470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B491D-D361-472B-8A90-B7516F7F0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027" y="864728"/>
            <a:ext cx="6267705" cy="51285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Friendship, fellowship and faithfulness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B864F8-C8CC-4638-80B1-D6284DFDB71A}"/>
              </a:ext>
            </a:extLst>
          </p:cNvPr>
          <p:cNvSpPr txBox="1"/>
          <p:nvPr/>
        </p:nvSpPr>
        <p:spPr>
          <a:xfrm>
            <a:off x="106939" y="489308"/>
            <a:ext cx="454735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Friendship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misidentified as fellowship,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Luke 7:31-35</a:t>
            </a:r>
          </a:p>
          <a:p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Fellowship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broadened to remove restrictions,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2 Corinthians 6:14</a:t>
            </a:r>
          </a:p>
          <a:p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Faithfulness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is affected by friendship and fellowship,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James 4:4; Ephesians 5:6-7, 11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6928BF0-8307-425E-885D-A5D03882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8407" y="6364704"/>
            <a:ext cx="453593" cy="498470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61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EE1-F35B-4F9A-947B-92746015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8357"/>
            <a:ext cx="10396882" cy="1126657"/>
          </a:xfrm>
        </p:spPr>
        <p:txBody>
          <a:bodyPr>
            <a:normAutofit/>
          </a:bodyPr>
          <a:lstStyle/>
          <a:p>
            <a:r>
              <a:rPr lang="en-US" sz="6000" dirty="0"/>
              <a:t>What is Friendship?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7A85-6A99-47D6-8648-C8EDF1BED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75015"/>
            <a:ext cx="10591800" cy="42355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4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Companion of life; Relationship of endearment</a:t>
            </a:r>
            <a: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1 Samuel 18:1, 3; 2 Samuel 1:25-26 </a:t>
            </a:r>
          </a:p>
          <a:p>
            <a:pPr marL="457200" lvl="1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“Those who are interested in our happiness, concerned for our welfare, rejoice in our joys, weep with our tears; who counsel and cheer us and are always ready to aid us, these are our friends.” </a:t>
            </a:r>
            <a:br>
              <a:rPr lang="en-US" sz="36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(Dick Blackford)   </a:t>
            </a:r>
            <a:r>
              <a:rPr lang="en-US" sz="34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Romans 12:15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8ED60CC7-D941-4827-9925-D6FA55FF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8" y="578897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03613-0B5C-43B3-9B9F-7BCEBE53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599" y="5937955"/>
            <a:ext cx="383823" cy="358543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39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EE1-F35B-4F9A-947B-92746015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8357"/>
            <a:ext cx="10396882" cy="1117600"/>
          </a:xfrm>
        </p:spPr>
        <p:txBody>
          <a:bodyPr>
            <a:normAutofit/>
          </a:bodyPr>
          <a:lstStyle/>
          <a:p>
            <a:r>
              <a:rPr lang="en-US" sz="6000" dirty="0"/>
              <a:t>Friend of Sinners?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7A85-6A99-47D6-8648-C8EDF1BED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264356"/>
            <a:ext cx="10591800" cy="41994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Jesus derided as a friend of sinners</a:t>
            </a:r>
            <a: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4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Luke 7:34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Enemies equated presence as endorsement of sin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Was not an associate with them in sin, </a:t>
            </a:r>
            <a:r>
              <a:rPr lang="en-US" sz="3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John 8:11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With them to </a:t>
            </a:r>
            <a:r>
              <a:rPr lang="en-US" sz="3600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teach</a:t>
            </a:r>
            <a:r>
              <a:rPr lang="en-US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600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en-US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 come out of sin, </a:t>
            </a:r>
            <a:br>
              <a:rPr lang="en-US" sz="36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Mark 2:13-17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Did not befriend, then never talk about their sin!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He spoke truth…some refused, </a:t>
            </a:r>
            <a:r>
              <a:rPr lang="en-US" sz="3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John 6:66; 15:14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8ED60CC7-D941-4827-9925-D6FA55FF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8" y="578897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03613-0B5C-43B3-9B9F-7BCEBE53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599" y="5937955"/>
            <a:ext cx="383823" cy="358543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EE1-F35B-4F9A-947B-92746015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01443"/>
            <a:ext cx="10396882" cy="964513"/>
          </a:xfrm>
        </p:spPr>
        <p:txBody>
          <a:bodyPr>
            <a:normAutofit/>
          </a:bodyPr>
          <a:lstStyle/>
          <a:p>
            <a:r>
              <a:rPr lang="en-US" sz="6000" dirty="0"/>
              <a:t>Friendship with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7A85-6A99-47D6-8648-C8EDF1BED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264356"/>
            <a:ext cx="10591800" cy="41994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Friendship that participates with or encourages our friends in their sin, is forbidden (is sin)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8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1 Peter 4:1-4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8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James 4:4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8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Ephesians 5:11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8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2 John 10-11</a:t>
            </a:r>
            <a:endParaRPr lang="en-US" sz="3400" i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8ED60CC7-D941-4827-9925-D6FA55FF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8" y="578897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03613-0B5C-43B3-9B9F-7BCEBE53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599" y="5937955"/>
            <a:ext cx="383823" cy="358543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94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EE1-F35B-4F9A-947B-92746015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8357"/>
            <a:ext cx="10396882" cy="1126657"/>
          </a:xfrm>
        </p:spPr>
        <p:txBody>
          <a:bodyPr>
            <a:normAutofit/>
          </a:bodyPr>
          <a:lstStyle/>
          <a:p>
            <a:r>
              <a:rPr lang="en-US" sz="6000" dirty="0"/>
              <a:t>What is Fellowship?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7A85-6A99-47D6-8648-C8EDF1BED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75015"/>
            <a:ext cx="10591800" cy="42355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4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 sharing in common, a partnership, participation together</a:t>
            </a:r>
            <a: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4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Hebrews 2:14; Luke 5:10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3800" cap="none" dirty="0">
                <a:latin typeface="Calibri" panose="020F0502020204030204" pitchFamily="34" charset="0"/>
                <a:cs typeface="Calibri" panose="020F0502020204030204" pitchFamily="34" charset="0"/>
              </a:rPr>
              <a:t>A yoking is present, </a:t>
            </a:r>
            <a:r>
              <a:rPr lang="en-US" sz="38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2 Corinthians 6:14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en-US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With sin and sinners, </a:t>
            </a:r>
            <a:r>
              <a:rPr lang="en-US" sz="3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Ephesians 5:11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en-US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With God and His people, </a:t>
            </a:r>
            <a:r>
              <a:rPr lang="en-US" sz="3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2 Peter 1:4; 1 Cor. 1:9; Galatians 2:9; Acts 2:42; Philippians 1:5 (4:15)</a:t>
            </a:r>
            <a:endParaRPr lang="en-US" sz="3000" i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8ED60CC7-D941-4827-9925-D6FA55FF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8" y="578897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03613-0B5C-43B3-9B9F-7BCEBE53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599" y="5937955"/>
            <a:ext cx="383823" cy="358543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EE1-F35B-4F9A-947B-92746015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8357"/>
            <a:ext cx="10396882" cy="1126657"/>
          </a:xfrm>
        </p:spPr>
        <p:txBody>
          <a:bodyPr>
            <a:normAutofit/>
          </a:bodyPr>
          <a:lstStyle/>
          <a:p>
            <a:r>
              <a:rPr lang="en-US" sz="6000" dirty="0"/>
              <a:t>What is Fellowship?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7A85-6A99-47D6-8648-C8EDF1BED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75015"/>
            <a:ext cx="10591800" cy="40556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4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2 Corinthians 6:14-16</a:t>
            </a:r>
            <a:endParaRPr lang="en-US" sz="4000" i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3800" cap="none" dirty="0">
                <a:latin typeface="Calibri" panose="020F0502020204030204" pitchFamily="34" charset="0"/>
                <a:cs typeface="Calibri" panose="020F0502020204030204" pitchFamily="34" charset="0"/>
              </a:rPr>
              <a:t>Fellowship (participation) 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3800" cap="none" dirty="0">
                <a:latin typeface="Calibri" panose="020F0502020204030204" pitchFamily="34" charset="0"/>
                <a:cs typeface="Calibri" panose="020F0502020204030204" pitchFamily="34" charset="0"/>
              </a:rPr>
              <a:t>Communion (sharing) 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3800" cap="none" dirty="0">
                <a:latin typeface="Calibri" panose="020F0502020204030204" pitchFamily="34" charset="0"/>
                <a:cs typeface="Calibri" panose="020F0502020204030204" pitchFamily="34" charset="0"/>
              </a:rPr>
              <a:t>Accord (harmony) 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3800" cap="none" dirty="0">
                <a:latin typeface="Calibri" panose="020F0502020204030204" pitchFamily="34" charset="0"/>
                <a:cs typeface="Calibri" panose="020F0502020204030204" pitchFamily="34" charset="0"/>
              </a:rPr>
              <a:t>Part (portion) 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3800" cap="none" dirty="0">
                <a:latin typeface="Calibri" panose="020F0502020204030204" pitchFamily="34" charset="0"/>
                <a:cs typeface="Calibri" panose="020F0502020204030204" pitchFamily="34" charset="0"/>
              </a:rPr>
              <a:t>Agreement (commonality) </a:t>
            </a:r>
            <a:endParaRPr lang="en-US" sz="3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8ED60CC7-D941-4827-9925-D6FA55FF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8" y="578897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03613-0B5C-43B3-9B9F-7BCEBE53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599" y="5937955"/>
            <a:ext cx="383823" cy="358543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6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EE1-F35B-4F9A-947B-92746015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8357"/>
            <a:ext cx="10396882" cy="1126657"/>
          </a:xfrm>
        </p:spPr>
        <p:txBody>
          <a:bodyPr>
            <a:normAutofit/>
          </a:bodyPr>
          <a:lstStyle/>
          <a:p>
            <a:r>
              <a:rPr lang="en-US" sz="6000" dirty="0"/>
              <a:t>Fellowship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7A85-6A99-47D6-8648-C8EDF1BED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75015"/>
            <a:ext cx="10688444" cy="40556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Share common principles and actions, </a:t>
            </a:r>
            <a:br>
              <a:rPr lang="en-US" sz="40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2 Corinthians 6:16-7:1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800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Principle</a:t>
            </a:r>
            <a:r>
              <a:rPr lang="en-US" sz="3800" cap="none" dirty="0">
                <a:latin typeface="Calibri" panose="020F0502020204030204" pitchFamily="34" charset="0"/>
                <a:cs typeface="Calibri" panose="020F0502020204030204" pitchFamily="34" charset="0"/>
              </a:rPr>
              <a:t>: Holiness as taught by God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800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en-US" sz="3800" cap="none" dirty="0">
                <a:latin typeface="Calibri" panose="020F0502020204030204" pitchFamily="34" charset="0"/>
                <a:cs typeface="Calibri" panose="020F0502020204030204" pitchFamily="34" charset="0"/>
              </a:rPr>
              <a:t>: Cleansed and separated from sin, </a:t>
            </a:r>
            <a:r>
              <a:rPr lang="en-US" sz="38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Ephesians 5:1-12; Romans 1:32; Revelation 18:1-5</a:t>
            </a:r>
            <a:endParaRPr lang="en-US" sz="3000" i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8ED60CC7-D941-4827-9925-D6FA55FF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8" y="578897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03613-0B5C-43B3-9B9F-7BCEBE53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599" y="5937955"/>
            <a:ext cx="383823" cy="358543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12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EE1-F35B-4F9A-947B-92746015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8357"/>
            <a:ext cx="10396882" cy="1126657"/>
          </a:xfrm>
        </p:spPr>
        <p:txBody>
          <a:bodyPr>
            <a:normAutofit/>
          </a:bodyPr>
          <a:lstStyle/>
          <a:p>
            <a:r>
              <a:rPr lang="en-US" sz="6000" dirty="0"/>
              <a:t>Fellowship and Faithfulness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7A85-6A99-47D6-8648-C8EDF1BED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82390"/>
            <a:ext cx="10591800" cy="43281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Fellowship with God and others is based on obedience to truth</a:t>
            </a:r>
            <a:endParaRPr lang="en-US" sz="4000" i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800" cap="none" dirty="0">
                <a:latin typeface="Calibri" panose="020F0502020204030204" pitchFamily="34" charset="0"/>
                <a:cs typeface="Calibri" panose="020F0502020204030204" pitchFamily="34" charset="0"/>
              </a:rPr>
              <a:t>Following apostles’ teachings, </a:t>
            </a:r>
            <a:r>
              <a:rPr lang="en-US" sz="38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1 John 1:1-4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800" cap="none" dirty="0">
                <a:latin typeface="Calibri" panose="020F0502020204030204" pitchFamily="34" charset="0"/>
                <a:cs typeface="Calibri" panose="020F0502020204030204" pitchFamily="34" charset="0"/>
              </a:rPr>
              <a:t>Walking in the light (practice truth), </a:t>
            </a:r>
            <a:r>
              <a:rPr lang="en-US" sz="38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1 John 1:5-7</a:t>
            </a:r>
            <a:endParaRPr lang="en-US" sz="3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“Walking in truth,” </a:t>
            </a:r>
            <a:r>
              <a:rPr lang="en-US" sz="3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2 John 4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“According to His commandments,” </a:t>
            </a:r>
            <a:r>
              <a:rPr lang="en-US" sz="3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2 John 6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The doctrine of Christ, </a:t>
            </a:r>
            <a:r>
              <a:rPr lang="en-US" sz="36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2 John 9, 10-11</a:t>
            </a:r>
            <a:endParaRPr lang="en-US" sz="3000" i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8ED60CC7-D941-4827-9925-D6FA55FF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8" y="578897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03613-0B5C-43B3-9B9F-7BCEBE53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599" y="5937955"/>
            <a:ext cx="383823" cy="358543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35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145</TotalTime>
  <Words>383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Wingdings</vt:lpstr>
      <vt:lpstr>Main Event</vt:lpstr>
      <vt:lpstr>Friendship, Fellowship and Faithfulness</vt:lpstr>
      <vt:lpstr>Friendship, fellowship and faithfulness</vt:lpstr>
      <vt:lpstr>What is Friendship?</vt:lpstr>
      <vt:lpstr>Friend of Sinners?</vt:lpstr>
      <vt:lpstr>Friendship with Sin</vt:lpstr>
      <vt:lpstr>What is Fellowship?</vt:lpstr>
      <vt:lpstr>What is Fellowship?</vt:lpstr>
      <vt:lpstr>Fellowship</vt:lpstr>
      <vt:lpstr>Fellowship and Faithfulness</vt:lpstr>
      <vt:lpstr>Fellowship and Faithfulness</vt:lpstr>
      <vt:lpstr>Fellowship and Faithfulness</vt:lpstr>
      <vt:lpstr>Friendship, fellowship and faithfulness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Friendship, fellowship and faithfulness</dc:title>
  <dc:creator>Joe R Price</dc:creator>
  <cp:lastModifiedBy>Joe R Price</cp:lastModifiedBy>
  <cp:revision>45</cp:revision>
  <dcterms:created xsi:type="dcterms:W3CDTF">2017-10-27T17:12:10Z</dcterms:created>
  <dcterms:modified xsi:type="dcterms:W3CDTF">2017-10-29T15:54:34Z</dcterms:modified>
</cp:coreProperties>
</file>