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2733D-6183-4874-B832-49D466324E0E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E09ED-40AA-4E0C-A8C0-8C097255C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6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39C6B-B748-4AA1-AAF7-8FC4A7418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B47C2-93EB-4EFC-AFCC-0367CC8FB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D3049-1302-4BA7-BE4F-53CAA7FC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5C8B-03B7-4839-A995-D67870805AC4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38C79-C030-4F72-B45B-CB5314D5E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C5C43-3540-408D-83DF-36DFDA48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99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AA09-3AD1-44C6-91EB-7748EC37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9D6F8-F7ED-4DA8-BDB4-7368A958D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C88CD-35A0-45E4-9ED8-7FE1AC76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40B1-7FBE-4589-A526-5767D86C0DD0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337B5-B415-4923-84AD-97342C93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7A295-0C03-442B-A2EE-E8C1CD7A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25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3A5B3-9DEF-423F-BE16-521AEA1C7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E3B10-E232-4565-A1D6-E1F69357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43E77-BA97-4DF0-BB61-9923EF98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E29-C472-4B15-B39F-5A48F8D06310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40B0-A231-4F12-8FC6-22595FBE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A37B7-8CE0-48AE-9A67-89AC92D0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BCBE-51F6-4EF8-8491-A41B72FA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B3812-2B67-4064-9F78-6E0AC2C40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EBCEE-F497-4FB6-9681-3429DC7C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664D-A3B2-4A59-A406-F8E870B1F91E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A3A88-B9CE-427F-B618-758A2EF8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F959A-5233-417B-8577-3066ED27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97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EA4BE-A209-421B-895D-A7B1CA168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DB9BE-1D96-44B0-B709-57D212ACD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AFE8F-35B3-4F3D-BB39-D6DD2ED3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6DCC-555E-4996-ABA7-305EEDF29641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4A5F6-063B-4976-B1A8-FABDEB43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EFBBD-933E-4694-A86C-41D83521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38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98B60-89A3-4222-AEC0-42D806C3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A5705-51F2-483D-9BB8-82D94FBB3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D371D-E733-4EB4-B544-1AE2ED8FD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8C702-B822-4ADE-A96A-A9BF4C69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CF7-9E6F-46EE-8AD0-E489CB55D1F2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A6F6F-E7F9-4701-9C58-5515121E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E4188-D433-4799-8F01-B50605633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92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AECD-CD01-471C-B3C2-68D8CF68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3B545-0068-4237-AB82-CC0EA3F20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FF7B5-1082-4F7A-AE40-9257BA640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6499E2-C41A-4865-8F89-2338CD597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EA096-0379-4A23-BBB1-55DA205CF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096D56-4FB4-4431-9DBE-D6BD1749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BECB-4190-4DC0-80EB-9CAE9F2B6941}" type="datetime1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2CD146-BAE4-40BC-B8FC-35162C9D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C9C30C-5C68-4601-B7CE-A8560FEA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71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D752-0563-421E-9774-54AFE1D6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D9690-462D-4FE6-AAC2-B1F9F139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1439-E77C-44F5-846C-DAAA8E9A3002}" type="datetime1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34E82-4EBC-46B0-B668-32DD9E05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3871D-6D03-4A54-BA0A-99ABB130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37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99B05-FE83-4C70-B792-A72C25A1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010C-14A0-4BFC-AE27-96512AC69C67}" type="datetime1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749FB6-7E34-45FB-BD71-2BE4F564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F5241-4680-45A3-BD67-16CF7751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75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0437-65A8-474E-AC2C-C1AC2F31A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E20E2-362D-426C-B3A9-ECD0A079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1A2DD-5870-4CD4-822E-A4D4C2F1A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32BEA-FC82-4FEF-98D6-FA68814E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1D94-55F4-421D-8E35-1B7173325321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62C9A-EF46-4F4B-B456-398AD296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41CB2-0069-4D78-A086-E03D99B84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35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3928C-9E51-4E29-801F-3147AB7E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9DE57-B4D5-49A2-948F-018B765CC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5C31F-2D70-4140-8ADE-FB1EC5B02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29B87-6579-40AE-94A0-AC88602A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C0F35-FC3C-4859-BC3D-0A1BAC8B5A21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2E74C-9E7F-44EF-8F15-AA8700C1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72527-F604-4C1C-A999-28AD7522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732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2A67D-82D5-4C41-975F-29922CB0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51A6B-B593-4722-90F9-D4BB681BF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19D40-8F43-4352-9AE9-67978DEDA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B00AF-0169-43F1-ABCD-1A41F06ADB35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E967B-651C-4F40-ACAD-F2A905E16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B38B6-81EA-4022-8247-001956CA7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F1CF7-E7BB-4E76-BB17-DC6BB2B77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1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240" b="11331"/>
          <a:stretch/>
        </p:blipFill>
        <p:spPr>
          <a:xfrm>
            <a:off x="20" y="10"/>
            <a:ext cx="12191980" cy="457199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126E481-B945-4179-BD79-05E96E9B29E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7C16FBE2-1281-4468-939C-4F613601A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671CAC-3280-4C38-A927-E2AF5C9C3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anchor="ctr">
            <a:normAutofit/>
          </a:bodyPr>
          <a:lstStyle/>
          <a:p>
            <a:r>
              <a:rPr lang="en-US" b="1" dirty="0"/>
              <a:t>Jesus is Dangerous!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107" y="5091763"/>
            <a:ext cx="3388093" cy="1264588"/>
          </a:xfrm>
        </p:spPr>
        <p:txBody>
          <a:bodyPr anchor="ctr">
            <a:noAutofit/>
          </a:bodyPr>
          <a:lstStyle/>
          <a:p>
            <a:r>
              <a:rPr lang="en-US" sz="3600" i="1" dirty="0"/>
              <a:t>Is He Dangerous to You?</a:t>
            </a:r>
          </a:p>
        </p:txBody>
      </p:sp>
    </p:spTree>
    <p:extLst>
      <p:ext uri="{BB962C8B-B14F-4D97-AF65-F5344CB8AC3E}">
        <p14:creationId xmlns:p14="http://schemas.microsoft.com/office/powerpoint/2010/main" val="127942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558F58E-93BA-44A3-BCDA-585AFF2E4F3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291" r="13642"/>
          <a:stretch/>
        </p:blipFill>
        <p:spPr>
          <a:xfrm>
            <a:off x="5913123" y="10"/>
            <a:ext cx="6278877" cy="685799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D0BBC1-A7D4-445D-98AC-95A6A45D8EB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671CAC-3280-4C38-A927-E2AF5C9C3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2" y="2868706"/>
            <a:ext cx="6066960" cy="2994211"/>
          </a:xfrm>
        </p:spPr>
        <p:txBody>
          <a:bodyPr anchor="t">
            <a:normAutofit fontScale="90000"/>
          </a:bodyPr>
          <a:lstStyle/>
          <a:p>
            <a:r>
              <a:rPr lang="en-US" sz="5400" b="1" dirty="0">
                <a:latin typeface="+mn-lt"/>
              </a:rPr>
              <a:t>Honor, trust and fear Him, lest His anger consume us</a:t>
            </a:r>
            <a:br>
              <a:rPr lang="en-US" sz="5400" b="1" dirty="0">
                <a:latin typeface="+mn-lt"/>
              </a:rPr>
            </a:br>
            <a:r>
              <a:rPr lang="en-US" sz="5400" b="1" i="1" dirty="0">
                <a:latin typeface="+mn-lt"/>
              </a:rPr>
              <a:t>(2 Thess. 1:7-9)</a:t>
            </a:r>
            <a:endParaRPr lang="en-US" sz="5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6" y="177422"/>
            <a:ext cx="5570621" cy="1940136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dirty="0"/>
              <a:t>Christ is Sovereign</a:t>
            </a:r>
          </a:p>
          <a:p>
            <a:pPr algn="l"/>
            <a:r>
              <a:rPr lang="en-US" sz="3800" i="1" dirty="0"/>
              <a:t>Psalm 2:8-12; Luke 12:4-5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35B387-D2B4-41A2-8A36-6354C7DE5492}"/>
              </a:ext>
            </a:extLst>
          </p:cNvPr>
          <p:cNvSpPr txBox="1"/>
          <p:nvPr/>
        </p:nvSpPr>
        <p:spPr>
          <a:xfrm>
            <a:off x="11718758" y="6529918"/>
            <a:ext cx="473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29051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558F58E-93BA-44A3-BCDA-585AFF2E4F3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291" r="13642"/>
          <a:stretch/>
        </p:blipFill>
        <p:spPr>
          <a:xfrm>
            <a:off x="5913123" y="10"/>
            <a:ext cx="6278877" cy="685799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D0BBC1-A7D4-445D-98AC-95A6A45D8EB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671CAC-3280-4C38-A927-E2AF5C9C3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2811439"/>
            <a:ext cx="4983480" cy="2361062"/>
          </a:xfrm>
        </p:spPr>
        <p:txBody>
          <a:bodyPr anchor="t">
            <a:normAutofit/>
          </a:bodyPr>
          <a:lstStyle/>
          <a:p>
            <a:pPr algn="l">
              <a:tabLst>
                <a:tab pos="231775" algn="l"/>
              </a:tabLst>
            </a:pPr>
            <a:r>
              <a:rPr lang="en-US" sz="4400" dirty="0">
                <a:latin typeface="+mn-lt"/>
              </a:rPr>
              <a:t>-</a:t>
            </a:r>
            <a:r>
              <a:rPr lang="en-US" sz="4400" b="1" dirty="0">
                <a:latin typeface="+mn-lt"/>
              </a:rPr>
              <a:t>Jewish leaders</a:t>
            </a:r>
            <a:r>
              <a:rPr lang="en-US" sz="4400" dirty="0">
                <a:latin typeface="+mn-lt"/>
              </a:rPr>
              <a:t>, </a:t>
            </a:r>
            <a:br>
              <a:rPr lang="en-US" sz="4400" dirty="0">
                <a:latin typeface="+mn-lt"/>
              </a:rPr>
            </a:br>
            <a:r>
              <a:rPr lang="en-US" sz="4400" dirty="0">
                <a:latin typeface="+mn-lt"/>
              </a:rPr>
              <a:t>	</a:t>
            </a:r>
            <a:r>
              <a:rPr lang="en-US" sz="4400" i="1" dirty="0">
                <a:latin typeface="+mn-lt"/>
              </a:rPr>
              <a:t>John 11:45-53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559" y="177422"/>
            <a:ext cx="5227092" cy="2040479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/>
              <a:t>Stone of Stumbling </a:t>
            </a:r>
            <a:br>
              <a:rPr lang="en-US" sz="4400" b="1" dirty="0"/>
            </a:br>
            <a:r>
              <a:rPr lang="en-US" sz="4400" b="1" dirty="0"/>
              <a:t>and Rock of Offense</a:t>
            </a:r>
          </a:p>
          <a:p>
            <a:pPr algn="l"/>
            <a:r>
              <a:rPr lang="en-US" sz="4000" i="1" dirty="0"/>
              <a:t>Matthew 21:42-46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E028BD-9205-4555-BEAA-088E8C0359B1}"/>
              </a:ext>
            </a:extLst>
          </p:cNvPr>
          <p:cNvSpPr/>
          <p:nvPr/>
        </p:nvSpPr>
        <p:spPr>
          <a:xfrm>
            <a:off x="655319" y="4153230"/>
            <a:ext cx="59602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-</a:t>
            </a:r>
            <a:r>
              <a:rPr lang="en-US" sz="4400" b="1" dirty="0"/>
              <a:t>Envious</a:t>
            </a:r>
            <a:r>
              <a:rPr lang="en-US" sz="4400" dirty="0"/>
              <a:t>, </a:t>
            </a:r>
            <a:r>
              <a:rPr lang="en-US" sz="4400" i="1" dirty="0"/>
              <a:t>Matthew 27:18</a:t>
            </a: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35B387-D2B4-41A2-8A36-6354C7DE5492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99241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7" y="232012"/>
            <a:ext cx="6538534" cy="1526231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Satan</a:t>
            </a:r>
          </a:p>
          <a:p>
            <a:pPr algn="l"/>
            <a:r>
              <a:rPr lang="en-US" sz="4000" i="1" dirty="0"/>
              <a:t>Genesis 3:15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6" y="1972235"/>
            <a:ext cx="7486199" cy="4715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b="1" dirty="0"/>
              <a:t>Destroyed his works</a:t>
            </a:r>
            <a:r>
              <a:rPr lang="en-US" sz="4000" dirty="0"/>
              <a:t>, </a:t>
            </a:r>
            <a:r>
              <a:rPr lang="en-US" sz="4000" i="1" dirty="0"/>
              <a:t>1 John 3:8; John 12:31-33</a:t>
            </a:r>
            <a:endParaRPr lang="en-US" sz="4000" dirty="0"/>
          </a:p>
          <a:p>
            <a:pPr marL="688975" lvl="1" indent="-23177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Succeeded, </a:t>
            </a:r>
            <a:r>
              <a:rPr lang="en-US" sz="3600" i="1" dirty="0"/>
              <a:t>Hebrews 2:14-18</a:t>
            </a:r>
          </a:p>
          <a:p>
            <a:pPr marL="688975" lvl="1" indent="-23177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We can resist him, </a:t>
            </a:r>
            <a:r>
              <a:rPr lang="en-US" sz="3600" i="1" dirty="0"/>
              <a:t>James 4:7</a:t>
            </a:r>
          </a:p>
          <a:p>
            <a:pPr marL="231775" indent="-23177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b="1" dirty="0"/>
              <a:t>Jesus is dangerous to those who serve the devil</a:t>
            </a:r>
            <a:r>
              <a:rPr lang="en-US" sz="4000" dirty="0"/>
              <a:t>, </a:t>
            </a:r>
            <a:r>
              <a:rPr lang="en-US" sz="4000" i="1" dirty="0"/>
              <a:t>John 8:43-44 (37); </a:t>
            </a:r>
            <a:br>
              <a:rPr lang="en-US" sz="4000" i="1" dirty="0"/>
            </a:br>
            <a:r>
              <a:rPr lang="en-US" sz="4000" i="1" dirty="0"/>
              <a:t>2 Corinthians 11:13-15</a:t>
            </a:r>
          </a:p>
          <a:p>
            <a:pPr marL="231775" indent="-231775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50156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6" y="1792941"/>
            <a:ext cx="7817893" cy="506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Sin is forgiven</a:t>
            </a:r>
            <a:r>
              <a:rPr lang="en-US" sz="4000" dirty="0"/>
              <a:t>, </a:t>
            </a:r>
            <a:r>
              <a:rPr lang="en-US" sz="4000" i="1" dirty="0"/>
              <a:t>1 Cor. 15:56-57; Hebrews 10:17-18</a:t>
            </a:r>
          </a:p>
          <a:p>
            <a:pPr marL="231775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Are these dangerous to you:</a:t>
            </a:r>
          </a:p>
          <a:p>
            <a:pPr marL="688975" lvl="1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Elders? </a:t>
            </a:r>
            <a:r>
              <a:rPr lang="en-US" sz="3800" i="1" dirty="0"/>
              <a:t>Titus 1:9-11</a:t>
            </a:r>
          </a:p>
          <a:p>
            <a:pPr marL="688975" lvl="1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Preachers? </a:t>
            </a:r>
            <a:r>
              <a:rPr lang="en-US" sz="3800" i="1" dirty="0"/>
              <a:t>2 Tim. 4:2-4; 2:23-26</a:t>
            </a:r>
          </a:p>
          <a:p>
            <a:pPr marL="688975" lvl="1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Faithful Christians? </a:t>
            </a:r>
            <a:r>
              <a:rPr lang="en-US" sz="3800" i="1" dirty="0"/>
              <a:t>Heb. 11:35-39</a:t>
            </a:r>
          </a:p>
          <a:p>
            <a:pPr marL="688975" lvl="1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When approached about sin, error, or a spiritual issue? </a:t>
            </a:r>
            <a:r>
              <a:rPr lang="en-US" sz="3800" i="1" dirty="0"/>
              <a:t>Gal. 4:16; 6:1-2</a:t>
            </a:r>
          </a:p>
          <a:p>
            <a:pPr marL="231775" indent="-231775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6BA2A-4055-4078-A1DD-26E062BF694B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27CD22F-6222-4B0C-80B0-452A463D2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7" y="-1"/>
            <a:ext cx="6538534" cy="1719275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Satan</a:t>
            </a:r>
          </a:p>
          <a:p>
            <a:pPr algn="l"/>
            <a:r>
              <a:rPr lang="en-US" sz="4000" i="1" dirty="0"/>
              <a:t>Genesis 3:15</a:t>
            </a:r>
          </a:p>
        </p:txBody>
      </p:sp>
    </p:spTree>
    <p:extLst>
      <p:ext uri="{BB962C8B-B14F-4D97-AF65-F5344CB8AC3E}">
        <p14:creationId xmlns:p14="http://schemas.microsoft.com/office/powerpoint/2010/main" val="1659354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7" y="232013"/>
            <a:ext cx="7669504" cy="1211305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Disobedient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6" y="1925053"/>
            <a:ext cx="7392777" cy="42519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Disrespect authority of Jesus</a:t>
            </a:r>
            <a:r>
              <a:rPr lang="en-US" sz="4000" dirty="0"/>
              <a:t>, </a:t>
            </a:r>
            <a:r>
              <a:rPr lang="en-US" sz="4000" i="1" dirty="0"/>
              <a:t>Matthew 7:21-23</a:t>
            </a:r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Silence is NOT consent, </a:t>
            </a:r>
            <a:br>
              <a:rPr lang="en-US" sz="3800" dirty="0"/>
            </a:br>
            <a:r>
              <a:rPr lang="en-US" sz="3800" i="1" dirty="0"/>
              <a:t>Lamentations 3:37</a:t>
            </a:r>
          </a:p>
          <a:p>
            <a:pPr marL="1146175" lvl="2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Binding opinions, </a:t>
            </a:r>
            <a:r>
              <a:rPr lang="en-US" sz="3600" i="1" dirty="0"/>
              <a:t>Mark 7:1-5</a:t>
            </a:r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Jesus is dangerous to them!  </a:t>
            </a:r>
            <a:r>
              <a:rPr lang="en-US" sz="3800" i="1" dirty="0"/>
              <a:t>John 12:48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17626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7" y="232013"/>
            <a:ext cx="7669504" cy="1283966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Disobedient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6" y="1949115"/>
            <a:ext cx="7392777" cy="4227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False teachers</a:t>
            </a:r>
            <a:r>
              <a:rPr lang="en-US" sz="4000" dirty="0"/>
              <a:t>, </a:t>
            </a:r>
            <a:r>
              <a:rPr lang="en-US" sz="4000" i="1" dirty="0"/>
              <a:t>Matthew 7:15-20</a:t>
            </a:r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Exposed by truth, </a:t>
            </a:r>
            <a:r>
              <a:rPr lang="en-US" sz="3800" i="1" dirty="0"/>
              <a:t>Luke 11:52-54; 20:19</a:t>
            </a:r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Jesus is dangerous to them! </a:t>
            </a:r>
            <a:r>
              <a:rPr lang="en-US" sz="3800" i="1" dirty="0"/>
              <a:t>Revelation 2:14-16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18966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6" y="232013"/>
            <a:ext cx="7669505" cy="111552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Disobedient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6" y="1756611"/>
            <a:ext cx="7392777" cy="502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Hypocrites and self-righteous</a:t>
            </a:r>
            <a:r>
              <a:rPr lang="en-US" sz="4000" dirty="0"/>
              <a:t>, </a:t>
            </a:r>
            <a:r>
              <a:rPr lang="en-US" sz="4000" i="1" dirty="0"/>
              <a:t>Matthew 23:1-3 (Luke 18:9)</a:t>
            </a:r>
            <a:endParaRPr lang="en-US" sz="4000" dirty="0"/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The proud, </a:t>
            </a:r>
            <a:r>
              <a:rPr lang="en-US" sz="3800" i="1" dirty="0"/>
              <a:t>Matthew 11:29; 10:16-17 (John 15:18-20)</a:t>
            </a:r>
            <a:endParaRPr lang="en-US" sz="3800" dirty="0"/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Warns us, </a:t>
            </a:r>
            <a:r>
              <a:rPr lang="en-US" sz="3800" i="1" dirty="0"/>
              <a:t>1 Cor. 4:9-13, 14-16</a:t>
            </a:r>
          </a:p>
          <a:p>
            <a:pPr marL="688975" lvl="1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Jesus is dangerous to these! </a:t>
            </a:r>
            <a:r>
              <a:rPr lang="en-US" sz="3800" i="1" dirty="0"/>
              <a:t>Revelation 3:1,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61199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6" y="84221"/>
            <a:ext cx="7669505" cy="1707007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Evil People Who Refuse Faith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5" y="1973179"/>
            <a:ext cx="8692190" cy="4811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Secularists who deny and defy</a:t>
            </a:r>
            <a:br>
              <a:rPr lang="en-US" sz="4000" b="1" dirty="0"/>
            </a:br>
            <a:r>
              <a:rPr lang="en-US" sz="4000" b="1" dirty="0"/>
              <a:t>God</a:t>
            </a:r>
            <a:r>
              <a:rPr lang="en-US" sz="4000" dirty="0"/>
              <a:t>, </a:t>
            </a:r>
            <a:r>
              <a:rPr lang="en-US" sz="4000" i="1" dirty="0"/>
              <a:t>Romans 1:20-23</a:t>
            </a:r>
            <a:endParaRPr lang="en-US" sz="4000" dirty="0"/>
          </a:p>
          <a:p>
            <a:pPr marL="517525" lvl="1" indent="-22860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LGBT Methodist bishop Dr. Karen </a:t>
            </a:r>
            <a:br>
              <a:rPr lang="en-US" sz="3800" dirty="0"/>
            </a:br>
            <a:r>
              <a:rPr lang="en-US" sz="3800" dirty="0" err="1"/>
              <a:t>Oliveto</a:t>
            </a:r>
            <a:r>
              <a:rPr lang="en-US" sz="3800" dirty="0"/>
              <a:t> (Jesus was once a bigot.)</a:t>
            </a:r>
          </a:p>
          <a:p>
            <a:pPr marL="517525" lvl="1" indent="-22860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Feminists, </a:t>
            </a:r>
            <a:r>
              <a:rPr lang="en-US" sz="3800" i="1" dirty="0"/>
              <a:t>Gen. 3:16-19; Eph. 5:22-25</a:t>
            </a:r>
          </a:p>
          <a:p>
            <a:pPr marL="517525" lvl="1" indent="-22860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Abortion/Euthanasia, </a:t>
            </a:r>
            <a:r>
              <a:rPr lang="en-US" sz="3800" i="1" dirty="0"/>
              <a:t>Acts 17:25, 28</a:t>
            </a:r>
          </a:p>
          <a:p>
            <a:pPr marL="517525" lvl="1" indent="-22860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Jesus is dangerous to these! </a:t>
            </a:r>
            <a:r>
              <a:rPr lang="en-US" sz="3800" i="1" dirty="0"/>
              <a:t>Romans 2:2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77309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generated with very high confidence">
            <a:extLst>
              <a:ext uri="{FF2B5EF4-FFF2-40B4-BE49-F238E27FC236}">
                <a16:creationId xmlns:a16="http://schemas.microsoft.com/office/drawing/2014/main" id="{6CB1B886-BD9E-44D3-8A29-1D35F29ED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03" t="9091" r="15885" b="1"/>
          <a:stretch/>
        </p:blipFill>
        <p:spPr>
          <a:xfrm>
            <a:off x="4818888" y="10"/>
            <a:ext cx="7373112" cy="6857989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9225B0D8-E56E-4ACC-A464-81F4062765C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5D1B28-3976-4367-807C-CAD629CDD8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F33C-C190-4E3C-B162-D6CBA723D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305" y="84221"/>
            <a:ext cx="7669507" cy="204041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Dangerous to Evil People Who Refuse Faith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7358F3C-56A6-4E97-91B9-5EDF7807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8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C5ED04-3B91-4F8C-BEA1-F1631EAB1D06}"/>
              </a:ext>
            </a:extLst>
          </p:cNvPr>
          <p:cNvSpPr txBox="1">
            <a:spLocks/>
          </p:cNvSpPr>
          <p:nvPr/>
        </p:nvSpPr>
        <p:spPr>
          <a:xfrm>
            <a:off x="259305" y="2456329"/>
            <a:ext cx="7988224" cy="4328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Divisive, self-promoting </a:t>
            </a:r>
            <a:br>
              <a:rPr lang="en-US" sz="4000" b="1" dirty="0"/>
            </a:br>
            <a:r>
              <a:rPr lang="en-US" sz="4000" b="1" dirty="0"/>
              <a:t>Christians</a:t>
            </a:r>
            <a:r>
              <a:rPr lang="en-US" sz="4000" dirty="0"/>
              <a:t>, </a:t>
            </a:r>
            <a:r>
              <a:rPr lang="en-US" sz="4000" i="1" dirty="0"/>
              <a:t>3 John 9-10</a:t>
            </a:r>
            <a:endParaRPr lang="en-US" sz="4000" dirty="0"/>
          </a:p>
          <a:p>
            <a:pPr marL="517525" lvl="1" indent="-2286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Carnally-minded, </a:t>
            </a:r>
            <a:r>
              <a:rPr lang="en-US" sz="3800" i="1" dirty="0"/>
              <a:t>1 Corinthians 3:3-4</a:t>
            </a:r>
          </a:p>
          <a:p>
            <a:pPr marL="517525" lvl="1" indent="-2286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800" dirty="0"/>
              <a:t>Jesus is dangerous to these! </a:t>
            </a:r>
            <a:br>
              <a:rPr lang="en-US" sz="3800" dirty="0"/>
            </a:br>
            <a:r>
              <a:rPr lang="en-US" sz="3800" i="1" dirty="0"/>
              <a:t>Galatians 5:20-21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FF3B2-85B4-4066-9E65-31DA494CFC89}"/>
              </a:ext>
            </a:extLst>
          </p:cNvPr>
          <p:cNvSpPr txBox="1"/>
          <p:nvPr/>
        </p:nvSpPr>
        <p:spPr>
          <a:xfrm>
            <a:off x="11850806" y="6570341"/>
            <a:ext cx="341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86288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253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Jesus is Dangerous!</vt:lpstr>
      <vt:lpstr>-Jewish leaders,   John 11:45-53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Honor, trust and fear Him, lest His anger consume us (2 Thess. 1:7-9)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Dangerous!</dc:title>
  <dc:creator>Joe R Price</dc:creator>
  <cp:lastModifiedBy>Joe R Price</cp:lastModifiedBy>
  <cp:revision>51</cp:revision>
  <dcterms:created xsi:type="dcterms:W3CDTF">2017-10-20T17:35:14Z</dcterms:created>
  <dcterms:modified xsi:type="dcterms:W3CDTF">2017-10-22T23:10:55Z</dcterms:modified>
</cp:coreProperties>
</file>